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26" r:id="rId4"/>
    <p:sldMasterId id="2147483838" r:id="rId5"/>
    <p:sldMasterId id="2147483859" r:id="rId6"/>
    <p:sldMasterId id="2147483712" r:id="rId7"/>
    <p:sldMasterId id="2147483720" r:id="rId8"/>
    <p:sldMasterId id="2147483874" r:id="rId9"/>
    <p:sldMasterId id="2147483953" r:id="rId10"/>
  </p:sldMasterIdLst>
  <p:notesMasterIdLst>
    <p:notesMasterId r:id="rId12"/>
  </p:notesMasterIdLst>
  <p:handoutMasterIdLst>
    <p:handoutMasterId r:id="rId13"/>
  </p:handoutMasterIdLst>
  <p:sldIdLst>
    <p:sldId id="487" r:id="rId11"/>
  </p:sldIdLst>
  <p:sldSz cx="12192000" cy="6858000"/>
  <p:notesSz cx="6819900" cy="9918700"/>
  <p:embeddedFontLs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Extrabold" panose="00000900000000000000" pitchFamily="2" charset="0"/>
      <p:bold r:id="rId18"/>
      <p:boldItalic r:id="rId19"/>
    </p:embeddedFont>
    <p:embeddedFont>
      <p:font typeface="Montserrat Extrabold" panose="00000900000000000000" pitchFamily="2" charset="0"/>
      <p:bold r:id="rId18"/>
      <p:boldItalic r:id="rId19"/>
    </p:embeddedFont>
    <p:embeddedFont>
      <p:font typeface="Montserrat Medium" panose="00000600000000000000" pitchFamily="2" charset="0"/>
      <p:regular r:id="rId20"/>
      <p:italic r:id="rId21"/>
    </p:embeddedFont>
    <p:embeddedFont>
      <p:font typeface="Montserrat Regular" panose="00000500000000000000" pitchFamily="2" charset="0"/>
      <p:regular r:id="rId22"/>
    </p:embeddedFont>
    <p:embeddedFont>
      <p:font typeface="Montserrat SemiBold" panose="00000700000000000000" pitchFamily="2" charset="0"/>
      <p:bold r:id="rId23"/>
      <p:boldItalic r:id="rId24"/>
    </p:embeddedFont>
    <p:embeddedFont>
      <p:font typeface="Wingdings 3" panose="05040102010807070707" pitchFamily="18" charset="2"/>
      <p:regular r:id="rId2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MBERT Isabelle" initials="CI" lastIdx="5" clrIdx="0">
    <p:extLst>
      <p:ext uri="{19B8F6BF-5375-455C-9EA6-DF929625EA0E}">
        <p15:presenceInfo xmlns:p15="http://schemas.microsoft.com/office/powerpoint/2012/main" userId="CHAMBERT Isabel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3A0"/>
    <a:srgbClr val="E3003A"/>
    <a:srgbClr val="B9C407"/>
    <a:srgbClr val="88530C"/>
    <a:srgbClr val="C3C5C7"/>
    <a:srgbClr val="1DC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72792" autoAdjust="0"/>
  </p:normalViewPr>
  <p:slideViewPr>
    <p:cSldViewPr snapToGrid="0">
      <p:cViewPr varScale="1">
        <p:scale>
          <a:sx n="46" d="100"/>
          <a:sy n="46" d="100"/>
        </p:scale>
        <p:origin x="1512" y="24"/>
      </p:cViewPr>
      <p:guideLst>
        <p:guide pos="3840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88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font" Target="fonts/font6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-VERAN Caroline" userId="fa8abc06-991e-4604-8b23-2e6bb6036e17" providerId="ADAL" clId="{CE4E80F7-9E97-48E4-B0F9-F9D789F0BD4B}"/>
    <pc:docChg chg="modSld">
      <pc:chgData name="EVE-VERAN Caroline" userId="fa8abc06-991e-4604-8b23-2e6bb6036e17" providerId="ADAL" clId="{CE4E80F7-9E97-48E4-B0F9-F9D789F0BD4B}" dt="2026-04-30T08:48:27.827" v="3" actId="20577"/>
      <pc:docMkLst>
        <pc:docMk/>
      </pc:docMkLst>
      <pc:sldChg chg="modSp mod">
        <pc:chgData name="EVE-VERAN Caroline" userId="fa8abc06-991e-4604-8b23-2e6bb6036e17" providerId="ADAL" clId="{CE4E80F7-9E97-48E4-B0F9-F9D789F0BD4B}" dt="2026-04-30T08:48:27.827" v="3" actId="20577"/>
        <pc:sldMkLst>
          <pc:docMk/>
          <pc:sldMk cId="4174578782" sldId="487"/>
        </pc:sldMkLst>
        <pc:spChg chg="mod">
          <ac:chgData name="EVE-VERAN Caroline" userId="fa8abc06-991e-4604-8b23-2e6bb6036e17" providerId="ADAL" clId="{CE4E80F7-9E97-48E4-B0F9-F9D789F0BD4B}" dt="2026-04-30T08:48:27.827" v="3" actId="20577"/>
          <ac:spMkLst>
            <pc:docMk/>
            <pc:sldMk cId="4174578782" sldId="487"/>
            <ac:spMk id="15" creationId="{00000000-0000-0000-0000-000000000000}"/>
          </ac:spMkLst>
        </pc:spChg>
      </pc:sldChg>
    </pc:docChg>
  </pc:docChgLst>
  <pc:docChgLst>
    <pc:chgData name="HUET Nathalie" userId="fcf43a48-f92c-4297-9882-0d73d3e2edf4" providerId="ADAL" clId="{8D402BCB-6A4F-41DE-8A15-E34BDFBD34B8}"/>
    <pc:docChg chg="delSld delMainMaster">
      <pc:chgData name="HUET Nathalie" userId="fcf43a48-f92c-4297-9882-0d73d3e2edf4" providerId="ADAL" clId="{8D402BCB-6A4F-41DE-8A15-E34BDFBD34B8}" dt="2026-04-29T15:56:50.453" v="7" actId="47"/>
      <pc:docMkLst>
        <pc:docMk/>
      </pc:docMkLst>
      <pc:sldChg chg="del">
        <pc:chgData name="HUET Nathalie" userId="fcf43a48-f92c-4297-9882-0d73d3e2edf4" providerId="ADAL" clId="{8D402BCB-6A4F-41DE-8A15-E34BDFBD34B8}" dt="2026-04-29T15:56:17.681" v="0" actId="47"/>
        <pc:sldMkLst>
          <pc:docMk/>
          <pc:sldMk cId="0" sldId="256"/>
        </pc:sldMkLst>
      </pc:sldChg>
      <pc:sldChg chg="del">
        <pc:chgData name="HUET Nathalie" userId="fcf43a48-f92c-4297-9882-0d73d3e2edf4" providerId="ADAL" clId="{8D402BCB-6A4F-41DE-8A15-E34BDFBD34B8}" dt="2026-04-29T15:56:17.681" v="0" actId="47"/>
        <pc:sldMkLst>
          <pc:docMk/>
          <pc:sldMk cId="0" sldId="258"/>
        </pc:sldMkLst>
      </pc:sldChg>
      <pc:sldChg chg="del">
        <pc:chgData name="HUET Nathalie" userId="fcf43a48-f92c-4297-9882-0d73d3e2edf4" providerId="ADAL" clId="{8D402BCB-6A4F-41DE-8A15-E34BDFBD34B8}" dt="2026-04-29T15:56:26.159" v="2" actId="47"/>
        <pc:sldMkLst>
          <pc:docMk/>
          <pc:sldMk cId="3451767680" sldId="346"/>
        </pc:sldMkLst>
      </pc:sldChg>
      <pc:sldChg chg="del">
        <pc:chgData name="HUET Nathalie" userId="fcf43a48-f92c-4297-9882-0d73d3e2edf4" providerId="ADAL" clId="{8D402BCB-6A4F-41DE-8A15-E34BDFBD34B8}" dt="2026-04-29T15:56:38.124" v="5" actId="47"/>
        <pc:sldMkLst>
          <pc:docMk/>
          <pc:sldMk cId="2333914267" sldId="365"/>
        </pc:sldMkLst>
      </pc:sldChg>
      <pc:sldChg chg="del">
        <pc:chgData name="HUET Nathalie" userId="fcf43a48-f92c-4297-9882-0d73d3e2edf4" providerId="ADAL" clId="{8D402BCB-6A4F-41DE-8A15-E34BDFBD34B8}" dt="2026-04-29T15:56:17.681" v="0" actId="47"/>
        <pc:sldMkLst>
          <pc:docMk/>
          <pc:sldMk cId="1485781670" sldId="368"/>
        </pc:sldMkLst>
      </pc:sldChg>
      <pc:sldChg chg="del">
        <pc:chgData name="HUET Nathalie" userId="fcf43a48-f92c-4297-9882-0d73d3e2edf4" providerId="ADAL" clId="{8D402BCB-6A4F-41DE-8A15-E34BDFBD34B8}" dt="2026-04-29T15:56:17.681" v="0" actId="47"/>
        <pc:sldMkLst>
          <pc:docMk/>
          <pc:sldMk cId="3321236164" sldId="370"/>
        </pc:sldMkLst>
      </pc:sldChg>
      <pc:sldChg chg="del">
        <pc:chgData name="HUET Nathalie" userId="fcf43a48-f92c-4297-9882-0d73d3e2edf4" providerId="ADAL" clId="{8D402BCB-6A4F-41DE-8A15-E34BDFBD34B8}" dt="2026-04-29T15:56:22.300" v="1" actId="47"/>
        <pc:sldMkLst>
          <pc:docMk/>
          <pc:sldMk cId="3435512227" sldId="371"/>
        </pc:sldMkLst>
      </pc:sldChg>
      <pc:sldChg chg="del">
        <pc:chgData name="HUET Nathalie" userId="fcf43a48-f92c-4297-9882-0d73d3e2edf4" providerId="ADAL" clId="{8D402BCB-6A4F-41DE-8A15-E34BDFBD34B8}" dt="2026-04-29T15:56:26.159" v="2" actId="47"/>
        <pc:sldMkLst>
          <pc:docMk/>
          <pc:sldMk cId="4143537132" sldId="372"/>
        </pc:sldMkLst>
      </pc:sldChg>
      <pc:sldChg chg="del">
        <pc:chgData name="HUET Nathalie" userId="fcf43a48-f92c-4297-9882-0d73d3e2edf4" providerId="ADAL" clId="{8D402BCB-6A4F-41DE-8A15-E34BDFBD34B8}" dt="2026-04-29T15:56:22.300" v="1" actId="47"/>
        <pc:sldMkLst>
          <pc:docMk/>
          <pc:sldMk cId="1440892003" sldId="379"/>
        </pc:sldMkLst>
      </pc:sldChg>
      <pc:sldChg chg="del">
        <pc:chgData name="HUET Nathalie" userId="fcf43a48-f92c-4297-9882-0d73d3e2edf4" providerId="ADAL" clId="{8D402BCB-6A4F-41DE-8A15-E34BDFBD34B8}" dt="2026-04-29T15:56:26.159" v="2" actId="47"/>
        <pc:sldMkLst>
          <pc:docMk/>
          <pc:sldMk cId="3595683926" sldId="380"/>
        </pc:sldMkLst>
      </pc:sldChg>
      <pc:sldChg chg="del">
        <pc:chgData name="HUET Nathalie" userId="fcf43a48-f92c-4297-9882-0d73d3e2edf4" providerId="ADAL" clId="{8D402BCB-6A4F-41DE-8A15-E34BDFBD34B8}" dt="2026-04-29T15:56:46.869" v="6" actId="47"/>
        <pc:sldMkLst>
          <pc:docMk/>
          <pc:sldMk cId="1630163737" sldId="390"/>
        </pc:sldMkLst>
      </pc:sldChg>
      <pc:sldChg chg="del">
        <pc:chgData name="HUET Nathalie" userId="fcf43a48-f92c-4297-9882-0d73d3e2edf4" providerId="ADAL" clId="{8D402BCB-6A4F-41DE-8A15-E34BDFBD34B8}" dt="2026-04-29T15:56:30.209" v="3" actId="47"/>
        <pc:sldMkLst>
          <pc:docMk/>
          <pc:sldMk cId="965864574" sldId="393"/>
        </pc:sldMkLst>
      </pc:sldChg>
      <pc:sldChg chg="del">
        <pc:chgData name="HUET Nathalie" userId="fcf43a48-f92c-4297-9882-0d73d3e2edf4" providerId="ADAL" clId="{8D402BCB-6A4F-41DE-8A15-E34BDFBD34B8}" dt="2026-04-29T15:56:22.300" v="1" actId="47"/>
        <pc:sldMkLst>
          <pc:docMk/>
          <pc:sldMk cId="2444661194" sldId="434"/>
        </pc:sldMkLst>
      </pc:sldChg>
      <pc:sldChg chg="del">
        <pc:chgData name="HUET Nathalie" userId="fcf43a48-f92c-4297-9882-0d73d3e2edf4" providerId="ADAL" clId="{8D402BCB-6A4F-41DE-8A15-E34BDFBD34B8}" dt="2026-04-29T15:56:22.300" v="1" actId="47"/>
        <pc:sldMkLst>
          <pc:docMk/>
          <pc:sldMk cId="4225618326" sldId="474"/>
        </pc:sldMkLst>
      </pc:sldChg>
      <pc:sldChg chg="del">
        <pc:chgData name="HUET Nathalie" userId="fcf43a48-f92c-4297-9882-0d73d3e2edf4" providerId="ADAL" clId="{8D402BCB-6A4F-41DE-8A15-E34BDFBD34B8}" dt="2026-04-29T15:56:50.453" v="7" actId="47"/>
        <pc:sldMkLst>
          <pc:docMk/>
          <pc:sldMk cId="535556617" sldId="482"/>
        </pc:sldMkLst>
      </pc:sldChg>
      <pc:sldChg chg="del">
        <pc:chgData name="HUET Nathalie" userId="fcf43a48-f92c-4297-9882-0d73d3e2edf4" providerId="ADAL" clId="{8D402BCB-6A4F-41DE-8A15-E34BDFBD34B8}" dt="2026-04-29T15:56:46.869" v="6" actId="47"/>
        <pc:sldMkLst>
          <pc:docMk/>
          <pc:sldMk cId="2322075371" sldId="484"/>
        </pc:sldMkLst>
      </pc:sldChg>
      <pc:sldChg chg="del">
        <pc:chgData name="HUET Nathalie" userId="fcf43a48-f92c-4297-9882-0d73d3e2edf4" providerId="ADAL" clId="{8D402BCB-6A4F-41DE-8A15-E34BDFBD34B8}" dt="2026-04-29T15:56:46.869" v="6" actId="47"/>
        <pc:sldMkLst>
          <pc:docMk/>
          <pc:sldMk cId="2618547900" sldId="494"/>
        </pc:sldMkLst>
      </pc:sldChg>
      <pc:sldChg chg="del">
        <pc:chgData name="HUET Nathalie" userId="fcf43a48-f92c-4297-9882-0d73d3e2edf4" providerId="ADAL" clId="{8D402BCB-6A4F-41DE-8A15-E34BDFBD34B8}" dt="2026-04-29T15:56:50.453" v="7" actId="47"/>
        <pc:sldMkLst>
          <pc:docMk/>
          <pc:sldMk cId="719741035" sldId="496"/>
        </pc:sldMkLst>
      </pc:sldChg>
      <pc:sldChg chg="del">
        <pc:chgData name="HUET Nathalie" userId="fcf43a48-f92c-4297-9882-0d73d3e2edf4" providerId="ADAL" clId="{8D402BCB-6A4F-41DE-8A15-E34BDFBD34B8}" dt="2026-04-29T15:56:46.869" v="6" actId="47"/>
        <pc:sldMkLst>
          <pc:docMk/>
          <pc:sldMk cId="2898641048" sldId="498"/>
        </pc:sldMkLst>
      </pc:sldChg>
      <pc:sldChg chg="del">
        <pc:chgData name="HUET Nathalie" userId="fcf43a48-f92c-4297-9882-0d73d3e2edf4" providerId="ADAL" clId="{8D402BCB-6A4F-41DE-8A15-E34BDFBD34B8}" dt="2026-04-29T15:56:50.453" v="7" actId="47"/>
        <pc:sldMkLst>
          <pc:docMk/>
          <pc:sldMk cId="282370775" sldId="500"/>
        </pc:sldMkLst>
      </pc:sldChg>
      <pc:sldChg chg="del">
        <pc:chgData name="HUET Nathalie" userId="fcf43a48-f92c-4297-9882-0d73d3e2edf4" providerId="ADAL" clId="{8D402BCB-6A4F-41DE-8A15-E34BDFBD34B8}" dt="2026-04-29T15:56:38.124" v="5" actId="47"/>
        <pc:sldMkLst>
          <pc:docMk/>
          <pc:sldMk cId="1187014771" sldId="533"/>
        </pc:sldMkLst>
      </pc:sldChg>
      <pc:sldChg chg="del">
        <pc:chgData name="HUET Nathalie" userId="fcf43a48-f92c-4297-9882-0d73d3e2edf4" providerId="ADAL" clId="{8D402BCB-6A4F-41DE-8A15-E34BDFBD34B8}" dt="2026-04-29T15:56:17.681" v="0" actId="47"/>
        <pc:sldMkLst>
          <pc:docMk/>
          <pc:sldMk cId="2385682219" sldId="2147481784"/>
        </pc:sldMkLst>
      </pc:sldChg>
      <pc:sldChg chg="del">
        <pc:chgData name="HUET Nathalie" userId="fcf43a48-f92c-4297-9882-0d73d3e2edf4" providerId="ADAL" clId="{8D402BCB-6A4F-41DE-8A15-E34BDFBD34B8}" dt="2026-04-29T15:56:17.681" v="0" actId="47"/>
        <pc:sldMkLst>
          <pc:docMk/>
          <pc:sldMk cId="2781926250" sldId="2147481785"/>
        </pc:sldMkLst>
      </pc:sldChg>
      <pc:sldChg chg="del">
        <pc:chgData name="HUET Nathalie" userId="fcf43a48-f92c-4297-9882-0d73d3e2edf4" providerId="ADAL" clId="{8D402BCB-6A4F-41DE-8A15-E34BDFBD34B8}" dt="2026-04-29T15:56:30.209" v="3" actId="47"/>
        <pc:sldMkLst>
          <pc:docMk/>
          <pc:sldMk cId="3744042582" sldId="2147481803"/>
        </pc:sldMkLst>
      </pc:sldChg>
      <pc:sldChg chg="del">
        <pc:chgData name="HUET Nathalie" userId="fcf43a48-f92c-4297-9882-0d73d3e2edf4" providerId="ADAL" clId="{8D402BCB-6A4F-41DE-8A15-E34BDFBD34B8}" dt="2026-04-29T15:56:33.815" v="4" actId="47"/>
        <pc:sldMkLst>
          <pc:docMk/>
          <pc:sldMk cId="781219613" sldId="2147483341"/>
        </pc:sldMkLst>
      </pc:sldChg>
      <pc:sldChg chg="del">
        <pc:chgData name="HUET Nathalie" userId="fcf43a48-f92c-4297-9882-0d73d3e2edf4" providerId="ADAL" clId="{8D402BCB-6A4F-41DE-8A15-E34BDFBD34B8}" dt="2026-04-29T15:56:38.124" v="5" actId="47"/>
        <pc:sldMkLst>
          <pc:docMk/>
          <pc:sldMk cId="179916207" sldId="2147483366"/>
        </pc:sldMkLst>
      </pc:sldChg>
      <pc:sldChg chg="del">
        <pc:chgData name="HUET Nathalie" userId="fcf43a48-f92c-4297-9882-0d73d3e2edf4" providerId="ADAL" clId="{8D402BCB-6A4F-41DE-8A15-E34BDFBD34B8}" dt="2026-04-29T15:56:33.815" v="4" actId="47"/>
        <pc:sldMkLst>
          <pc:docMk/>
          <pc:sldMk cId="414856647" sldId="2147483368"/>
        </pc:sldMkLst>
      </pc:sldChg>
      <pc:sldChg chg="del">
        <pc:chgData name="HUET Nathalie" userId="fcf43a48-f92c-4297-9882-0d73d3e2edf4" providerId="ADAL" clId="{8D402BCB-6A4F-41DE-8A15-E34BDFBD34B8}" dt="2026-04-29T15:56:26.159" v="2" actId="47"/>
        <pc:sldMkLst>
          <pc:docMk/>
          <pc:sldMk cId="987711321" sldId="2147483512"/>
        </pc:sldMkLst>
      </pc:sldChg>
      <pc:sldChg chg="del">
        <pc:chgData name="HUET Nathalie" userId="fcf43a48-f92c-4297-9882-0d73d3e2edf4" providerId="ADAL" clId="{8D402BCB-6A4F-41DE-8A15-E34BDFBD34B8}" dt="2026-04-29T15:56:22.300" v="1" actId="47"/>
        <pc:sldMkLst>
          <pc:docMk/>
          <pc:sldMk cId="3402929338" sldId="2147483516"/>
        </pc:sldMkLst>
      </pc:sldChg>
      <pc:sldChg chg="del">
        <pc:chgData name="HUET Nathalie" userId="fcf43a48-f92c-4297-9882-0d73d3e2edf4" providerId="ADAL" clId="{8D402BCB-6A4F-41DE-8A15-E34BDFBD34B8}" dt="2026-04-29T15:56:38.124" v="5" actId="47"/>
        <pc:sldMkLst>
          <pc:docMk/>
          <pc:sldMk cId="3613688107" sldId="2147483517"/>
        </pc:sldMkLst>
      </pc:sldChg>
      <pc:sldChg chg="del">
        <pc:chgData name="HUET Nathalie" userId="fcf43a48-f92c-4297-9882-0d73d3e2edf4" providerId="ADAL" clId="{8D402BCB-6A4F-41DE-8A15-E34BDFBD34B8}" dt="2026-04-29T15:56:38.124" v="5" actId="47"/>
        <pc:sldMkLst>
          <pc:docMk/>
          <pc:sldMk cId="3095240354" sldId="2147483518"/>
        </pc:sldMkLst>
      </pc:sldChg>
      <pc:sldChg chg="del">
        <pc:chgData name="HUET Nathalie" userId="fcf43a48-f92c-4297-9882-0d73d3e2edf4" providerId="ADAL" clId="{8D402BCB-6A4F-41DE-8A15-E34BDFBD34B8}" dt="2026-04-29T15:56:30.209" v="3" actId="47"/>
        <pc:sldMkLst>
          <pc:docMk/>
          <pc:sldMk cId="4070087945" sldId="2147483519"/>
        </pc:sldMkLst>
      </pc:sldChg>
      <pc:sldChg chg="del">
        <pc:chgData name="HUET Nathalie" userId="fcf43a48-f92c-4297-9882-0d73d3e2edf4" providerId="ADAL" clId="{8D402BCB-6A4F-41DE-8A15-E34BDFBD34B8}" dt="2026-04-29T15:56:26.159" v="2" actId="47"/>
        <pc:sldMkLst>
          <pc:docMk/>
          <pc:sldMk cId="3405323615" sldId="2147483520"/>
        </pc:sldMkLst>
      </pc:sldChg>
      <pc:sldChg chg="del">
        <pc:chgData name="HUET Nathalie" userId="fcf43a48-f92c-4297-9882-0d73d3e2edf4" providerId="ADAL" clId="{8D402BCB-6A4F-41DE-8A15-E34BDFBD34B8}" dt="2026-04-29T15:56:30.209" v="3" actId="47"/>
        <pc:sldMkLst>
          <pc:docMk/>
          <pc:sldMk cId="2129531736" sldId="2147483521"/>
        </pc:sldMkLst>
      </pc:sldChg>
      <pc:sldChg chg="del">
        <pc:chgData name="HUET Nathalie" userId="fcf43a48-f92c-4297-9882-0d73d3e2edf4" providerId="ADAL" clId="{8D402BCB-6A4F-41DE-8A15-E34BDFBD34B8}" dt="2026-04-29T15:56:33.815" v="4" actId="47"/>
        <pc:sldMkLst>
          <pc:docMk/>
          <pc:sldMk cId="1055537217" sldId="2147483619"/>
        </pc:sldMkLst>
      </pc:sldChg>
      <pc:sldChg chg="del">
        <pc:chgData name="HUET Nathalie" userId="fcf43a48-f92c-4297-9882-0d73d3e2edf4" providerId="ADAL" clId="{8D402BCB-6A4F-41DE-8A15-E34BDFBD34B8}" dt="2026-04-29T15:56:33.815" v="4" actId="47"/>
        <pc:sldMkLst>
          <pc:docMk/>
          <pc:sldMk cId="4244358824" sldId="2147483620"/>
        </pc:sldMkLst>
      </pc:sldChg>
      <pc:sldChg chg="del">
        <pc:chgData name="HUET Nathalie" userId="fcf43a48-f92c-4297-9882-0d73d3e2edf4" providerId="ADAL" clId="{8D402BCB-6A4F-41DE-8A15-E34BDFBD34B8}" dt="2026-04-29T15:56:30.209" v="3" actId="47"/>
        <pc:sldMkLst>
          <pc:docMk/>
          <pc:sldMk cId="1612708612" sldId="2147483625"/>
        </pc:sldMkLst>
      </pc:sldChg>
      <pc:sldChg chg="del">
        <pc:chgData name="HUET Nathalie" userId="fcf43a48-f92c-4297-9882-0d73d3e2edf4" providerId="ADAL" clId="{8D402BCB-6A4F-41DE-8A15-E34BDFBD34B8}" dt="2026-04-29T15:56:33.815" v="4" actId="47"/>
        <pc:sldMkLst>
          <pc:docMk/>
          <pc:sldMk cId="1095741388" sldId="2147483626"/>
        </pc:sldMkLst>
      </pc:sldChg>
      <pc:sldMasterChg chg="delSldLayout">
        <pc:chgData name="HUET Nathalie" userId="fcf43a48-f92c-4297-9882-0d73d3e2edf4" providerId="ADAL" clId="{8D402BCB-6A4F-41DE-8A15-E34BDFBD34B8}" dt="2026-04-29T15:56:30.209" v="3" actId="47"/>
        <pc:sldMasterMkLst>
          <pc:docMk/>
          <pc:sldMasterMk cId="3018018841" sldId="2147483826"/>
        </pc:sldMasterMkLst>
        <pc:sldLayoutChg chg="del">
          <pc:chgData name="HUET Nathalie" userId="fcf43a48-f92c-4297-9882-0d73d3e2edf4" providerId="ADAL" clId="{8D402BCB-6A4F-41DE-8A15-E34BDFBD34B8}" dt="2026-04-29T15:56:17.681" v="0" actId="47"/>
          <pc:sldLayoutMkLst>
            <pc:docMk/>
            <pc:sldMasterMk cId="3018018841" sldId="2147483826"/>
            <pc:sldLayoutMk cId="671462818" sldId="2147483922"/>
          </pc:sldLayoutMkLst>
        </pc:sldLayoutChg>
        <pc:sldLayoutChg chg="del">
          <pc:chgData name="HUET Nathalie" userId="fcf43a48-f92c-4297-9882-0d73d3e2edf4" providerId="ADAL" clId="{8D402BCB-6A4F-41DE-8A15-E34BDFBD34B8}" dt="2026-04-29T15:56:30.209" v="3" actId="47"/>
          <pc:sldLayoutMkLst>
            <pc:docMk/>
            <pc:sldMasterMk cId="3018018841" sldId="2147483826"/>
            <pc:sldLayoutMk cId="4111848421" sldId="2147483935"/>
          </pc:sldLayoutMkLst>
        </pc:sldLayoutChg>
      </pc:sldMasterChg>
      <pc:sldMasterChg chg="del delSldLayout">
        <pc:chgData name="HUET Nathalie" userId="fcf43a48-f92c-4297-9882-0d73d3e2edf4" providerId="ADAL" clId="{8D402BCB-6A4F-41DE-8A15-E34BDFBD34B8}" dt="2026-04-29T15:56:46.869" v="6" actId="47"/>
        <pc:sldMasterMkLst>
          <pc:docMk/>
          <pc:sldMasterMk cId="3409742961" sldId="2147483886"/>
        </pc:sldMasterMkLst>
        <pc:sldLayoutChg chg="del">
          <pc:chgData name="HUET Nathalie" userId="fcf43a48-f92c-4297-9882-0d73d3e2edf4" providerId="ADAL" clId="{8D402BCB-6A4F-41DE-8A15-E34BDFBD34B8}" dt="2026-04-29T15:56:46.869" v="6" actId="47"/>
          <pc:sldLayoutMkLst>
            <pc:docMk/>
            <pc:sldMasterMk cId="3409742961" sldId="2147483886"/>
            <pc:sldLayoutMk cId="1070785667" sldId="2147483887"/>
          </pc:sldLayoutMkLst>
        </pc:sldLayoutChg>
        <pc:sldLayoutChg chg="del">
          <pc:chgData name="HUET Nathalie" userId="fcf43a48-f92c-4297-9882-0d73d3e2edf4" providerId="ADAL" clId="{8D402BCB-6A4F-41DE-8A15-E34BDFBD34B8}" dt="2026-04-29T15:56:46.869" v="6" actId="47"/>
          <pc:sldLayoutMkLst>
            <pc:docMk/>
            <pc:sldMasterMk cId="3409742961" sldId="2147483886"/>
            <pc:sldLayoutMk cId="1410273481" sldId="2147483888"/>
          </pc:sldLayoutMkLst>
        </pc:sldLayoutChg>
        <pc:sldLayoutChg chg="del">
          <pc:chgData name="HUET Nathalie" userId="fcf43a48-f92c-4297-9882-0d73d3e2edf4" providerId="ADAL" clId="{8D402BCB-6A4F-41DE-8A15-E34BDFBD34B8}" dt="2026-04-29T15:56:46.869" v="6" actId="47"/>
          <pc:sldLayoutMkLst>
            <pc:docMk/>
            <pc:sldMasterMk cId="3409742961" sldId="2147483886"/>
            <pc:sldLayoutMk cId="3755709266" sldId="2147483889"/>
          </pc:sldLayoutMkLst>
        </pc:sldLayoutChg>
        <pc:sldLayoutChg chg="del">
          <pc:chgData name="HUET Nathalie" userId="fcf43a48-f92c-4297-9882-0d73d3e2edf4" providerId="ADAL" clId="{8D402BCB-6A4F-41DE-8A15-E34BDFBD34B8}" dt="2026-04-29T15:56:46.869" v="6" actId="47"/>
          <pc:sldLayoutMkLst>
            <pc:docMk/>
            <pc:sldMasterMk cId="3409742961" sldId="2147483886"/>
            <pc:sldLayoutMk cId="723473101" sldId="2147483890"/>
          </pc:sldLayoutMkLst>
        </pc:sldLayoutChg>
        <pc:sldLayoutChg chg="del">
          <pc:chgData name="HUET Nathalie" userId="fcf43a48-f92c-4297-9882-0d73d3e2edf4" providerId="ADAL" clId="{8D402BCB-6A4F-41DE-8A15-E34BDFBD34B8}" dt="2026-04-29T15:56:46.869" v="6" actId="47"/>
          <pc:sldLayoutMkLst>
            <pc:docMk/>
            <pc:sldMasterMk cId="3409742961" sldId="2147483886"/>
            <pc:sldLayoutMk cId="1301382058" sldId="2147483891"/>
          </pc:sldLayoutMkLst>
        </pc:sldLayoutChg>
        <pc:sldLayoutChg chg="del">
          <pc:chgData name="HUET Nathalie" userId="fcf43a48-f92c-4297-9882-0d73d3e2edf4" providerId="ADAL" clId="{8D402BCB-6A4F-41DE-8A15-E34BDFBD34B8}" dt="2026-04-29T15:56:46.869" v="6" actId="47"/>
          <pc:sldLayoutMkLst>
            <pc:docMk/>
            <pc:sldMasterMk cId="3409742961" sldId="2147483886"/>
            <pc:sldLayoutMk cId="3662534494" sldId="2147483892"/>
          </pc:sldLayoutMkLst>
        </pc:sldLayoutChg>
        <pc:sldLayoutChg chg="del">
          <pc:chgData name="HUET Nathalie" userId="fcf43a48-f92c-4297-9882-0d73d3e2edf4" providerId="ADAL" clId="{8D402BCB-6A4F-41DE-8A15-E34BDFBD34B8}" dt="2026-04-29T15:56:46.869" v="6" actId="47"/>
          <pc:sldLayoutMkLst>
            <pc:docMk/>
            <pc:sldMasterMk cId="3409742961" sldId="2147483886"/>
            <pc:sldLayoutMk cId="1174061724" sldId="2147483893"/>
          </pc:sldLayoutMkLst>
        </pc:sldLayoutChg>
        <pc:sldLayoutChg chg="del">
          <pc:chgData name="HUET Nathalie" userId="fcf43a48-f92c-4297-9882-0d73d3e2edf4" providerId="ADAL" clId="{8D402BCB-6A4F-41DE-8A15-E34BDFBD34B8}" dt="2026-04-29T15:56:46.869" v="6" actId="47"/>
          <pc:sldLayoutMkLst>
            <pc:docMk/>
            <pc:sldMasterMk cId="3409742961" sldId="2147483886"/>
            <pc:sldLayoutMk cId="147018557" sldId="2147483894"/>
          </pc:sldLayoutMkLst>
        </pc:sldLayoutChg>
        <pc:sldLayoutChg chg="del">
          <pc:chgData name="HUET Nathalie" userId="fcf43a48-f92c-4297-9882-0d73d3e2edf4" providerId="ADAL" clId="{8D402BCB-6A4F-41DE-8A15-E34BDFBD34B8}" dt="2026-04-29T15:56:46.869" v="6" actId="47"/>
          <pc:sldLayoutMkLst>
            <pc:docMk/>
            <pc:sldMasterMk cId="3409742961" sldId="2147483886"/>
            <pc:sldLayoutMk cId="1283790193" sldId="2147483895"/>
          </pc:sldLayoutMkLst>
        </pc:sldLayoutChg>
        <pc:sldLayoutChg chg="del">
          <pc:chgData name="HUET Nathalie" userId="fcf43a48-f92c-4297-9882-0d73d3e2edf4" providerId="ADAL" clId="{8D402BCB-6A4F-41DE-8A15-E34BDFBD34B8}" dt="2026-04-29T15:56:46.869" v="6" actId="47"/>
          <pc:sldLayoutMkLst>
            <pc:docMk/>
            <pc:sldMasterMk cId="3409742961" sldId="2147483886"/>
            <pc:sldLayoutMk cId="2293855182" sldId="2147483896"/>
          </pc:sldLayoutMkLst>
        </pc:sldLayoutChg>
        <pc:sldLayoutChg chg="del">
          <pc:chgData name="HUET Nathalie" userId="fcf43a48-f92c-4297-9882-0d73d3e2edf4" providerId="ADAL" clId="{8D402BCB-6A4F-41DE-8A15-E34BDFBD34B8}" dt="2026-04-29T15:56:46.869" v="6" actId="47"/>
          <pc:sldLayoutMkLst>
            <pc:docMk/>
            <pc:sldMasterMk cId="3409742961" sldId="2147483886"/>
            <pc:sldLayoutMk cId="3569856418" sldId="2147483897"/>
          </pc:sldLayoutMkLst>
        </pc:sldLayoutChg>
      </pc:sldMasterChg>
      <pc:sldMasterChg chg="del delSldLayout">
        <pc:chgData name="HUET Nathalie" userId="fcf43a48-f92c-4297-9882-0d73d3e2edf4" providerId="ADAL" clId="{8D402BCB-6A4F-41DE-8A15-E34BDFBD34B8}" dt="2026-04-29T15:56:50.453" v="7" actId="47"/>
        <pc:sldMasterMkLst>
          <pc:docMk/>
          <pc:sldMasterMk cId="3611492442" sldId="2147483910"/>
        </pc:sldMasterMkLst>
        <pc:sldLayoutChg chg="del">
          <pc:chgData name="HUET Nathalie" userId="fcf43a48-f92c-4297-9882-0d73d3e2edf4" providerId="ADAL" clId="{8D402BCB-6A4F-41DE-8A15-E34BDFBD34B8}" dt="2026-04-29T15:56:50.453" v="7" actId="47"/>
          <pc:sldLayoutMkLst>
            <pc:docMk/>
            <pc:sldMasterMk cId="3611492442" sldId="2147483910"/>
            <pc:sldLayoutMk cId="2869417590" sldId="2147483911"/>
          </pc:sldLayoutMkLst>
        </pc:sldLayoutChg>
        <pc:sldLayoutChg chg="del">
          <pc:chgData name="HUET Nathalie" userId="fcf43a48-f92c-4297-9882-0d73d3e2edf4" providerId="ADAL" clId="{8D402BCB-6A4F-41DE-8A15-E34BDFBD34B8}" dt="2026-04-29T15:56:50.453" v="7" actId="47"/>
          <pc:sldLayoutMkLst>
            <pc:docMk/>
            <pc:sldMasterMk cId="3611492442" sldId="2147483910"/>
            <pc:sldLayoutMk cId="3608681724" sldId="2147483912"/>
          </pc:sldLayoutMkLst>
        </pc:sldLayoutChg>
        <pc:sldLayoutChg chg="del">
          <pc:chgData name="HUET Nathalie" userId="fcf43a48-f92c-4297-9882-0d73d3e2edf4" providerId="ADAL" clId="{8D402BCB-6A4F-41DE-8A15-E34BDFBD34B8}" dt="2026-04-29T15:56:50.453" v="7" actId="47"/>
          <pc:sldLayoutMkLst>
            <pc:docMk/>
            <pc:sldMasterMk cId="3611492442" sldId="2147483910"/>
            <pc:sldLayoutMk cId="1246615245" sldId="2147483913"/>
          </pc:sldLayoutMkLst>
        </pc:sldLayoutChg>
        <pc:sldLayoutChg chg="del">
          <pc:chgData name="HUET Nathalie" userId="fcf43a48-f92c-4297-9882-0d73d3e2edf4" providerId="ADAL" clId="{8D402BCB-6A4F-41DE-8A15-E34BDFBD34B8}" dt="2026-04-29T15:56:50.453" v="7" actId="47"/>
          <pc:sldLayoutMkLst>
            <pc:docMk/>
            <pc:sldMasterMk cId="3611492442" sldId="2147483910"/>
            <pc:sldLayoutMk cId="3422410605" sldId="2147483914"/>
          </pc:sldLayoutMkLst>
        </pc:sldLayoutChg>
        <pc:sldLayoutChg chg="del">
          <pc:chgData name="HUET Nathalie" userId="fcf43a48-f92c-4297-9882-0d73d3e2edf4" providerId="ADAL" clId="{8D402BCB-6A4F-41DE-8A15-E34BDFBD34B8}" dt="2026-04-29T15:56:50.453" v="7" actId="47"/>
          <pc:sldLayoutMkLst>
            <pc:docMk/>
            <pc:sldMasterMk cId="3611492442" sldId="2147483910"/>
            <pc:sldLayoutMk cId="1115801949" sldId="2147483915"/>
          </pc:sldLayoutMkLst>
        </pc:sldLayoutChg>
        <pc:sldLayoutChg chg="del">
          <pc:chgData name="HUET Nathalie" userId="fcf43a48-f92c-4297-9882-0d73d3e2edf4" providerId="ADAL" clId="{8D402BCB-6A4F-41DE-8A15-E34BDFBD34B8}" dt="2026-04-29T15:56:50.453" v="7" actId="47"/>
          <pc:sldLayoutMkLst>
            <pc:docMk/>
            <pc:sldMasterMk cId="3611492442" sldId="2147483910"/>
            <pc:sldLayoutMk cId="1937197437" sldId="2147483916"/>
          </pc:sldLayoutMkLst>
        </pc:sldLayoutChg>
        <pc:sldLayoutChg chg="del">
          <pc:chgData name="HUET Nathalie" userId="fcf43a48-f92c-4297-9882-0d73d3e2edf4" providerId="ADAL" clId="{8D402BCB-6A4F-41DE-8A15-E34BDFBD34B8}" dt="2026-04-29T15:56:50.453" v="7" actId="47"/>
          <pc:sldLayoutMkLst>
            <pc:docMk/>
            <pc:sldMasterMk cId="3611492442" sldId="2147483910"/>
            <pc:sldLayoutMk cId="260822918" sldId="2147483917"/>
          </pc:sldLayoutMkLst>
        </pc:sldLayoutChg>
        <pc:sldLayoutChg chg="del">
          <pc:chgData name="HUET Nathalie" userId="fcf43a48-f92c-4297-9882-0d73d3e2edf4" providerId="ADAL" clId="{8D402BCB-6A4F-41DE-8A15-E34BDFBD34B8}" dt="2026-04-29T15:56:50.453" v="7" actId="47"/>
          <pc:sldLayoutMkLst>
            <pc:docMk/>
            <pc:sldMasterMk cId="3611492442" sldId="2147483910"/>
            <pc:sldLayoutMk cId="3622639305" sldId="2147483918"/>
          </pc:sldLayoutMkLst>
        </pc:sldLayoutChg>
        <pc:sldLayoutChg chg="del">
          <pc:chgData name="HUET Nathalie" userId="fcf43a48-f92c-4297-9882-0d73d3e2edf4" providerId="ADAL" clId="{8D402BCB-6A4F-41DE-8A15-E34BDFBD34B8}" dt="2026-04-29T15:56:50.453" v="7" actId="47"/>
          <pc:sldLayoutMkLst>
            <pc:docMk/>
            <pc:sldMasterMk cId="3611492442" sldId="2147483910"/>
            <pc:sldLayoutMk cId="3882316847" sldId="2147483919"/>
          </pc:sldLayoutMkLst>
        </pc:sldLayoutChg>
        <pc:sldLayoutChg chg="del">
          <pc:chgData name="HUET Nathalie" userId="fcf43a48-f92c-4297-9882-0d73d3e2edf4" providerId="ADAL" clId="{8D402BCB-6A4F-41DE-8A15-E34BDFBD34B8}" dt="2026-04-29T15:56:50.453" v="7" actId="47"/>
          <pc:sldLayoutMkLst>
            <pc:docMk/>
            <pc:sldMasterMk cId="3611492442" sldId="2147483910"/>
            <pc:sldLayoutMk cId="4060924556" sldId="2147483920"/>
          </pc:sldLayoutMkLst>
        </pc:sldLayoutChg>
        <pc:sldLayoutChg chg="del">
          <pc:chgData name="HUET Nathalie" userId="fcf43a48-f92c-4297-9882-0d73d3e2edf4" providerId="ADAL" clId="{8D402BCB-6A4F-41DE-8A15-E34BDFBD34B8}" dt="2026-04-29T15:56:50.453" v="7" actId="47"/>
          <pc:sldLayoutMkLst>
            <pc:docMk/>
            <pc:sldMasterMk cId="3611492442" sldId="2147483910"/>
            <pc:sldLayoutMk cId="3855657511" sldId="2147483921"/>
          </pc:sldLayoutMkLst>
        </pc:sldLayoutChg>
      </pc:sldMasterChg>
      <pc:sldMasterChg chg="del delSldLayout">
        <pc:chgData name="HUET Nathalie" userId="fcf43a48-f92c-4297-9882-0d73d3e2edf4" providerId="ADAL" clId="{8D402BCB-6A4F-41DE-8A15-E34BDFBD34B8}" dt="2026-04-29T15:56:38.124" v="5" actId="47"/>
        <pc:sldMasterMkLst>
          <pc:docMk/>
          <pc:sldMasterMk cId="2804547098" sldId="2147483923"/>
        </pc:sldMasterMkLst>
        <pc:sldLayoutChg chg="del">
          <pc:chgData name="HUET Nathalie" userId="fcf43a48-f92c-4297-9882-0d73d3e2edf4" providerId="ADAL" clId="{8D402BCB-6A4F-41DE-8A15-E34BDFBD34B8}" dt="2026-04-29T15:56:38.124" v="5" actId="47"/>
          <pc:sldLayoutMkLst>
            <pc:docMk/>
            <pc:sldMasterMk cId="2804547098" sldId="2147483923"/>
            <pc:sldLayoutMk cId="642628270" sldId="2147483924"/>
          </pc:sldLayoutMkLst>
        </pc:sldLayoutChg>
        <pc:sldLayoutChg chg="del">
          <pc:chgData name="HUET Nathalie" userId="fcf43a48-f92c-4297-9882-0d73d3e2edf4" providerId="ADAL" clId="{8D402BCB-6A4F-41DE-8A15-E34BDFBD34B8}" dt="2026-04-29T15:56:38.124" v="5" actId="47"/>
          <pc:sldLayoutMkLst>
            <pc:docMk/>
            <pc:sldMasterMk cId="2804547098" sldId="2147483923"/>
            <pc:sldLayoutMk cId="1216243677" sldId="2147483925"/>
          </pc:sldLayoutMkLst>
        </pc:sldLayoutChg>
        <pc:sldLayoutChg chg="del">
          <pc:chgData name="HUET Nathalie" userId="fcf43a48-f92c-4297-9882-0d73d3e2edf4" providerId="ADAL" clId="{8D402BCB-6A4F-41DE-8A15-E34BDFBD34B8}" dt="2026-04-29T15:56:38.124" v="5" actId="47"/>
          <pc:sldLayoutMkLst>
            <pc:docMk/>
            <pc:sldMasterMk cId="2804547098" sldId="2147483923"/>
            <pc:sldLayoutMk cId="2908102923" sldId="2147483926"/>
          </pc:sldLayoutMkLst>
        </pc:sldLayoutChg>
        <pc:sldLayoutChg chg="del">
          <pc:chgData name="HUET Nathalie" userId="fcf43a48-f92c-4297-9882-0d73d3e2edf4" providerId="ADAL" clId="{8D402BCB-6A4F-41DE-8A15-E34BDFBD34B8}" dt="2026-04-29T15:56:38.124" v="5" actId="47"/>
          <pc:sldLayoutMkLst>
            <pc:docMk/>
            <pc:sldMasterMk cId="2804547098" sldId="2147483923"/>
            <pc:sldLayoutMk cId="2655199937" sldId="2147483927"/>
          </pc:sldLayoutMkLst>
        </pc:sldLayoutChg>
        <pc:sldLayoutChg chg="del">
          <pc:chgData name="HUET Nathalie" userId="fcf43a48-f92c-4297-9882-0d73d3e2edf4" providerId="ADAL" clId="{8D402BCB-6A4F-41DE-8A15-E34BDFBD34B8}" dt="2026-04-29T15:56:38.124" v="5" actId="47"/>
          <pc:sldLayoutMkLst>
            <pc:docMk/>
            <pc:sldMasterMk cId="2804547098" sldId="2147483923"/>
            <pc:sldLayoutMk cId="2112446113" sldId="2147483928"/>
          </pc:sldLayoutMkLst>
        </pc:sldLayoutChg>
        <pc:sldLayoutChg chg="del">
          <pc:chgData name="HUET Nathalie" userId="fcf43a48-f92c-4297-9882-0d73d3e2edf4" providerId="ADAL" clId="{8D402BCB-6A4F-41DE-8A15-E34BDFBD34B8}" dt="2026-04-29T15:56:38.124" v="5" actId="47"/>
          <pc:sldLayoutMkLst>
            <pc:docMk/>
            <pc:sldMasterMk cId="2804547098" sldId="2147483923"/>
            <pc:sldLayoutMk cId="1478803202" sldId="2147483929"/>
          </pc:sldLayoutMkLst>
        </pc:sldLayoutChg>
        <pc:sldLayoutChg chg="del">
          <pc:chgData name="HUET Nathalie" userId="fcf43a48-f92c-4297-9882-0d73d3e2edf4" providerId="ADAL" clId="{8D402BCB-6A4F-41DE-8A15-E34BDFBD34B8}" dt="2026-04-29T15:56:38.124" v="5" actId="47"/>
          <pc:sldLayoutMkLst>
            <pc:docMk/>
            <pc:sldMasterMk cId="2804547098" sldId="2147483923"/>
            <pc:sldLayoutMk cId="2244351375" sldId="2147483930"/>
          </pc:sldLayoutMkLst>
        </pc:sldLayoutChg>
        <pc:sldLayoutChg chg="del">
          <pc:chgData name="HUET Nathalie" userId="fcf43a48-f92c-4297-9882-0d73d3e2edf4" providerId="ADAL" clId="{8D402BCB-6A4F-41DE-8A15-E34BDFBD34B8}" dt="2026-04-29T15:56:38.124" v="5" actId="47"/>
          <pc:sldLayoutMkLst>
            <pc:docMk/>
            <pc:sldMasterMk cId="2804547098" sldId="2147483923"/>
            <pc:sldLayoutMk cId="2310892235" sldId="2147483931"/>
          </pc:sldLayoutMkLst>
        </pc:sldLayoutChg>
        <pc:sldLayoutChg chg="del">
          <pc:chgData name="HUET Nathalie" userId="fcf43a48-f92c-4297-9882-0d73d3e2edf4" providerId="ADAL" clId="{8D402BCB-6A4F-41DE-8A15-E34BDFBD34B8}" dt="2026-04-29T15:56:38.124" v="5" actId="47"/>
          <pc:sldLayoutMkLst>
            <pc:docMk/>
            <pc:sldMasterMk cId="2804547098" sldId="2147483923"/>
            <pc:sldLayoutMk cId="3272312143" sldId="2147483932"/>
          </pc:sldLayoutMkLst>
        </pc:sldLayoutChg>
        <pc:sldLayoutChg chg="del">
          <pc:chgData name="HUET Nathalie" userId="fcf43a48-f92c-4297-9882-0d73d3e2edf4" providerId="ADAL" clId="{8D402BCB-6A4F-41DE-8A15-E34BDFBD34B8}" dt="2026-04-29T15:56:38.124" v="5" actId="47"/>
          <pc:sldLayoutMkLst>
            <pc:docMk/>
            <pc:sldMasterMk cId="2804547098" sldId="2147483923"/>
            <pc:sldLayoutMk cId="1656165318" sldId="2147483933"/>
          </pc:sldLayoutMkLst>
        </pc:sldLayoutChg>
        <pc:sldLayoutChg chg="del">
          <pc:chgData name="HUET Nathalie" userId="fcf43a48-f92c-4297-9882-0d73d3e2edf4" providerId="ADAL" clId="{8D402BCB-6A4F-41DE-8A15-E34BDFBD34B8}" dt="2026-04-29T15:56:38.124" v="5" actId="47"/>
          <pc:sldLayoutMkLst>
            <pc:docMk/>
            <pc:sldMasterMk cId="2804547098" sldId="2147483923"/>
            <pc:sldLayoutMk cId="234417237" sldId="2147483934"/>
          </pc:sldLayoutMkLst>
        </pc:sldLayoutChg>
      </pc:sldMasterChg>
      <pc:sldMasterChg chg="del delSldLayout">
        <pc:chgData name="HUET Nathalie" userId="fcf43a48-f92c-4297-9882-0d73d3e2edf4" providerId="ADAL" clId="{8D402BCB-6A4F-41DE-8A15-E34BDFBD34B8}" dt="2026-04-29T15:56:33.815" v="4" actId="47"/>
        <pc:sldMasterMkLst>
          <pc:docMk/>
          <pc:sldMasterMk cId="4049034795" sldId="2147483937"/>
        </pc:sldMasterMkLst>
        <pc:sldLayoutChg chg="del">
          <pc:chgData name="HUET Nathalie" userId="fcf43a48-f92c-4297-9882-0d73d3e2edf4" providerId="ADAL" clId="{8D402BCB-6A4F-41DE-8A15-E34BDFBD34B8}" dt="2026-04-29T15:56:33.815" v="4" actId="47"/>
          <pc:sldLayoutMkLst>
            <pc:docMk/>
            <pc:sldMasterMk cId="4049034795" sldId="2147483937"/>
            <pc:sldLayoutMk cId="1600668022" sldId="2147483938"/>
          </pc:sldLayoutMkLst>
        </pc:sldLayoutChg>
        <pc:sldLayoutChg chg="del">
          <pc:chgData name="HUET Nathalie" userId="fcf43a48-f92c-4297-9882-0d73d3e2edf4" providerId="ADAL" clId="{8D402BCB-6A4F-41DE-8A15-E34BDFBD34B8}" dt="2026-04-29T15:56:33.815" v="4" actId="47"/>
          <pc:sldLayoutMkLst>
            <pc:docMk/>
            <pc:sldMasterMk cId="4049034795" sldId="2147483937"/>
            <pc:sldLayoutMk cId="3889318080" sldId="2147483939"/>
          </pc:sldLayoutMkLst>
        </pc:sldLayoutChg>
        <pc:sldLayoutChg chg="del">
          <pc:chgData name="HUET Nathalie" userId="fcf43a48-f92c-4297-9882-0d73d3e2edf4" providerId="ADAL" clId="{8D402BCB-6A4F-41DE-8A15-E34BDFBD34B8}" dt="2026-04-29T15:56:33.815" v="4" actId="47"/>
          <pc:sldLayoutMkLst>
            <pc:docMk/>
            <pc:sldMasterMk cId="4049034795" sldId="2147483937"/>
            <pc:sldLayoutMk cId="1798524431" sldId="2147483940"/>
          </pc:sldLayoutMkLst>
        </pc:sldLayoutChg>
        <pc:sldLayoutChg chg="del">
          <pc:chgData name="HUET Nathalie" userId="fcf43a48-f92c-4297-9882-0d73d3e2edf4" providerId="ADAL" clId="{8D402BCB-6A4F-41DE-8A15-E34BDFBD34B8}" dt="2026-04-29T15:56:33.815" v="4" actId="47"/>
          <pc:sldLayoutMkLst>
            <pc:docMk/>
            <pc:sldMasterMk cId="4049034795" sldId="2147483937"/>
            <pc:sldLayoutMk cId="1317715306" sldId="2147483941"/>
          </pc:sldLayoutMkLst>
        </pc:sldLayoutChg>
        <pc:sldLayoutChg chg="del">
          <pc:chgData name="HUET Nathalie" userId="fcf43a48-f92c-4297-9882-0d73d3e2edf4" providerId="ADAL" clId="{8D402BCB-6A4F-41DE-8A15-E34BDFBD34B8}" dt="2026-04-29T15:56:33.815" v="4" actId="47"/>
          <pc:sldLayoutMkLst>
            <pc:docMk/>
            <pc:sldMasterMk cId="4049034795" sldId="2147483937"/>
            <pc:sldLayoutMk cId="1804234104" sldId="2147483942"/>
          </pc:sldLayoutMkLst>
        </pc:sldLayoutChg>
        <pc:sldLayoutChg chg="del">
          <pc:chgData name="HUET Nathalie" userId="fcf43a48-f92c-4297-9882-0d73d3e2edf4" providerId="ADAL" clId="{8D402BCB-6A4F-41DE-8A15-E34BDFBD34B8}" dt="2026-04-29T15:56:33.815" v="4" actId="47"/>
          <pc:sldLayoutMkLst>
            <pc:docMk/>
            <pc:sldMasterMk cId="4049034795" sldId="2147483937"/>
            <pc:sldLayoutMk cId="1848702534" sldId="2147483943"/>
          </pc:sldLayoutMkLst>
        </pc:sldLayoutChg>
      </pc:sldMasterChg>
      <pc:sldMasterChg chg="del delSldLayout">
        <pc:chgData name="HUET Nathalie" userId="fcf43a48-f92c-4297-9882-0d73d3e2edf4" providerId="ADAL" clId="{8D402BCB-6A4F-41DE-8A15-E34BDFBD34B8}" dt="2026-04-29T15:56:38.124" v="5" actId="47"/>
        <pc:sldMasterMkLst>
          <pc:docMk/>
          <pc:sldMasterMk cId="1638446167" sldId="2147483944"/>
        </pc:sldMasterMkLst>
        <pc:sldLayoutChg chg="del">
          <pc:chgData name="HUET Nathalie" userId="fcf43a48-f92c-4297-9882-0d73d3e2edf4" providerId="ADAL" clId="{8D402BCB-6A4F-41DE-8A15-E34BDFBD34B8}" dt="2026-04-29T15:56:38.124" v="5" actId="47"/>
          <pc:sldLayoutMkLst>
            <pc:docMk/>
            <pc:sldMasterMk cId="1638446167" sldId="2147483944"/>
            <pc:sldLayoutMk cId="2176635650" sldId="2147483945"/>
          </pc:sldLayoutMkLst>
        </pc:sldLayoutChg>
        <pc:sldLayoutChg chg="del">
          <pc:chgData name="HUET Nathalie" userId="fcf43a48-f92c-4297-9882-0d73d3e2edf4" providerId="ADAL" clId="{8D402BCB-6A4F-41DE-8A15-E34BDFBD34B8}" dt="2026-04-29T15:56:38.124" v="5" actId="47"/>
          <pc:sldLayoutMkLst>
            <pc:docMk/>
            <pc:sldMasterMk cId="1638446167" sldId="2147483944"/>
            <pc:sldLayoutMk cId="1864395934" sldId="2147483946"/>
          </pc:sldLayoutMkLst>
        </pc:sldLayoutChg>
        <pc:sldLayoutChg chg="del">
          <pc:chgData name="HUET Nathalie" userId="fcf43a48-f92c-4297-9882-0d73d3e2edf4" providerId="ADAL" clId="{8D402BCB-6A4F-41DE-8A15-E34BDFBD34B8}" dt="2026-04-29T15:56:38.124" v="5" actId="47"/>
          <pc:sldLayoutMkLst>
            <pc:docMk/>
            <pc:sldMasterMk cId="1638446167" sldId="2147483944"/>
            <pc:sldLayoutMk cId="2470038022" sldId="2147483947"/>
          </pc:sldLayoutMkLst>
        </pc:sldLayoutChg>
        <pc:sldLayoutChg chg="del">
          <pc:chgData name="HUET Nathalie" userId="fcf43a48-f92c-4297-9882-0d73d3e2edf4" providerId="ADAL" clId="{8D402BCB-6A4F-41DE-8A15-E34BDFBD34B8}" dt="2026-04-29T15:56:38.124" v="5" actId="47"/>
          <pc:sldLayoutMkLst>
            <pc:docMk/>
            <pc:sldMasterMk cId="1638446167" sldId="2147483944"/>
            <pc:sldLayoutMk cId="2171090482" sldId="2147483948"/>
          </pc:sldLayoutMkLst>
        </pc:sldLayoutChg>
        <pc:sldLayoutChg chg="del">
          <pc:chgData name="HUET Nathalie" userId="fcf43a48-f92c-4297-9882-0d73d3e2edf4" providerId="ADAL" clId="{8D402BCB-6A4F-41DE-8A15-E34BDFBD34B8}" dt="2026-04-29T15:56:38.124" v="5" actId="47"/>
          <pc:sldLayoutMkLst>
            <pc:docMk/>
            <pc:sldMasterMk cId="1638446167" sldId="2147483944"/>
            <pc:sldLayoutMk cId="1827465587" sldId="2147483949"/>
          </pc:sldLayoutMkLst>
        </pc:sldLayoutChg>
        <pc:sldLayoutChg chg="del">
          <pc:chgData name="HUET Nathalie" userId="fcf43a48-f92c-4297-9882-0d73d3e2edf4" providerId="ADAL" clId="{8D402BCB-6A4F-41DE-8A15-E34BDFBD34B8}" dt="2026-04-29T15:56:38.124" v="5" actId="47"/>
          <pc:sldLayoutMkLst>
            <pc:docMk/>
            <pc:sldMasterMk cId="1638446167" sldId="2147483944"/>
            <pc:sldLayoutMk cId="4050179954" sldId="2147483950"/>
          </pc:sldLayoutMkLst>
        </pc:sldLayoutChg>
        <pc:sldLayoutChg chg="del">
          <pc:chgData name="HUET Nathalie" userId="fcf43a48-f92c-4297-9882-0d73d3e2edf4" providerId="ADAL" clId="{8D402BCB-6A4F-41DE-8A15-E34BDFBD34B8}" dt="2026-04-29T15:56:38.124" v="5" actId="47"/>
          <pc:sldLayoutMkLst>
            <pc:docMk/>
            <pc:sldMasterMk cId="1638446167" sldId="2147483944"/>
            <pc:sldLayoutMk cId="1426336279" sldId="2147483951"/>
          </pc:sldLayoutMkLst>
        </pc:sldLayoutChg>
        <pc:sldLayoutChg chg="del">
          <pc:chgData name="HUET Nathalie" userId="fcf43a48-f92c-4297-9882-0d73d3e2edf4" providerId="ADAL" clId="{8D402BCB-6A4F-41DE-8A15-E34BDFBD34B8}" dt="2026-04-29T15:56:38.124" v="5" actId="47"/>
          <pc:sldLayoutMkLst>
            <pc:docMk/>
            <pc:sldMasterMk cId="1638446167" sldId="2147483944"/>
            <pc:sldLayoutMk cId="812584691" sldId="214748395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F7133F8-67CD-49ED-9F27-D5DEA3EEAF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93DE8CA-D338-4653-A6DB-633BD5CB9A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D91B3-E947-4895-B88C-79C352001CC9}" type="datetimeFigureOut">
              <a:rPr lang="fr-FR" smtClean="0"/>
              <a:t>30/04/2026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E69A69-C6D7-4FA9-9FD6-0F5D86EE10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1045"/>
            <a:ext cx="2955290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001C18-FB12-470B-A3E5-1F4C0AAF4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63032" y="9421045"/>
            <a:ext cx="2955290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B1634-B651-4BDB-B633-A357AF065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734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38C5E-9C7C-4335-B242-B5093478F40D}" type="datetimeFigureOut">
              <a:rPr lang="fr-FR" smtClean="0"/>
              <a:t>30/04/2026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1239838"/>
            <a:ext cx="59531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1991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1045"/>
            <a:ext cx="2955290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3032" y="9421045"/>
            <a:ext cx="2955290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FF7D5-9349-4EA4-8F47-8594567315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03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Nouveaux ateliers en 2026:</a:t>
            </a:r>
          </a:p>
          <a:p>
            <a:r>
              <a:rPr lang="fr-FR" dirty="0"/>
              <a:t>Activez vos leviers et donnez du sens  (1h)</a:t>
            </a:r>
          </a:p>
          <a:p>
            <a:r>
              <a:rPr lang="fr-FR" dirty="0"/>
              <a:t>Se démarquer et valoriser son projet sur les réseaux sociaux professionnels</a:t>
            </a:r>
          </a:p>
          <a:p>
            <a:r>
              <a:rPr lang="fr-FR" dirty="0"/>
              <a:t>VAE : se préparer à l’oral</a:t>
            </a:r>
          </a:p>
          <a:p>
            <a:r>
              <a:rPr lang="fr-FR" dirty="0"/>
              <a:t>Vos compétences sous les projecteurs (e-learning)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EFF7D5-9349-4EA4-8F47-8594567315A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07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86867B9-D1C8-424C-9A6E-FE4B8545F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775" y="327600"/>
            <a:ext cx="10980000" cy="3240000"/>
          </a:xfrm>
        </p:spPr>
        <p:txBody>
          <a:bodyPr anchor="b">
            <a:noAutofit/>
          </a:bodyPr>
          <a:lstStyle>
            <a:lvl1pPr algn="r">
              <a:defRPr sz="60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775" y="3583504"/>
            <a:ext cx="10980000" cy="720000"/>
          </a:xfrm>
        </p:spPr>
        <p:txBody>
          <a:bodyPr>
            <a:noAutofit/>
          </a:bodyPr>
          <a:lstStyle>
            <a:lvl1pPr marL="0" indent="0" algn="r">
              <a:buNone/>
              <a:defRPr sz="22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343792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1674A91-9338-4837-8DA3-31951353E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00" y="551164"/>
            <a:ext cx="11160000" cy="4680000"/>
          </a:xfrm>
        </p:spPr>
        <p:txBody>
          <a:bodyPr anchor="ctr">
            <a:no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F882D0-DF87-46FF-8C0A-16EA8E1AA184}" type="datetime1">
              <a:rPr lang="fr-FR" smtClean="0">
                <a:solidFill>
                  <a:srgbClr val="003DA5"/>
                </a:solidFill>
              </a:rPr>
              <a:pPr/>
              <a:t>30/04/2026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BB4171D-494C-4AF7-9AF7-C5764BD484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775" y="327600"/>
            <a:ext cx="10980000" cy="3240000"/>
          </a:xfrm>
        </p:spPr>
        <p:txBody>
          <a:bodyPr anchor="b">
            <a:noAutofit/>
          </a:bodyPr>
          <a:lstStyle>
            <a:lvl1pPr algn="r">
              <a:defRPr sz="60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7187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F506-6D79-4AEE-95EF-1C30681AE3F6}" type="datetime1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Semaine de la mobilité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71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86867B9-D1C8-424C-9A6E-FE4B8545F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775" y="327600"/>
            <a:ext cx="10980000" cy="3240000"/>
          </a:xfrm>
        </p:spPr>
        <p:txBody>
          <a:bodyPr anchor="b">
            <a:noAutofit/>
          </a:bodyPr>
          <a:lstStyle>
            <a:lvl1pPr algn="r">
              <a:defRPr sz="60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775" y="3583504"/>
            <a:ext cx="10980000" cy="720000"/>
          </a:xfrm>
        </p:spPr>
        <p:txBody>
          <a:bodyPr>
            <a:noAutofit/>
          </a:bodyPr>
          <a:lstStyle>
            <a:lvl1pPr marL="0" indent="0" algn="r">
              <a:buNone/>
              <a:defRPr sz="22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689863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161AB-CA6E-43FA-8280-E29988A24349}" type="datetime1">
              <a:rPr lang="fr-FR" smtClean="0">
                <a:solidFill>
                  <a:srgbClr val="003DA5"/>
                </a:solidFill>
              </a:rPr>
              <a:pPr/>
              <a:t>30/04/2026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97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A3C28F0-2A3E-48B8-8E6E-32F0C7DEE6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0687" y="2159000"/>
            <a:ext cx="10077450" cy="4699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DA4B9A-7D07-4389-9526-0E13E090D3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8488" y="5877771"/>
            <a:ext cx="112992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4C71A4-43A7-4BC3-9F9A-5DF8699657E3}" type="datetime1">
              <a:rPr lang="fr-FR" smtClean="0">
                <a:solidFill>
                  <a:srgbClr val="003DA5"/>
                </a:solidFill>
              </a:rPr>
              <a:pPr/>
              <a:t>30/04/2026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454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D047C62-8D97-451E-82F6-1C0CF7FC06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20" y="1016795"/>
            <a:ext cx="11160000" cy="1800000"/>
          </a:xfrm>
        </p:spPr>
        <p:txBody>
          <a:bodyPr anchor="b">
            <a:noAutofit/>
          </a:bodyPr>
          <a:lstStyle>
            <a:lvl1pPr algn="r">
              <a:defRPr sz="4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720" y="2806699"/>
            <a:ext cx="11160000" cy="1440000"/>
          </a:xfrm>
        </p:spPr>
        <p:txBody>
          <a:bodyPr>
            <a:noAutofit/>
          </a:bodyPr>
          <a:lstStyle>
            <a:lvl1pPr marL="0" indent="0" algn="r">
              <a:buNone/>
              <a:defRPr sz="35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3CEF16-7F3F-4837-B549-AAD97B9F641C}" type="datetime1">
              <a:rPr lang="fr-FR" smtClean="0">
                <a:solidFill>
                  <a:srgbClr val="003DA5"/>
                </a:solidFill>
              </a:rPr>
              <a:pPr/>
              <a:t>30/04/2026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587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4800" y="6239665"/>
            <a:ext cx="144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6769D6-2BFD-4CB3-AE30-81AD23EC5156}" type="datetime1">
              <a:rPr lang="fr-FR" smtClean="0">
                <a:solidFill>
                  <a:srgbClr val="003DA5"/>
                </a:solidFill>
              </a:rPr>
              <a:pPr/>
              <a:t>30/04/2026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456" y="6239665"/>
            <a:ext cx="450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57" y="6239665"/>
            <a:ext cx="612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8501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0445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8591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030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1975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10122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66" y="1176341"/>
            <a:ext cx="1134000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9283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00" y="142082"/>
            <a:ext cx="1133999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00" y="1176341"/>
            <a:ext cx="5519711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DEB812-C84B-4156-8B65-F03D5032F37D}" type="datetime1">
              <a:rPr lang="fr-FR" smtClean="0">
                <a:solidFill>
                  <a:srgbClr val="003DA5"/>
                </a:solidFill>
              </a:rPr>
              <a:pPr/>
              <a:t>30/04/2026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54249" y="1550741"/>
            <a:ext cx="5467350" cy="4305600"/>
          </a:xfrm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686752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156" y="142082"/>
            <a:ext cx="5519711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154" y="1176341"/>
            <a:ext cx="5519711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DEB812-C84B-4156-8B65-F03D5032F37D}" type="datetime1">
              <a:rPr lang="fr-FR" smtClean="0">
                <a:solidFill>
                  <a:srgbClr val="003DA5"/>
                </a:solidFill>
              </a:rPr>
              <a:pPr/>
              <a:t>30/04/2026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2593" y="742951"/>
            <a:ext cx="5466557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659483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2161AB-CA6E-43FA-8280-E29988A24349}" type="datetime1">
              <a:rPr lang="fr-FR" smtClean="0">
                <a:solidFill>
                  <a:srgbClr val="003DA5"/>
                </a:solidFill>
              </a:rPr>
              <a:pPr/>
              <a:t>30/04/2026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42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99" y="142082"/>
            <a:ext cx="1134000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7E7E51-BBF6-4376-8FAF-9033C5B2C4FE}" type="datetime1">
              <a:rPr lang="fr-FR" smtClean="0">
                <a:solidFill>
                  <a:srgbClr val="003DA5"/>
                </a:solidFill>
              </a:rPr>
              <a:pPr/>
              <a:t>30/04/2026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2592" y="1285875"/>
            <a:ext cx="11289007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537635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E28E5B9E-76C4-4945-974F-56E7B36DA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00" y="551164"/>
            <a:ext cx="11160000" cy="4680000"/>
          </a:xfrm>
        </p:spPr>
        <p:txBody>
          <a:bodyPr anchor="ctr">
            <a:no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7D7E2D-C785-4B60-9A60-51482341485C}" type="datetime1">
              <a:rPr lang="fr-FR" smtClean="0">
                <a:solidFill>
                  <a:srgbClr val="003DA5"/>
                </a:solidFill>
              </a:rPr>
              <a:pPr/>
              <a:t>30/04/2026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39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1674A91-9338-4837-8DA3-31951353E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00" y="551164"/>
            <a:ext cx="11160000" cy="4680000"/>
          </a:xfrm>
        </p:spPr>
        <p:txBody>
          <a:bodyPr anchor="ctr">
            <a:no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F882D0-DF87-46FF-8C0A-16EA8E1AA184}" type="datetime1">
              <a:rPr lang="fr-FR" smtClean="0">
                <a:solidFill>
                  <a:srgbClr val="003DA5"/>
                </a:solidFill>
              </a:rPr>
              <a:pPr/>
              <a:t>30/04/2026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76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BB4171D-494C-4AF7-9AF7-C5764BD484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775" y="327600"/>
            <a:ext cx="10980000" cy="3240000"/>
          </a:xfrm>
        </p:spPr>
        <p:txBody>
          <a:bodyPr anchor="b">
            <a:noAutofit/>
          </a:bodyPr>
          <a:lstStyle>
            <a:lvl1pPr algn="r">
              <a:defRPr sz="60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97172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6461CBB-4C0C-470D-847A-D852A5E57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775" y="327600"/>
            <a:ext cx="10980000" cy="3240000"/>
          </a:xfrm>
        </p:spPr>
        <p:txBody>
          <a:bodyPr anchor="b">
            <a:noAutofit/>
          </a:bodyPr>
          <a:lstStyle>
            <a:lvl1pPr algn="r">
              <a:defRPr sz="60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775" y="3583504"/>
            <a:ext cx="10980000" cy="720000"/>
          </a:xfrm>
        </p:spPr>
        <p:txBody>
          <a:bodyPr>
            <a:noAutofit/>
          </a:bodyPr>
          <a:lstStyle>
            <a:lvl1pPr marL="0" indent="0" algn="r">
              <a:buNone/>
              <a:defRPr sz="22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508833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743768-8E2A-4D58-89F3-42F3307A75A3}" type="datetime1">
              <a:rPr lang="fr-FR" smtClean="0">
                <a:solidFill>
                  <a:srgbClr val="003DA5"/>
                </a:solidFill>
              </a:rPr>
              <a:pPr/>
              <a:t>30/04/2026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7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D4AF233-EE1D-44FC-9EA4-B41E7B0FA1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0687" y="2159000"/>
            <a:ext cx="10077450" cy="4699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96A10E9-DF38-4BD0-8246-980001F4D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8488" y="5877771"/>
            <a:ext cx="112992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E40B4C-262C-4C1E-966F-8DE2EB158CC8}" type="datetime1">
              <a:rPr lang="fr-FR" smtClean="0">
                <a:solidFill>
                  <a:srgbClr val="003DA5"/>
                </a:solidFill>
              </a:rPr>
              <a:pPr/>
              <a:t>30/04/2026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192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46C7650-6C61-48D0-829C-B8432DBAD2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20" y="1016795"/>
            <a:ext cx="11160000" cy="1800000"/>
          </a:xfrm>
        </p:spPr>
        <p:txBody>
          <a:bodyPr anchor="b">
            <a:noAutofit/>
          </a:bodyPr>
          <a:lstStyle>
            <a:lvl1pPr algn="r">
              <a:defRPr sz="4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720" y="2806699"/>
            <a:ext cx="11160000" cy="1440000"/>
          </a:xfrm>
        </p:spPr>
        <p:txBody>
          <a:bodyPr>
            <a:noAutofit/>
          </a:bodyPr>
          <a:lstStyle>
            <a:lvl1pPr marL="0" indent="0" algn="r">
              <a:buNone/>
              <a:defRPr sz="35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C6A139-A9D8-4B3E-97FF-32B8E7FC3708}" type="datetime1">
              <a:rPr lang="fr-FR" smtClean="0">
                <a:solidFill>
                  <a:srgbClr val="003DA5"/>
                </a:solidFill>
              </a:rPr>
              <a:pPr/>
              <a:t>30/04/2026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086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4800" y="6239665"/>
            <a:ext cx="144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670C82-F774-4B78-9792-CEE950A3182A}" type="datetime1">
              <a:rPr lang="fr-FR" smtClean="0">
                <a:solidFill>
                  <a:srgbClr val="003DA5"/>
                </a:solidFill>
              </a:rPr>
              <a:pPr/>
              <a:t>30/04/2026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456" y="6239665"/>
            <a:ext cx="450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57" y="6239665"/>
            <a:ext cx="612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8501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0445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8591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030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1975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10122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66" y="1176341"/>
            <a:ext cx="1134000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369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00" y="142082"/>
            <a:ext cx="1133999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00" y="1176341"/>
            <a:ext cx="5519711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DEB812-C84B-4156-8B65-F03D5032F37D}" type="datetime1">
              <a:rPr lang="fr-FR" smtClean="0">
                <a:solidFill>
                  <a:srgbClr val="003DA5"/>
                </a:solidFill>
              </a:rPr>
              <a:pPr/>
              <a:t>30/04/2026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du graphique 7">
            <a:extLst>
              <a:ext uri="{FF2B5EF4-FFF2-40B4-BE49-F238E27FC236}">
                <a16:creationId xmlns:a16="http://schemas.microsoft.com/office/drawing/2014/main" id="{011AB2F4-6E98-437F-93B3-7480D705C96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54249" y="1550741"/>
            <a:ext cx="5467350" cy="4305600"/>
          </a:xfrm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173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A3C28F0-2A3E-48B8-8E6E-32F0C7DEE6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0687" y="2159000"/>
            <a:ext cx="10077450" cy="4699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DA4B9A-7D07-4389-9526-0E13E090D3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8488" y="5877771"/>
            <a:ext cx="112992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4C71A4-43A7-4BC3-9F9A-5DF8699657E3}" type="datetime1">
              <a:rPr lang="fr-FR" smtClean="0">
                <a:solidFill>
                  <a:srgbClr val="003DA5"/>
                </a:solidFill>
              </a:rPr>
              <a:pPr/>
              <a:t>30/04/2026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301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156" y="142082"/>
            <a:ext cx="5519711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154" y="1176341"/>
            <a:ext cx="5519711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DF7F09-5C25-45FB-82A7-51289C6E336C}" type="datetime1">
              <a:rPr lang="fr-FR" smtClean="0">
                <a:solidFill>
                  <a:srgbClr val="003DA5"/>
                </a:solidFill>
              </a:rPr>
              <a:pPr/>
              <a:t>30/04/2026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2593" y="742951"/>
            <a:ext cx="5466557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761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99" y="142082"/>
            <a:ext cx="1134000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59E4A0-9E55-4AED-B0AE-FB982E8E3B8E}" type="datetime1">
              <a:rPr lang="fr-FR" smtClean="0">
                <a:solidFill>
                  <a:srgbClr val="003DA5"/>
                </a:solidFill>
              </a:rPr>
              <a:pPr/>
              <a:t>30/04/2026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2592" y="1285875"/>
            <a:ext cx="11289007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0196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52FA9A5F-7652-4AE3-9131-EB6893AA8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00" y="551164"/>
            <a:ext cx="11160000" cy="4680000"/>
          </a:xfrm>
        </p:spPr>
        <p:txBody>
          <a:bodyPr anchor="ctr">
            <a:no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764564-7CB2-4CD1-B722-058F4BA5A64C}" type="datetime1">
              <a:rPr lang="fr-FR" smtClean="0">
                <a:solidFill>
                  <a:srgbClr val="003DA5"/>
                </a:solidFill>
              </a:rPr>
              <a:pPr/>
              <a:t>30/04/2026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232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C4FBD3D-282F-4BD5-B39C-11DF55D256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00" y="551164"/>
            <a:ext cx="11160000" cy="4680000"/>
          </a:xfrm>
        </p:spPr>
        <p:txBody>
          <a:bodyPr anchor="ctr">
            <a:no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D0FCBD-30FB-4C60-A9D3-B21FCB8CDE60}" type="datetime1">
              <a:rPr lang="fr-FR" smtClean="0">
                <a:solidFill>
                  <a:srgbClr val="003DA5"/>
                </a:solidFill>
              </a:rPr>
              <a:pPr/>
              <a:t>30/04/2026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834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775409C-B406-432E-B42F-49E3C8AEF8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775" y="327600"/>
            <a:ext cx="10980000" cy="3240000"/>
          </a:xfrm>
        </p:spPr>
        <p:txBody>
          <a:bodyPr anchor="b">
            <a:noAutofit/>
          </a:bodyPr>
          <a:lstStyle>
            <a:lvl1pPr algn="r">
              <a:defRPr sz="60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67668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86867B9-D1C8-424C-9A6E-FE4B8545F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775" y="327600"/>
            <a:ext cx="10980000" cy="3240000"/>
          </a:xfrm>
        </p:spPr>
        <p:txBody>
          <a:bodyPr anchor="b">
            <a:noAutofit/>
          </a:bodyPr>
          <a:lstStyle>
            <a:lvl1pPr algn="r">
              <a:defRPr sz="60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775" y="3583504"/>
            <a:ext cx="10980000" cy="720000"/>
          </a:xfrm>
        </p:spPr>
        <p:txBody>
          <a:bodyPr>
            <a:noAutofit/>
          </a:bodyPr>
          <a:lstStyle>
            <a:lvl1pPr marL="0" indent="0" algn="r">
              <a:buNone/>
              <a:defRPr sz="22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619220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5DF1599-20C4-414A-906D-7AE1D81A59CA}" type="datetime1">
              <a:rPr lang="en-US" smtClean="0">
                <a:solidFill>
                  <a:srgbClr val="003DA5"/>
                </a:solidFill>
              </a:rPr>
              <a:t>4/30/2026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Atelier Managers - L'entretien professionnel - version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38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A3C28F0-2A3E-48B8-8E6E-32F0C7DEE6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0686" y="2159000"/>
            <a:ext cx="10077451" cy="4699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DA4B9A-7D07-4389-9526-0E13E090D3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8489" y="5877771"/>
            <a:ext cx="112992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391E48-727A-4C4B-9352-1D9029F20355}" type="datetime1">
              <a:rPr lang="en-US" smtClean="0">
                <a:solidFill>
                  <a:srgbClr val="003DA5"/>
                </a:solidFill>
              </a:rPr>
              <a:t>4/30/2026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Atelier Managers - L'entretien professionnel - version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 userDrawn="1"/>
        </p:nvCxnSpPr>
        <p:spPr>
          <a:xfrm>
            <a:off x="662309" y="6376031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570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D047C62-8D97-451E-82F6-1C0CF7FC06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20" y="1016795"/>
            <a:ext cx="11160000" cy="1800000"/>
          </a:xfrm>
        </p:spPr>
        <p:txBody>
          <a:bodyPr anchor="b">
            <a:noAutofit/>
          </a:bodyPr>
          <a:lstStyle>
            <a:lvl1pPr algn="r">
              <a:defRPr sz="4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720" y="2806699"/>
            <a:ext cx="11160000" cy="1440000"/>
          </a:xfrm>
        </p:spPr>
        <p:txBody>
          <a:bodyPr>
            <a:noAutofit/>
          </a:bodyPr>
          <a:lstStyle>
            <a:lvl1pPr marL="0" indent="0" algn="r">
              <a:buNone/>
              <a:defRPr sz="3500" cap="none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0D8CFE-E2B2-41FF-AF90-099D28D4323E}" type="datetime1">
              <a:rPr lang="en-US" smtClean="0">
                <a:solidFill>
                  <a:srgbClr val="003DA5"/>
                </a:solidFill>
              </a:rPr>
              <a:t>4/30/2026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Atelier Managers - L'entretien professionnel - version 2023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 userDrawn="1"/>
        </p:nvCxnSpPr>
        <p:spPr>
          <a:xfrm>
            <a:off x="662309" y="6376031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206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4800" y="6239665"/>
            <a:ext cx="144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27EBE7-6869-4CB5-B703-8949F7D9C8F1}" type="datetime1">
              <a:rPr lang="en-US" smtClean="0">
                <a:solidFill>
                  <a:srgbClr val="003DA5"/>
                </a:solidFill>
              </a:rPr>
              <a:t>4/30/2026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456" y="6239665"/>
            <a:ext cx="450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Atelier Managers - L'entretien professionnel - version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57" y="6239665"/>
            <a:ext cx="612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8502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0446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8591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031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1975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10123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67" y="1176341"/>
            <a:ext cx="1134000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83377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D047C62-8D97-451E-82F6-1C0CF7FC06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20" y="1016795"/>
            <a:ext cx="11160000" cy="1800000"/>
          </a:xfrm>
        </p:spPr>
        <p:txBody>
          <a:bodyPr anchor="b">
            <a:noAutofit/>
          </a:bodyPr>
          <a:lstStyle>
            <a:lvl1pPr algn="r">
              <a:defRPr sz="4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720" y="2806699"/>
            <a:ext cx="11160000" cy="1440000"/>
          </a:xfrm>
        </p:spPr>
        <p:txBody>
          <a:bodyPr>
            <a:noAutofit/>
          </a:bodyPr>
          <a:lstStyle>
            <a:lvl1pPr marL="0" indent="0" algn="r">
              <a:buNone/>
              <a:defRPr sz="35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3CEF16-7F3F-4837-B549-AAD97B9F641C}" type="datetime1">
              <a:rPr lang="fr-FR" smtClean="0">
                <a:solidFill>
                  <a:srgbClr val="003DA5"/>
                </a:solidFill>
              </a:rPr>
              <a:pPr/>
              <a:t>30/04/2026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756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02" y="142083"/>
            <a:ext cx="1133999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02" y="1176341"/>
            <a:ext cx="5519711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D3324D-8D03-47CD-93C7-0A99F049477C}" type="datetime1">
              <a:rPr lang="en-US" smtClean="0">
                <a:solidFill>
                  <a:srgbClr val="003DA5"/>
                </a:solidFill>
              </a:rPr>
              <a:t>4/30/2026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Atelier Managers - L'entretien professionnel - version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54250" y="1550741"/>
            <a:ext cx="5467351" cy="4305600"/>
          </a:xfrm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9658982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158" y="142083"/>
            <a:ext cx="5519711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155" y="1176341"/>
            <a:ext cx="5519711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F73A5E-0BC7-4825-99E8-82A7FD4A2D88}" type="datetime1">
              <a:rPr lang="en-US" smtClean="0">
                <a:solidFill>
                  <a:srgbClr val="003DA5"/>
                </a:solidFill>
              </a:rPr>
              <a:t>4/30/2026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Atelier Managers - L'entretien professionnel - version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2594" y="742951"/>
            <a:ext cx="5466557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057692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99" y="142083"/>
            <a:ext cx="1134000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A7B38A-02C1-4087-AB56-F70822FB1F5E}" type="datetime1">
              <a:rPr lang="en-US" smtClean="0">
                <a:solidFill>
                  <a:srgbClr val="003DA5"/>
                </a:solidFill>
              </a:rPr>
              <a:t>4/30/2026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Atelier Managers - L'entretien professionnel - version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2594" y="1285877"/>
            <a:ext cx="11289007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777918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E28E5B9E-76C4-4945-974F-56E7B36DA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00" y="551164"/>
            <a:ext cx="11160000" cy="4680000"/>
          </a:xfrm>
        </p:spPr>
        <p:txBody>
          <a:bodyPr anchor="ctr">
            <a:no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FA11A7-8A42-4652-94F0-BC943152CE58}" type="datetime1">
              <a:rPr lang="en-US" smtClean="0">
                <a:solidFill>
                  <a:srgbClr val="003DA5"/>
                </a:solidFill>
              </a:rPr>
              <a:t>4/30/2026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Atelier Managers - L'entretien professionnel - version 2023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 userDrawn="1"/>
        </p:nvCxnSpPr>
        <p:spPr>
          <a:xfrm>
            <a:off x="662309" y="6376031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9513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1674A91-9338-4837-8DA3-31951353E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00" y="551164"/>
            <a:ext cx="11160000" cy="4680000"/>
          </a:xfrm>
        </p:spPr>
        <p:txBody>
          <a:bodyPr anchor="ctr">
            <a:no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CDF4325-DE58-4048-8137-FA67D90539CE}" type="datetime1">
              <a:rPr lang="en-US" smtClean="0">
                <a:solidFill>
                  <a:srgbClr val="003DA5"/>
                </a:solidFill>
              </a:rPr>
              <a:t>4/30/2026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Atelier Managers - L'entretien professionnel - version 2023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 userDrawn="1"/>
        </p:nvCxnSpPr>
        <p:spPr>
          <a:xfrm>
            <a:off x="662309" y="6376031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1696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BB4171D-494C-4AF7-9AF7-C5764BD484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775" y="327600"/>
            <a:ext cx="10980000" cy="3240000"/>
          </a:xfrm>
        </p:spPr>
        <p:txBody>
          <a:bodyPr anchor="b">
            <a:noAutofit/>
          </a:bodyPr>
          <a:lstStyle>
            <a:lvl1pPr algn="r">
              <a:defRPr sz="60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976591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Les fonctions qui recrutent en Bourgogne-Franche-Comté – Février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034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45E81C4-354F-42FC-9F73-D94528F4FE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" y="0"/>
            <a:ext cx="12193201" cy="685950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9811" y="527752"/>
            <a:ext cx="7200000" cy="2520000"/>
          </a:xfrm>
        </p:spPr>
        <p:txBody>
          <a:bodyPr anchor="b">
            <a:noAutofit/>
          </a:bodyPr>
          <a:lstStyle>
            <a:lvl1pPr algn="r">
              <a:defRPr sz="3582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9811" y="3009623"/>
            <a:ext cx="7200000" cy="1080000"/>
          </a:xfrm>
        </p:spPr>
        <p:txBody>
          <a:bodyPr>
            <a:noAutofit/>
          </a:bodyPr>
          <a:lstStyle>
            <a:lvl1pPr marL="0" indent="0" algn="r">
              <a:buNone/>
              <a:defRPr sz="2388">
                <a:solidFill>
                  <a:schemeClr val="tx1"/>
                </a:solidFill>
                <a:latin typeface="+mn-lt"/>
              </a:defRPr>
            </a:lvl1pPr>
            <a:lvl2pPr marL="363957" indent="0" algn="ctr">
              <a:buNone/>
              <a:defRPr sz="1592"/>
            </a:lvl2pPr>
            <a:lvl3pPr marL="727913" indent="0" algn="ctr">
              <a:buNone/>
              <a:defRPr sz="1433"/>
            </a:lvl3pPr>
            <a:lvl4pPr marL="1091870" indent="0" algn="ctr">
              <a:buNone/>
              <a:defRPr sz="1273"/>
            </a:lvl4pPr>
            <a:lvl5pPr marL="1455827" indent="0" algn="ctr">
              <a:buNone/>
              <a:defRPr sz="1273"/>
            </a:lvl5pPr>
            <a:lvl6pPr marL="1819784" indent="0" algn="ctr">
              <a:buNone/>
              <a:defRPr sz="1273"/>
            </a:lvl6pPr>
            <a:lvl7pPr marL="2183741" indent="0" algn="ctr">
              <a:buNone/>
              <a:defRPr sz="1273"/>
            </a:lvl7pPr>
            <a:lvl8pPr marL="2547698" indent="0" algn="ctr">
              <a:buNone/>
              <a:defRPr sz="1273"/>
            </a:lvl8pPr>
            <a:lvl9pPr marL="2911654" indent="0" algn="ctr">
              <a:buNone/>
              <a:defRPr sz="1273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6040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0604ACD-CA07-4F79-9FF3-08563510A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8036" y="5530543"/>
            <a:ext cx="1683758" cy="117926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825" y="270577"/>
            <a:ext cx="10800000" cy="2520000"/>
          </a:xfrm>
        </p:spPr>
        <p:txBody>
          <a:bodyPr anchor="b">
            <a:noAutofit/>
          </a:bodyPr>
          <a:lstStyle>
            <a:lvl1pPr algn="l">
              <a:defRPr sz="3582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825" y="2911991"/>
            <a:ext cx="10800000" cy="1080000"/>
          </a:xfrm>
        </p:spPr>
        <p:txBody>
          <a:bodyPr>
            <a:noAutofit/>
          </a:bodyPr>
          <a:lstStyle>
            <a:lvl1pPr marL="0" indent="0" algn="l">
              <a:buNone/>
              <a:defRPr sz="2388">
                <a:solidFill>
                  <a:schemeClr val="tx1"/>
                </a:solidFill>
                <a:latin typeface="+mn-lt"/>
              </a:defRPr>
            </a:lvl1pPr>
            <a:lvl2pPr marL="363957" indent="0" algn="ctr">
              <a:buNone/>
              <a:defRPr sz="1592"/>
            </a:lvl2pPr>
            <a:lvl3pPr marL="727913" indent="0" algn="ctr">
              <a:buNone/>
              <a:defRPr sz="1433"/>
            </a:lvl3pPr>
            <a:lvl4pPr marL="1091870" indent="0" algn="ctr">
              <a:buNone/>
              <a:defRPr sz="1273"/>
            </a:lvl4pPr>
            <a:lvl5pPr marL="1455827" indent="0" algn="ctr">
              <a:buNone/>
              <a:defRPr sz="1273"/>
            </a:lvl5pPr>
            <a:lvl6pPr marL="1819784" indent="0" algn="ctr">
              <a:buNone/>
              <a:defRPr sz="1273"/>
            </a:lvl6pPr>
            <a:lvl7pPr marL="2183741" indent="0" algn="ctr">
              <a:buNone/>
              <a:defRPr sz="1273"/>
            </a:lvl7pPr>
            <a:lvl8pPr marL="2547698" indent="0" algn="ctr">
              <a:buNone/>
              <a:defRPr sz="1273"/>
            </a:lvl8pPr>
            <a:lvl9pPr marL="2911654" indent="0" algn="ctr">
              <a:buNone/>
              <a:defRPr sz="1273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1AAC824-D376-4CAF-B976-C16CF9ED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0381AB84-7312-4657-ACDB-435FFF3B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EAEP 2025 - Webinaire Flash n°5 - Le PDP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19F52C91-E67C-4BC5-907D-A4EB6A13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F018-3058-4F85-B70C-105277F9FE2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0649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EAEP 2025 - Webinaire Flash n°5 - Le PDP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02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4800" y="6239665"/>
            <a:ext cx="144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6769D6-2BFD-4CB3-AE30-81AD23EC5156}" type="datetime1">
              <a:rPr lang="fr-FR" smtClean="0">
                <a:solidFill>
                  <a:srgbClr val="003DA5"/>
                </a:solidFill>
              </a:rPr>
              <a:pPr/>
              <a:t>30/04/2026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456" y="6239665"/>
            <a:ext cx="450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57" y="6239665"/>
            <a:ext cx="612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8501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0445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8591" y="4427673"/>
            <a:ext cx="1161988" cy="347747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030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1975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10122" y="3059516"/>
            <a:ext cx="3438928" cy="504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66" y="1176341"/>
            <a:ext cx="1134000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91993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C9ADCA3-191D-4327-A4CA-2FEA4049D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4074" y="2213478"/>
            <a:ext cx="6247926" cy="331075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EAEP 2025 - Webinaire Flash n°5 - Le PDP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84BD181-51FA-40D7-9A02-D0DAEA488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01" y="1176341"/>
            <a:ext cx="6840000" cy="37800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6520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4801" y="6239665"/>
            <a:ext cx="144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456" y="6239665"/>
            <a:ext cx="450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EAEP 2025 - Webinaire Flash n°5 - Le PDP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58" y="6239665"/>
            <a:ext cx="612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8501" y="4976313"/>
            <a:ext cx="1161988" cy="396000"/>
          </a:xfrm>
        </p:spPr>
        <p:txBody>
          <a:bodyPr>
            <a:noAutofit/>
          </a:bodyPr>
          <a:lstStyle>
            <a:lvl1pPr algn="ctr">
              <a:defRPr sz="1512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0444" y="4976313"/>
            <a:ext cx="1161988" cy="396000"/>
          </a:xfrm>
        </p:spPr>
        <p:txBody>
          <a:bodyPr>
            <a:noAutofit/>
          </a:bodyPr>
          <a:lstStyle>
            <a:lvl1pPr algn="ctr">
              <a:defRPr sz="1512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8591" y="4976313"/>
            <a:ext cx="1161988" cy="396000"/>
          </a:xfrm>
        </p:spPr>
        <p:txBody>
          <a:bodyPr>
            <a:noAutofit/>
          </a:bodyPr>
          <a:lstStyle>
            <a:lvl1pPr algn="ctr">
              <a:defRPr sz="1512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030" y="3619111"/>
            <a:ext cx="3438928" cy="360000"/>
          </a:xfrm>
        </p:spPr>
        <p:txBody>
          <a:bodyPr>
            <a:noAutofit/>
          </a:bodyPr>
          <a:lstStyle>
            <a:lvl1pPr algn="ctr">
              <a:defRPr sz="1035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1974" y="3619111"/>
            <a:ext cx="3438928" cy="360000"/>
          </a:xfrm>
        </p:spPr>
        <p:txBody>
          <a:bodyPr>
            <a:noAutofit/>
          </a:bodyPr>
          <a:lstStyle>
            <a:lvl1pPr algn="ctr">
              <a:defRPr sz="1035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10122" y="3619111"/>
            <a:ext cx="3438928" cy="360000"/>
          </a:xfrm>
        </p:spPr>
        <p:txBody>
          <a:bodyPr>
            <a:noAutofit/>
          </a:bodyPr>
          <a:lstStyle>
            <a:lvl1pPr algn="ctr">
              <a:defRPr sz="1035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66" y="1360800"/>
            <a:ext cx="1134000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1112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00" y="1360801"/>
            <a:ext cx="5519712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EAEP 2025 - Webinaire Flash n°5 - Le PDP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54249" y="1550741"/>
            <a:ext cx="5467350" cy="4305600"/>
          </a:xfrm>
        </p:spPr>
        <p:txBody>
          <a:bodyPr anchor="ctr"/>
          <a:lstStyle>
            <a:lvl1pPr algn="ctr">
              <a:defRPr sz="1115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26B339BC-0BDF-4B2B-AD81-FAE8B472C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7977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157" y="151200"/>
            <a:ext cx="5519712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154" y="1360800"/>
            <a:ext cx="5519712" cy="450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EAEP 2025 - Webinaire Flash n°5 - Le PDP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2594" y="742951"/>
            <a:ext cx="5466557" cy="43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115">
                <a:solidFill>
                  <a:schemeClr val="tx1"/>
                </a:solidFill>
              </a:defRPr>
            </a:lvl1pPr>
            <a:lvl2pPr marL="363957" indent="0">
              <a:buNone/>
              <a:defRPr sz="2229"/>
            </a:lvl2pPr>
            <a:lvl3pPr marL="727913" indent="0">
              <a:buNone/>
              <a:defRPr sz="1910"/>
            </a:lvl3pPr>
            <a:lvl4pPr marL="1091870" indent="0">
              <a:buNone/>
              <a:defRPr sz="1592"/>
            </a:lvl4pPr>
            <a:lvl5pPr marL="1455827" indent="0">
              <a:buNone/>
              <a:defRPr sz="1592"/>
            </a:lvl5pPr>
            <a:lvl6pPr marL="1819784" indent="0">
              <a:buNone/>
              <a:defRPr sz="1592"/>
            </a:lvl6pPr>
            <a:lvl7pPr marL="2183741" indent="0">
              <a:buNone/>
              <a:defRPr sz="1592"/>
            </a:lvl7pPr>
            <a:lvl8pPr marL="2547698" indent="0">
              <a:buNone/>
              <a:defRPr sz="1592"/>
            </a:lvl8pPr>
            <a:lvl9pPr marL="2911654" indent="0">
              <a:buNone/>
              <a:defRPr sz="1592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54005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vec 1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EAEP 2025 - Webinaire Flash n°5 - Le PDP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2593" y="1285876"/>
            <a:ext cx="11289007" cy="42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115">
                <a:solidFill>
                  <a:schemeClr val="tx1"/>
                </a:solidFill>
              </a:defRPr>
            </a:lvl1pPr>
            <a:lvl2pPr marL="363957" indent="0">
              <a:buNone/>
              <a:defRPr sz="2229"/>
            </a:lvl2pPr>
            <a:lvl3pPr marL="727913" indent="0">
              <a:buNone/>
              <a:defRPr sz="1910"/>
            </a:lvl3pPr>
            <a:lvl4pPr marL="1091870" indent="0">
              <a:buNone/>
              <a:defRPr sz="1592"/>
            </a:lvl4pPr>
            <a:lvl5pPr marL="1455827" indent="0">
              <a:buNone/>
              <a:defRPr sz="1592"/>
            </a:lvl5pPr>
            <a:lvl6pPr marL="1819784" indent="0">
              <a:buNone/>
              <a:defRPr sz="1592"/>
            </a:lvl6pPr>
            <a:lvl7pPr marL="2183741" indent="0">
              <a:buNone/>
              <a:defRPr sz="1592"/>
            </a:lvl7pPr>
            <a:lvl8pPr marL="2547698" indent="0">
              <a:buNone/>
              <a:defRPr sz="1592"/>
            </a:lvl8pPr>
            <a:lvl9pPr marL="2911654" indent="0">
              <a:buNone/>
              <a:defRPr sz="1592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F98E080-A1A4-40DE-9C7A-A21B8E55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557985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rase en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00" y="624984"/>
            <a:ext cx="11160000" cy="4680000"/>
          </a:xfrm>
        </p:spPr>
        <p:txBody>
          <a:bodyPr anchor="ctr">
            <a:noAutofit/>
          </a:bodyPr>
          <a:lstStyle>
            <a:lvl1pPr algn="ctr">
              <a:defRPr sz="318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EAEP 2025 - Webinaire Flash n°5 - Le PDP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7653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DA3E629-E5B2-4602-90FE-33150F86E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" y="0"/>
            <a:ext cx="12193201" cy="685950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9250" y="765877"/>
            <a:ext cx="6390562" cy="2520000"/>
          </a:xfrm>
        </p:spPr>
        <p:txBody>
          <a:bodyPr anchor="b">
            <a:noAutofit/>
          </a:bodyPr>
          <a:lstStyle>
            <a:lvl1pPr algn="r">
              <a:defRPr sz="3582" b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7293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45E81C4-354F-42FC-9F73-D94528F4F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3200" cy="685950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9811" y="527752"/>
            <a:ext cx="7200000" cy="2520000"/>
          </a:xfrm>
        </p:spPr>
        <p:txBody>
          <a:bodyPr anchor="b">
            <a:noAutofit/>
          </a:bodyPr>
          <a:lstStyle>
            <a:lvl1pPr algn="r">
              <a:defRPr sz="4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9811" y="3009623"/>
            <a:ext cx="7200000" cy="1080000"/>
          </a:xfrm>
        </p:spPr>
        <p:txBody>
          <a:bodyPr>
            <a:noAutofit/>
          </a:bodyPr>
          <a:lstStyle>
            <a:lvl1pPr marL="0" indent="0" algn="r">
              <a:buNone/>
              <a:defRPr sz="3000">
                <a:solidFill>
                  <a:schemeClr val="tx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86867B9-D1C8-424C-9A6E-FE4B8545FF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12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habits, personne, sourire, costume&#10;&#10;Le contenu généré par l’IA peut être incorrect.">
            <a:extLst>
              <a:ext uri="{FF2B5EF4-FFF2-40B4-BE49-F238E27FC236}">
                <a16:creationId xmlns:a16="http://schemas.microsoft.com/office/drawing/2014/main" id="{AAAC0973-9C93-F918-23A3-4AD9FC90B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" y="0"/>
            <a:ext cx="12186655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189" y="3600175"/>
            <a:ext cx="9061179" cy="2520000"/>
          </a:xfrm>
        </p:spPr>
        <p:txBody>
          <a:bodyPr anchor="b">
            <a:noAutofit/>
          </a:bodyPr>
          <a:lstStyle>
            <a:lvl1pPr algn="r">
              <a:defRPr sz="4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9811" y="3009623"/>
            <a:ext cx="7200000" cy="1080000"/>
          </a:xfrm>
        </p:spPr>
        <p:txBody>
          <a:bodyPr>
            <a:noAutofit/>
          </a:bodyPr>
          <a:lstStyle>
            <a:lvl1pPr marL="0" indent="0" algn="r">
              <a:buNone/>
              <a:defRPr sz="3000">
                <a:solidFill>
                  <a:schemeClr val="tx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9A82599-2DEE-65DB-59DF-8BBF745C85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8037" y="5530543"/>
            <a:ext cx="1683759" cy="117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53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0604ACD-CA07-4F79-9FF3-08563510A7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8037" y="5530543"/>
            <a:ext cx="1683759" cy="117926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825" y="270576"/>
            <a:ext cx="10800000" cy="2520000"/>
          </a:xfrm>
        </p:spPr>
        <p:txBody>
          <a:bodyPr anchor="b">
            <a:noAutofit/>
          </a:bodyPr>
          <a:lstStyle>
            <a:lvl1pPr algn="l">
              <a:defRPr sz="4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825" y="2911991"/>
            <a:ext cx="10800000" cy="1080000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1AAC824-D376-4CAF-B976-C16CF9ED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0381AB84-7312-4657-ACDB-435FFF3B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Identifier vos leviers de changement - 04/2026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19F52C91-E67C-4BC5-907D-A4EB6A13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D047C62-8D97-451E-82F6-1C0CF7FC06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 userDrawn="1"/>
        </p:nvCxnSpPr>
        <p:spPr>
          <a:xfrm>
            <a:off x="662309" y="6376031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212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00" y="142082"/>
            <a:ext cx="1133999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00" y="1176341"/>
            <a:ext cx="5519711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DEB812-C84B-4156-8B65-F03D5032F37D}" type="datetime1">
              <a:rPr lang="fr-FR" smtClean="0">
                <a:solidFill>
                  <a:srgbClr val="003DA5"/>
                </a:solidFill>
              </a:rPr>
              <a:pPr/>
              <a:t>30/04/2026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54249" y="1550741"/>
            <a:ext cx="5467350" cy="4305600"/>
          </a:xfrm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723619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Identifier vos leviers de changement - 04/2026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7964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C9ADCA3-191D-4327-A4CA-2FEA4049DF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4074" y="2213479"/>
            <a:ext cx="6247927" cy="331075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Identifier vos leviers de changement - 04/2026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84BD181-51FA-40D7-9A02-D0DAEA488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00" y="1176341"/>
            <a:ext cx="6840000" cy="37800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3C28F0-2A3E-48B8-8E6E-32F0C7DEE6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0686" y="2159000"/>
            <a:ext cx="10077451" cy="4699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DA4B9A-7D07-4389-9526-0E13E090D3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8489" y="5877771"/>
            <a:ext cx="1129921" cy="737340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 userDrawn="1"/>
        </p:nvCxnSpPr>
        <p:spPr>
          <a:xfrm>
            <a:off x="662309" y="6376031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903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4800" y="6239665"/>
            <a:ext cx="144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456" y="6239665"/>
            <a:ext cx="450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Identifier vos leviers de changement - 04/2026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757" y="6239665"/>
            <a:ext cx="612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8502" y="4976312"/>
            <a:ext cx="1161988" cy="396000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0446" y="4976312"/>
            <a:ext cx="1161988" cy="396000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8591" y="4976312"/>
            <a:ext cx="1161988" cy="396000"/>
          </a:xfrm>
        </p:spPr>
        <p:txBody>
          <a:bodyPr>
            <a:noAutofit/>
          </a:bodyPr>
          <a:lstStyle>
            <a:lvl1pPr algn="ctr">
              <a:defRPr sz="1900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 dirty="0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031" y="3619111"/>
            <a:ext cx="3438928" cy="360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1975" y="3619111"/>
            <a:ext cx="3438928" cy="360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10123" y="3619111"/>
            <a:ext cx="3438928" cy="360000"/>
          </a:xfrm>
        </p:spPr>
        <p:txBody>
          <a:bodyPr>
            <a:noAutofit/>
          </a:bodyPr>
          <a:lstStyle>
            <a:lvl1pPr algn="ctr">
              <a:defRPr sz="13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 dirty="0"/>
              <a:t>Modifier les styles du texte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67" y="1360800"/>
            <a:ext cx="1134000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3126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02" y="1360800"/>
            <a:ext cx="5519711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Identifier vos leviers de changement - 04/2026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54250" y="1550741"/>
            <a:ext cx="5467351" cy="4305600"/>
          </a:xfrm>
        </p:spPr>
        <p:txBody>
          <a:bodyPr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26B339BC-0BDF-4B2B-AD81-FAE8B472C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7645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158" y="151200"/>
            <a:ext cx="5519711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155" y="1360800"/>
            <a:ext cx="5519711" cy="450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Identifier vos leviers de changement - 04/2026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2594" y="742951"/>
            <a:ext cx="5466557" cy="43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4701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1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Identifier vos leviers de changement - 04/2026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2594" y="1285875"/>
            <a:ext cx="11289007" cy="42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F98E080-A1A4-40DE-9C7A-A21B8E55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95116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en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00" y="624983"/>
            <a:ext cx="11160000" cy="4680000"/>
          </a:xfrm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Identifier vos leviers de changement - 04/2026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44235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DA3E629-E5B2-4602-90FE-33150F86EA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" y="1"/>
            <a:ext cx="12193200" cy="685950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9250" y="765876"/>
            <a:ext cx="6390561" cy="2520000"/>
          </a:xfrm>
        </p:spPr>
        <p:txBody>
          <a:bodyPr anchor="b">
            <a:noAutofit/>
          </a:bodyPr>
          <a:lstStyle>
            <a:lvl1pPr algn="r">
              <a:defRPr sz="4500" b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B4171D-494C-4AF7-9AF7-C5764BD484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10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Identifier vos leviers de changement - 04/2026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6DDA-6199-4E65-B2F7-B56ACD3A7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7192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ctrTitle" hasCustomPrompt="1"/>
          </p:nvPr>
        </p:nvSpPr>
        <p:spPr>
          <a:xfrm>
            <a:off x="720000" y="1638382"/>
            <a:ext cx="10080005" cy="46416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3000" b="1" i="0" cap="none">
                <a:solidFill>
                  <a:srgbClr val="063E8D"/>
                </a:solidFill>
                <a:latin typeface="Montserrat ExtraBold" charset="0"/>
                <a:ea typeface="Montserrat ExtraBold" charset="0"/>
                <a:cs typeface="Montserrat ExtraBold" charset="0"/>
              </a:defRPr>
            </a:lvl1pPr>
          </a:lstStyle>
          <a:p>
            <a:r>
              <a:rPr lang="fr-FR"/>
              <a:t>TITRE DE LA DIAPOSITIVE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3"/>
          </p:nvPr>
        </p:nvSpPr>
        <p:spPr>
          <a:xfrm>
            <a:off x="720001" y="2102543"/>
            <a:ext cx="10080004" cy="347458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63E8D"/>
              </a:buClr>
              <a:buFontTx/>
              <a:buNone/>
              <a:defRPr sz="2400" b="0" i="0">
                <a:solidFill>
                  <a:schemeClr val="bg1">
                    <a:lumMod val="50000"/>
                  </a:schemeClr>
                </a:solidFill>
                <a:latin typeface="Montserrat Regular"/>
                <a:cs typeface="Montserrat Regular"/>
              </a:defRPr>
            </a:lvl1pPr>
            <a:lvl2pPr marL="800060" indent="-342882">
              <a:buClr>
                <a:srgbClr val="063E8D"/>
              </a:buClr>
              <a:buFont typeface="Wingdings" charset="2"/>
              <a:buChar char="§"/>
              <a:defRPr sz="2100" b="0" i="0">
                <a:solidFill>
                  <a:schemeClr val="bg1">
                    <a:lumMod val="50000"/>
                  </a:schemeClr>
                </a:solidFill>
                <a:latin typeface="Montserrat Regular"/>
                <a:cs typeface="Montserrat Regular"/>
              </a:defRPr>
            </a:lvl2pPr>
            <a:lvl3pPr marL="1200091" indent="-285737">
              <a:buClr>
                <a:srgbClr val="063E8D"/>
              </a:buClr>
              <a:buFont typeface="Wingdings" charset="2"/>
              <a:buChar char="§"/>
              <a:defRPr sz="1800" b="0" i="0">
                <a:solidFill>
                  <a:schemeClr val="bg1">
                    <a:lumMod val="50000"/>
                  </a:schemeClr>
                </a:solidFill>
                <a:latin typeface="Montserrat Regular"/>
                <a:cs typeface="Montserrat Regular"/>
              </a:defRPr>
            </a:lvl3pPr>
            <a:lvl4pPr marL="1657268" indent="-285737">
              <a:buClr>
                <a:srgbClr val="063E8D"/>
              </a:buClr>
              <a:buFont typeface="Wingdings" charset="2"/>
              <a:buChar char="§"/>
              <a:defRPr sz="1500" b="0" i="0">
                <a:solidFill>
                  <a:schemeClr val="bg1">
                    <a:lumMod val="50000"/>
                  </a:schemeClr>
                </a:solidFill>
                <a:latin typeface="Montserrat Regular"/>
                <a:cs typeface="Montserrat Regular"/>
              </a:defRPr>
            </a:lvl4pPr>
            <a:lvl5pPr marL="2114446" indent="-285737">
              <a:buClr>
                <a:srgbClr val="063E8D"/>
              </a:buClr>
              <a:buFont typeface="Wingdings" charset="2"/>
              <a:buChar char="§"/>
              <a:defRPr sz="1200" b="0" i="0">
                <a:solidFill>
                  <a:schemeClr val="bg1">
                    <a:lumMod val="50000"/>
                  </a:schemeClr>
                </a:solidFill>
                <a:latin typeface="Montserrat Regular"/>
                <a:cs typeface="Montserrat Regular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xfrm>
            <a:off x="1652116" y="6269723"/>
            <a:ext cx="612000" cy="2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B29F6C-1466-084F-9D63-E69C9E7A9A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127947" y="6282540"/>
            <a:ext cx="3860800" cy="239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Evolution promotion 2026</a:t>
            </a:r>
          </a:p>
        </p:txBody>
      </p:sp>
    </p:spTree>
    <p:extLst>
      <p:ext uri="{BB962C8B-B14F-4D97-AF65-F5344CB8AC3E}">
        <p14:creationId xmlns:p14="http://schemas.microsoft.com/office/powerpoint/2010/main" val="285214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156" y="142082"/>
            <a:ext cx="5519711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154" y="1176341"/>
            <a:ext cx="5519711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DEB812-C84B-4156-8B65-F03D5032F37D}" type="datetime1">
              <a:rPr lang="fr-FR" smtClean="0">
                <a:solidFill>
                  <a:srgbClr val="003DA5"/>
                </a:solidFill>
              </a:rPr>
              <a:pPr/>
              <a:t>30/04/2026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2593" y="742951"/>
            <a:ext cx="5466557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016240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99" y="142082"/>
            <a:ext cx="1134000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7E7E51-BBF6-4376-8FAF-9033C5B2C4FE}" type="datetime1">
              <a:rPr lang="fr-FR" smtClean="0">
                <a:solidFill>
                  <a:srgbClr val="003DA5"/>
                </a:solidFill>
              </a:rPr>
              <a:pPr/>
              <a:t>30/04/2026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2592" y="1285875"/>
            <a:ext cx="11289007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954086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E28E5B9E-76C4-4945-974F-56E7B36DA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000" y="551164"/>
            <a:ext cx="11160000" cy="4680000"/>
          </a:xfrm>
        </p:spPr>
        <p:txBody>
          <a:bodyPr anchor="ctr">
            <a:no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7D7E2D-C785-4B60-9A60-51482341485C}" type="datetime1">
              <a:rPr lang="fr-FR" smtClean="0">
                <a:solidFill>
                  <a:srgbClr val="003DA5"/>
                </a:solidFill>
              </a:rPr>
              <a:pPr/>
              <a:t>30/04/2026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83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15.jpe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F62C4F5-15C6-4FEA-93AB-A9418BE68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8488" y="5877771"/>
            <a:ext cx="112992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67" y="142082"/>
            <a:ext cx="1134000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866" y="1176341"/>
            <a:ext cx="1133999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76000" y="6239665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00B60B2E-950C-44D5-8A68-6E49192B7475}" type="datetime1">
              <a:rPr lang="fr-FR" smtClean="0">
                <a:solidFill>
                  <a:srgbClr val="003DA5"/>
                </a:solidFill>
              </a:rPr>
              <a:pPr/>
              <a:t>30/04/2026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0456" y="6239665"/>
            <a:ext cx="45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 cap="none" baseline="0"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57" y="6239665"/>
            <a:ext cx="612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SIPCMContentMarking" descr="{&quot;HashCode&quot;:859403601,&quot;Placement&quot;:&quot;Footer&quot;,&quot;Top&quot;:519.343,&quot;Left&quot;:445.1166,&quot;SlideWidth&quot;:960,&quot;SlideHeight&quot;:540}">
            <a:extLst>
              <a:ext uri="{FF2B5EF4-FFF2-40B4-BE49-F238E27FC236}">
                <a16:creationId xmlns:a16="http://schemas.microsoft.com/office/drawing/2014/main" id="{46FBD704-96CF-3135-BA2F-4E64FD9AD2EE}"/>
              </a:ext>
            </a:extLst>
          </p:cNvPr>
          <p:cNvSpPr txBox="1"/>
          <p:nvPr userDrawn="1"/>
        </p:nvSpPr>
        <p:spPr>
          <a:xfrm>
            <a:off x="5652981" y="6595656"/>
            <a:ext cx="88603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</a:rPr>
              <a:t>C1 - Interne</a:t>
            </a:r>
          </a:p>
        </p:txBody>
      </p:sp>
    </p:spTree>
    <p:extLst>
      <p:ext uri="{BB962C8B-B14F-4D97-AF65-F5344CB8AC3E}">
        <p14:creationId xmlns:p14="http://schemas.microsoft.com/office/powerpoint/2010/main" val="301801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85" r:id="rId1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1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400"/>
        </a:spcBef>
        <a:spcAft>
          <a:spcPts val="700"/>
        </a:spcAft>
        <a:buFont typeface="Arial" panose="020B0604020202020204" pitchFamily="34" charset="0"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F62C4F5-15C6-4FEA-93AB-A9418BE68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8488" y="5877771"/>
            <a:ext cx="112992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67" y="142082"/>
            <a:ext cx="1134000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866" y="1176341"/>
            <a:ext cx="1133999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76000" y="6239665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00B60B2E-950C-44D5-8A68-6E49192B7475}" type="datetime1">
              <a:rPr lang="fr-FR" smtClean="0">
                <a:solidFill>
                  <a:srgbClr val="003DA5"/>
                </a:solidFill>
              </a:rPr>
              <a:pPr/>
              <a:t>30/04/2026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0456" y="6239665"/>
            <a:ext cx="45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 cap="none" baseline="0"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57" y="6239665"/>
            <a:ext cx="612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SIPCMContentMarking" descr="{&quot;HashCode&quot;:859403601,&quot;Placement&quot;:&quot;Footer&quot;,&quot;Top&quot;:519.343,&quot;Left&quot;:445.1166,&quot;SlideWidth&quot;:960,&quot;SlideHeight&quot;:540}">
            <a:extLst>
              <a:ext uri="{FF2B5EF4-FFF2-40B4-BE49-F238E27FC236}">
                <a16:creationId xmlns:a16="http://schemas.microsoft.com/office/drawing/2014/main" id="{A3282D2D-14EB-5EBF-96DE-35584A8B24CA}"/>
              </a:ext>
            </a:extLst>
          </p:cNvPr>
          <p:cNvSpPr txBox="1"/>
          <p:nvPr userDrawn="1"/>
        </p:nvSpPr>
        <p:spPr>
          <a:xfrm>
            <a:off x="5652981" y="6595656"/>
            <a:ext cx="88603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</a:rPr>
              <a:t>C1 - Interne</a:t>
            </a:r>
          </a:p>
        </p:txBody>
      </p:sp>
    </p:spTree>
    <p:extLst>
      <p:ext uri="{BB962C8B-B14F-4D97-AF65-F5344CB8AC3E}">
        <p14:creationId xmlns:p14="http://schemas.microsoft.com/office/powerpoint/2010/main" val="297694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1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400"/>
        </a:spcBef>
        <a:spcAft>
          <a:spcPts val="700"/>
        </a:spcAft>
        <a:buFont typeface="Arial" panose="020B0604020202020204" pitchFamily="34" charset="0"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50EDF8D-0625-44EE-B591-266A111B8D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8488" y="5877771"/>
            <a:ext cx="112992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67" y="142082"/>
            <a:ext cx="1134000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866" y="1176341"/>
            <a:ext cx="1133999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76000" y="6239665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810C5533-AD23-412C-BFE0-1F0CBA374787}" type="datetime1">
              <a:rPr lang="fr-FR" smtClean="0">
                <a:solidFill>
                  <a:srgbClr val="003DA5"/>
                </a:solidFill>
              </a:rPr>
              <a:pPr/>
              <a:t>30/04/2026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0456" y="6239665"/>
            <a:ext cx="45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 cap="none" baseline="0"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Titre de la présentation /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57" y="6239665"/>
            <a:ext cx="612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SIPCMContentMarking" descr="{&quot;HashCode&quot;:859403601,&quot;Placement&quot;:&quot;Footer&quot;,&quot;Top&quot;:519.343,&quot;Left&quot;:445.1166,&quot;SlideWidth&quot;:960,&quot;SlideHeight&quot;:540}">
            <a:extLst>
              <a:ext uri="{FF2B5EF4-FFF2-40B4-BE49-F238E27FC236}">
                <a16:creationId xmlns:a16="http://schemas.microsoft.com/office/drawing/2014/main" id="{0C020A64-5634-ED16-8A15-5E566A15572F}"/>
              </a:ext>
            </a:extLst>
          </p:cNvPr>
          <p:cNvSpPr txBox="1"/>
          <p:nvPr userDrawn="1"/>
        </p:nvSpPr>
        <p:spPr>
          <a:xfrm>
            <a:off x="5652981" y="6595656"/>
            <a:ext cx="88603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</a:rPr>
              <a:t>C1 - Interne</a:t>
            </a:r>
          </a:p>
        </p:txBody>
      </p:sp>
    </p:spTree>
    <p:extLst>
      <p:ext uri="{BB962C8B-B14F-4D97-AF65-F5344CB8AC3E}">
        <p14:creationId xmlns:p14="http://schemas.microsoft.com/office/powerpoint/2010/main" val="281325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1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400"/>
        </a:spcBef>
        <a:spcAft>
          <a:spcPts val="700"/>
        </a:spcAft>
        <a:buFont typeface="Arial" panose="020B0604020202020204" pitchFamily="34" charset="0"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F62C4F5-15C6-4FEA-93AB-A9418BE68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8489" y="5877771"/>
            <a:ext cx="112992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67" y="142083"/>
            <a:ext cx="1134000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867" y="1176341"/>
            <a:ext cx="1133999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76000" y="6239665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 defTabSz="914377"/>
            <a:fld id="{83C9882E-1F27-42D8-84B0-95FB9C4E9593}" type="datetime1">
              <a:rPr lang="en-US" smtClean="0">
                <a:solidFill>
                  <a:srgbClr val="003DA5"/>
                </a:solidFill>
              </a:rPr>
              <a:pPr defTabSz="914377"/>
              <a:t>4/30/2026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0456" y="6239665"/>
            <a:ext cx="45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 cap="none" baseline="0">
                <a:solidFill>
                  <a:schemeClr val="tx1"/>
                </a:solidFill>
              </a:defRPr>
            </a:lvl1pPr>
          </a:lstStyle>
          <a:p>
            <a:pPr defTabSz="914377"/>
            <a:r>
              <a:rPr lang="fr-FR">
                <a:solidFill>
                  <a:srgbClr val="003DA5"/>
                </a:solidFill>
              </a:rPr>
              <a:t>Atelier Managers - L'entretien professionnel - version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57" y="6239665"/>
            <a:ext cx="612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pPr defTabSz="914377"/>
            <a:fld id="{D95CF018-3058-4F85-B70C-105277F9FE2A}" type="slidenum">
              <a:rPr lang="fr-FR" smtClean="0">
                <a:solidFill>
                  <a:srgbClr val="003DA5"/>
                </a:solidFill>
              </a:rPr>
              <a:pPr defTabSz="914377"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 userDrawn="1"/>
        </p:nvCxnSpPr>
        <p:spPr>
          <a:xfrm>
            <a:off x="662309" y="6376031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SIPCMContentMarking" descr="{&quot;HashCode&quot;:859403601,&quot;Placement&quot;:&quot;Footer&quot;,&quot;Top&quot;:519.343,&quot;Left&quot;:445.1166,&quot;SlideWidth&quot;:960,&quot;SlideHeight&quot;:540}">
            <a:extLst>
              <a:ext uri="{FF2B5EF4-FFF2-40B4-BE49-F238E27FC236}">
                <a16:creationId xmlns:a16="http://schemas.microsoft.com/office/drawing/2014/main" id="{93208758-CA84-9AFF-2ADC-ED59D08C996C}"/>
              </a:ext>
            </a:extLst>
          </p:cNvPr>
          <p:cNvSpPr txBox="1"/>
          <p:nvPr userDrawn="1"/>
        </p:nvSpPr>
        <p:spPr>
          <a:xfrm>
            <a:off x="5652981" y="6595656"/>
            <a:ext cx="88603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</a:rPr>
              <a:t>C1 - Interne</a:t>
            </a:r>
          </a:p>
        </p:txBody>
      </p:sp>
    </p:spTree>
    <p:extLst>
      <p:ext uri="{BB962C8B-B14F-4D97-AF65-F5344CB8AC3E}">
        <p14:creationId xmlns:p14="http://schemas.microsoft.com/office/powerpoint/2010/main" val="116659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871" r:id="rId8"/>
    <p:sldLayoutId id="2147483721" r:id="rId9"/>
    <p:sldLayoutId id="2147483872" r:id="rId10"/>
    <p:sldLayoutId id="2147483723" r:id="rId11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325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050"/>
        </a:spcBef>
        <a:spcAft>
          <a:spcPts val="525"/>
        </a:spcAft>
        <a:buFont typeface="Arial" panose="020B0604020202020204" pitchFamily="34" charset="0"/>
        <a:buNone/>
        <a:defRPr sz="1725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525"/>
        </a:spcAft>
        <a:buFont typeface="Arial" panose="020B0604020202020204" pitchFamily="34" charset="0"/>
        <a:buNone/>
        <a:defRPr sz="1125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525"/>
        </a:spcAft>
        <a:buFont typeface="Arial" panose="020B0604020202020204" pitchFamily="34" charset="0"/>
        <a:buNone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135000" indent="-135000" algn="l" defTabSz="6858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270000" indent="-135000" algn="l" defTabSz="6858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F62C4F5-15C6-4FEA-93AB-A9418BE68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8489" y="5877771"/>
            <a:ext cx="112992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67" y="142082"/>
            <a:ext cx="1134000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867" y="1176341"/>
            <a:ext cx="1133999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76000" y="6239665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pPr defTabSz="685800"/>
            <a:fld id="{A2377801-C911-4E5D-A218-608C6FA5B2E5}" type="datetime1">
              <a:rPr lang="fr-FR" smtClean="0">
                <a:solidFill>
                  <a:srgbClr val="003DA5"/>
                </a:solidFill>
              </a:rPr>
              <a:pPr defTabSz="685800"/>
              <a:t>30/04/2026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0456" y="6239665"/>
            <a:ext cx="45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00" b="1" cap="none" baseline="0">
                <a:solidFill>
                  <a:schemeClr val="tx1"/>
                </a:solidFill>
              </a:defRPr>
            </a:lvl1pPr>
          </a:lstStyle>
          <a:p>
            <a:pPr defTabSz="685800"/>
            <a:r>
              <a:rPr lang="fr-FR">
                <a:solidFill>
                  <a:srgbClr val="003DA5"/>
                </a:solidFill>
              </a:rPr>
              <a:t>Les fonctions qui recrutent en Bourgogne-Franche-Comté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57" y="6239665"/>
            <a:ext cx="612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00" b="1">
                <a:solidFill>
                  <a:schemeClr val="tx1"/>
                </a:solidFill>
              </a:defRPr>
            </a:lvl1pPr>
          </a:lstStyle>
          <a:p>
            <a:pPr defTabSz="685800"/>
            <a:fld id="{D95CF018-3058-4F85-B70C-105277F9FE2A}" type="slidenum">
              <a:rPr lang="fr-FR" smtClean="0">
                <a:solidFill>
                  <a:srgbClr val="003DA5"/>
                </a:solidFill>
              </a:rPr>
              <a:pPr defTabSz="685800"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 userDrawn="1"/>
        </p:nvCxnSpPr>
        <p:spPr>
          <a:xfrm>
            <a:off x="662309" y="6376030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3CA743A1-229B-DB3A-66C4-14D769F9E9BD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90616" y="6705600"/>
            <a:ext cx="848784" cy="152400"/>
          </a:xfrm>
          <a:prstGeom prst="rect">
            <a:avLst/>
          </a:prstGeom>
        </p:spPr>
        <p:txBody>
          <a:bodyPr horzOverflow="overflow" wrap="square" lIns="0" tIns="0" rIns="0" bIns="0">
            <a:spAutoFit/>
          </a:bodyPr>
          <a:lstStyle/>
          <a:p>
            <a:pPr algn="l"/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C1 - Interne</a:t>
            </a:r>
          </a:p>
        </p:txBody>
      </p:sp>
      <p:sp>
        <p:nvSpPr>
          <p:cNvPr id="7" name="MSIPCMContentMarking" descr="{&quot;HashCode&quot;:859403601,&quot;Placement&quot;:&quot;Footer&quot;,&quot;Top&quot;:519.343,&quot;Left&quot;:445.1166,&quot;SlideWidth&quot;:960,&quot;SlideHeight&quot;:540}">
            <a:extLst>
              <a:ext uri="{FF2B5EF4-FFF2-40B4-BE49-F238E27FC236}">
                <a16:creationId xmlns:a16="http://schemas.microsoft.com/office/drawing/2014/main" id="{8FEBD1FD-4F97-1C0E-5EE7-A1D9D564C3BC}"/>
              </a:ext>
            </a:extLst>
          </p:cNvPr>
          <p:cNvSpPr txBox="1"/>
          <p:nvPr userDrawn="1"/>
        </p:nvSpPr>
        <p:spPr>
          <a:xfrm>
            <a:off x="5652981" y="6595656"/>
            <a:ext cx="88603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</a:rPr>
              <a:t>C1 - Interne</a:t>
            </a:r>
          </a:p>
        </p:txBody>
      </p:sp>
    </p:spTree>
    <p:extLst>
      <p:ext uri="{BB962C8B-B14F-4D97-AF65-F5344CB8AC3E}">
        <p14:creationId xmlns:p14="http://schemas.microsoft.com/office/powerpoint/2010/main" val="167129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325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050"/>
        </a:spcBef>
        <a:spcAft>
          <a:spcPts val="525"/>
        </a:spcAft>
        <a:buFont typeface="Arial" panose="020B0604020202020204" pitchFamily="34" charset="0"/>
        <a:buNone/>
        <a:defRPr sz="1725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525"/>
        </a:spcAft>
        <a:buFont typeface="Arial" panose="020B0604020202020204" pitchFamily="34" charset="0"/>
        <a:buNone/>
        <a:defRPr sz="1125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525"/>
        </a:spcAft>
        <a:buFont typeface="Arial" panose="020B0604020202020204" pitchFamily="34" charset="0"/>
        <a:buNone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135000" indent="-135000" algn="l" defTabSz="6858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270000" indent="-135000" algn="l" defTabSz="68580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31C964A-D519-4CF4-AE7C-916EBDC46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0832" y="5586415"/>
            <a:ext cx="1624013" cy="1271586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48" y="149225"/>
            <a:ext cx="1134000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248" y="1362078"/>
            <a:ext cx="11340000" cy="43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76000" y="6239665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56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0456" y="6239665"/>
            <a:ext cx="45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56" b="1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EAEP 2025 - Webinaire Flash n°5 - Le PDP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58" y="6239665"/>
            <a:ext cx="612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56" b="1"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 userDrawn="1"/>
        </p:nvCxnSpPr>
        <p:spPr>
          <a:xfrm>
            <a:off x="662309" y="6376030"/>
            <a:ext cx="5400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11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</p:sldLayoutIdLst>
  <p:hf hdr="0" dt="0"/>
  <p:txStyles>
    <p:titleStyle>
      <a:lvl1pPr algn="l" defTabSz="727913" rtl="0" eaLnBrk="1" latinLnBrk="0" hangingPunct="1">
        <a:lnSpc>
          <a:spcPct val="100000"/>
        </a:lnSpc>
        <a:spcBef>
          <a:spcPct val="0"/>
        </a:spcBef>
        <a:buNone/>
        <a:defRPr sz="2548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27913" rtl="0" eaLnBrk="1" latinLnBrk="0" hangingPunct="1">
        <a:lnSpc>
          <a:spcPct val="100000"/>
        </a:lnSpc>
        <a:spcBef>
          <a:spcPts val="0"/>
        </a:spcBef>
        <a:spcAft>
          <a:spcPts val="557"/>
        </a:spcAft>
        <a:buFont typeface="Arial" panose="020B0604020202020204" pitchFamily="34" charset="0"/>
        <a:buNone/>
        <a:defRPr sz="183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27913" rtl="0" eaLnBrk="1" latinLnBrk="0" hangingPunct="1">
        <a:lnSpc>
          <a:spcPct val="100000"/>
        </a:lnSpc>
        <a:spcBef>
          <a:spcPts val="0"/>
        </a:spcBef>
        <a:spcAft>
          <a:spcPts val="557"/>
        </a:spcAft>
        <a:buFont typeface="Arial" panose="020B0604020202020204" pitchFamily="34" charset="0"/>
        <a:buNone/>
        <a:defRPr sz="1194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27913" rtl="0" eaLnBrk="1" latinLnBrk="0" hangingPunct="1">
        <a:lnSpc>
          <a:spcPct val="100000"/>
        </a:lnSpc>
        <a:spcBef>
          <a:spcPts val="0"/>
        </a:spcBef>
        <a:spcAft>
          <a:spcPts val="557"/>
        </a:spcAft>
        <a:buFont typeface="Arial" panose="020B0604020202020204" pitchFamily="34" charset="0"/>
        <a:buNone/>
        <a:defRPr sz="1194" kern="1200">
          <a:solidFill>
            <a:schemeClr val="tx1"/>
          </a:solidFill>
          <a:latin typeface="+mn-lt"/>
          <a:ea typeface="+mn-ea"/>
          <a:cs typeface="+mn-cs"/>
        </a:defRPr>
      </a:lvl3pPr>
      <a:lvl4pPr marL="143290" indent="-143290" algn="l" defTabSz="727913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194" kern="1200">
          <a:solidFill>
            <a:schemeClr val="tx1"/>
          </a:solidFill>
          <a:latin typeface="+mn-lt"/>
          <a:ea typeface="+mn-ea"/>
          <a:cs typeface="+mn-cs"/>
        </a:defRPr>
      </a:lvl4pPr>
      <a:lvl5pPr marL="286580" indent="-143290" algn="l" defTabSz="727913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194" kern="1200">
          <a:solidFill>
            <a:schemeClr val="tx1"/>
          </a:solidFill>
          <a:latin typeface="+mn-lt"/>
          <a:ea typeface="+mn-ea"/>
          <a:cs typeface="+mn-cs"/>
        </a:defRPr>
      </a:lvl5pPr>
      <a:lvl6pPr marL="2001763" indent="-181978" algn="l" defTabSz="727913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3" kern="1200">
          <a:solidFill>
            <a:schemeClr val="tx1"/>
          </a:solidFill>
          <a:latin typeface="+mn-lt"/>
          <a:ea typeface="+mn-ea"/>
          <a:cs typeface="+mn-cs"/>
        </a:defRPr>
      </a:lvl6pPr>
      <a:lvl7pPr marL="2365719" indent="-181978" algn="l" defTabSz="727913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3" kern="1200">
          <a:solidFill>
            <a:schemeClr val="tx1"/>
          </a:solidFill>
          <a:latin typeface="+mn-lt"/>
          <a:ea typeface="+mn-ea"/>
          <a:cs typeface="+mn-cs"/>
        </a:defRPr>
      </a:lvl7pPr>
      <a:lvl8pPr marL="2729676" indent="-181978" algn="l" defTabSz="727913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3" kern="1200">
          <a:solidFill>
            <a:schemeClr val="tx1"/>
          </a:solidFill>
          <a:latin typeface="+mn-lt"/>
          <a:ea typeface="+mn-ea"/>
          <a:cs typeface="+mn-cs"/>
        </a:defRPr>
      </a:lvl8pPr>
      <a:lvl9pPr marL="3093633" indent="-181978" algn="l" defTabSz="727913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27913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1pPr>
      <a:lvl2pPr marL="363957" algn="l" defTabSz="727913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2pPr>
      <a:lvl3pPr marL="727913" algn="l" defTabSz="727913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3pPr>
      <a:lvl4pPr marL="1091870" algn="l" defTabSz="727913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4pPr>
      <a:lvl5pPr marL="1455827" algn="l" defTabSz="727913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5pPr>
      <a:lvl6pPr marL="1819784" algn="l" defTabSz="727913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6pPr>
      <a:lvl7pPr marL="2183741" algn="l" defTabSz="727913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7pPr>
      <a:lvl8pPr marL="2547698" algn="l" defTabSz="727913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8pPr>
      <a:lvl9pPr marL="2911654" algn="l" defTabSz="727913" rtl="0" eaLnBrk="1" latinLnBrk="0" hangingPunct="1">
        <a:defRPr sz="14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31C964A-D519-4CF4-AE7C-916EBDC4658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0832" y="5586413"/>
            <a:ext cx="1624013" cy="1271587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47" y="149225"/>
            <a:ext cx="1134000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247" y="1362079"/>
            <a:ext cx="11340000" cy="43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76000" y="6239665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pPr defTabSz="609570"/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0456" y="6239665"/>
            <a:ext cx="45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 cap="none" baseline="0">
                <a:solidFill>
                  <a:schemeClr val="tx1"/>
                </a:solidFill>
              </a:defRPr>
            </a:lvl1pPr>
          </a:lstStyle>
          <a:p>
            <a:pPr defTabSz="609570"/>
            <a:r>
              <a:rPr lang="fr-FR">
                <a:solidFill>
                  <a:prstClr val="black">
                    <a:tint val="75000"/>
                  </a:prstClr>
                </a:solidFill>
              </a:rPr>
              <a:t>Identifier vos leviers de changement - 04/2026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757" y="6239665"/>
            <a:ext cx="612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1200" b="1">
                <a:solidFill>
                  <a:schemeClr val="tx1"/>
                </a:solidFill>
              </a:defRPr>
            </a:lvl1pPr>
          </a:lstStyle>
          <a:p>
            <a:pPr defTabSz="609570"/>
            <a:fld id="{41CAD3B9-0C19-465B-A0EC-3183A090FF4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09570"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662309" y="6376031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AF62C4F5-15C6-4FEA-93AB-A9418BE68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8489" y="5877771"/>
            <a:ext cx="1129921" cy="737340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 userDrawn="1"/>
        </p:nvCxnSpPr>
        <p:spPr>
          <a:xfrm>
            <a:off x="662309" y="6376031"/>
            <a:ext cx="5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68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</p:sldLayoutIdLst>
  <p:hf hd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79996" indent="-179996" algn="l" defTabSz="91437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59991" indent="-179996" algn="l" defTabSz="91437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legroupelaposte.csod.com/ui/lms-learning-details/app/event/f01e6e41-0033-4fc4-ad50-8ad4cdb563cc" TargetMode="External"/><Relationship Id="rId18" Type="http://schemas.openxmlformats.org/officeDocument/2006/relationships/hyperlink" Target="https://legroupelaposte.csod.com/ui/lms-learning-details/app/event/c91e8715-6144-44c6-8de0-fcfd9cbc7c4e" TargetMode="External"/><Relationship Id="rId26" Type="http://schemas.openxmlformats.org/officeDocument/2006/relationships/hyperlink" Target="https://legroupelaposte.csod.com/ui/lms-learning-details/app/event/5a8d530e-ad6b-4dda-82c5-0761b4c9a3a6" TargetMode="External"/><Relationship Id="rId39" Type="http://schemas.openxmlformats.org/officeDocument/2006/relationships/hyperlink" Target="https://legroupelaposte.csod.com/ui/lms-learning-details/app/event/e0839bf0-6ef8-41c9-8a4d-7aebfc907556" TargetMode="External"/><Relationship Id="rId21" Type="http://schemas.openxmlformats.org/officeDocument/2006/relationships/hyperlink" Target="https://legroupelaposte.csod.com/ui/lms-learning-details/app/event/74ae8f92-9393-4d06-86de-3448b1f29ba9" TargetMode="External"/><Relationship Id="rId34" Type="http://schemas.openxmlformats.org/officeDocument/2006/relationships/hyperlink" Target="https://legroupelaposte.csod.com/ui/lms-learning-details/app/course/e75ed415-bc35-4666-b42a-df4d5fcfd088" TargetMode="External"/><Relationship Id="rId42" Type="http://schemas.openxmlformats.org/officeDocument/2006/relationships/hyperlink" Target="https://legroupelaposte.csod.com/ui/lms-learning-details/app/event/4b9985b1-6db6-499e-91cc-3ade1716f67c" TargetMode="External"/><Relationship Id="rId47" Type="http://schemas.openxmlformats.org/officeDocument/2006/relationships/hyperlink" Target="https://legroupelaposte.csod.com/ui/lms-learning-details/app/event/b605bc52-c815-4f2d-9bb0-cb172a0366d4" TargetMode="External"/><Relationship Id="rId50" Type="http://schemas.openxmlformats.org/officeDocument/2006/relationships/hyperlink" Target="https://legroupelaposte.csod.com/ui/lms-learning-details/app/event/382fb84c-ec22-4f39-bfcb-5b15cd3855dc" TargetMode="External"/><Relationship Id="rId7" Type="http://schemas.openxmlformats.org/officeDocument/2006/relationships/hyperlink" Target="https://legroupelaposte.csod.com/ui/lms-learning-details/app/event/042c5b04-1eda-4533-8e61-5fc730cec0f1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legroupelaposte.csod.com/ui/lms-learning-details/app/event/832b7bd6-431e-4e80-9ae5-da6eaf01d3b0" TargetMode="External"/><Relationship Id="rId29" Type="http://schemas.openxmlformats.org/officeDocument/2006/relationships/hyperlink" Target="https://legroupelaposte.csod.com/ui/lms-learning-details/app/course/f8712f43-f492-4ee9-b600-4a4a645aaa91" TargetMode="External"/><Relationship Id="rId11" Type="http://schemas.openxmlformats.org/officeDocument/2006/relationships/hyperlink" Target="https://legroupelaposte.csod.com/ui/lms-learning-details/app/course/d6198d9c-7912-4394-853b-c45770940848" TargetMode="External"/><Relationship Id="rId24" Type="http://schemas.openxmlformats.org/officeDocument/2006/relationships/hyperlink" Target="https://legroupelaposte.csod.com/ui/lms-learning-details/app/event/f370bd34-4cc7-45e4-80bc-57dda8ded0e1" TargetMode="External"/><Relationship Id="rId32" Type="http://schemas.openxmlformats.org/officeDocument/2006/relationships/hyperlink" Target="https://legroupelaposte.csod.com/ui/lms-learning-details/app/event/a162f40e-9b06-407e-a028-5670aab98f8c" TargetMode="External"/><Relationship Id="rId37" Type="http://schemas.openxmlformats.org/officeDocument/2006/relationships/hyperlink" Target="https://legroupelaposte.csod.com/ui/lms-learning-details/app/event/f168ecf0-a355-4c1d-9862-91afad3f654e" TargetMode="External"/><Relationship Id="rId40" Type="http://schemas.openxmlformats.org/officeDocument/2006/relationships/hyperlink" Target="https://legroupelaposte.csod.com/ui/lms-learning-details/app/event/93a7d592-4adf-444f-b289-1761bb70d583" TargetMode="External"/><Relationship Id="rId45" Type="http://schemas.openxmlformats.org/officeDocument/2006/relationships/hyperlink" Target="https://legroupelaposte.csod.com/ui/lms-learning-details/app/event/de5ef75f-cbbb-4632-8903-dd590dddf515" TargetMode="External"/><Relationship Id="rId53" Type="http://schemas.openxmlformats.org/officeDocument/2006/relationships/image" Target="../media/image21.png"/><Relationship Id="rId5" Type="http://schemas.openxmlformats.org/officeDocument/2006/relationships/hyperlink" Target="https://legroupelaposte.csod.com/ui/lms-learning-details/app/event/c20cf2d5-0ea6-4829-ad01-014e16238e21" TargetMode="External"/><Relationship Id="rId10" Type="http://schemas.openxmlformats.org/officeDocument/2006/relationships/hyperlink" Target="https://legroupelaposte.csod.com/ui/lms-learning-details/app/event/3ea92240-79f7-4947-9e81-71bd7ccfbc55" TargetMode="External"/><Relationship Id="rId19" Type="http://schemas.openxmlformats.org/officeDocument/2006/relationships/hyperlink" Target="https://legroupelaposte.csod.com/ui/lms-learning-details/app/curriculum/62300d94-5dff-43dd-9e73-3b15356b8b21" TargetMode="External"/><Relationship Id="rId31" Type="http://schemas.openxmlformats.org/officeDocument/2006/relationships/hyperlink" Target="https://legroupelaposte.csod.com/ui/lms-learning-details/app/event/c2835039-21dd-43b5-9a31-a95ec1c263d4" TargetMode="External"/><Relationship Id="rId44" Type="http://schemas.openxmlformats.org/officeDocument/2006/relationships/hyperlink" Target="https://legroupelaposte.csod.com/ui/lms-learning-details/app/event/0c4469e1-b13d-45d4-8591-c519a6cf1b3e" TargetMode="External"/><Relationship Id="rId52" Type="http://schemas.openxmlformats.org/officeDocument/2006/relationships/hyperlink" Target="https://legroupelaposte.csod.com/ui/lms-learning-details/app/course/1a894395-6041-4d15-9edc-543496abc191" TargetMode="External"/><Relationship Id="rId4" Type="http://schemas.openxmlformats.org/officeDocument/2006/relationships/hyperlink" Target="https://legroupelaposte.csod.com/ui/lms-learning-details/app/event/5ef8d0a5-8d3b-4059-8fad-874e6294bd6f" TargetMode="External"/><Relationship Id="rId9" Type="http://schemas.openxmlformats.org/officeDocument/2006/relationships/hyperlink" Target="https://legroupelaposte.csod.com/ui/lms-learning-details/app/event/103afddd-1d29-42e4-8897-5176c6469b02" TargetMode="External"/><Relationship Id="rId14" Type="http://schemas.openxmlformats.org/officeDocument/2006/relationships/hyperlink" Target="https://legroupelaposte.csod.com/ui/lms-learning-details/app/event/78e153df-202b-4d5f-b686-e8dcfe018283" TargetMode="External"/><Relationship Id="rId22" Type="http://schemas.openxmlformats.org/officeDocument/2006/relationships/hyperlink" Target="https://legroupelaposte.csod.com/ui/lms-learning-details/app/event/87a1fef1-7b30-42ff-a96a-2f71aaa985f3" TargetMode="External"/><Relationship Id="rId27" Type="http://schemas.openxmlformats.org/officeDocument/2006/relationships/hyperlink" Target="https://legroupelaposte.csod.com/ui/lms-learning-details/app/event/a163a05c-8b4e-4acc-b9d8-e30ef3339871" TargetMode="External"/><Relationship Id="rId30" Type="http://schemas.openxmlformats.org/officeDocument/2006/relationships/hyperlink" Target="https://legroupelaposte.csod.com/ui/lms-learning-details/app/course/62027fa0-7922-45eb-98c6-87b9b1b15780" TargetMode="External"/><Relationship Id="rId35" Type="http://schemas.openxmlformats.org/officeDocument/2006/relationships/hyperlink" Target="https://legroupelaposte.csod.com/ui/lms-learning-details/app/event/34f1581c-7de7-4335-a5e1-58e11651dc47" TargetMode="External"/><Relationship Id="rId43" Type="http://schemas.openxmlformats.org/officeDocument/2006/relationships/hyperlink" Target="https://legroupelaposte.csod.com/ui/lms-learning-details/app/event/2ab3e10c-90e3-43d9-b9e5-4e15f8006979" TargetMode="External"/><Relationship Id="rId48" Type="http://schemas.openxmlformats.org/officeDocument/2006/relationships/hyperlink" Target="https://legroupelaposte.csod.com/ui/lms-learning-details/app/event/9d738a50-00b8-48e9-a9ba-0d7fb8e057cd" TargetMode="External"/><Relationship Id="rId8" Type="http://schemas.openxmlformats.org/officeDocument/2006/relationships/hyperlink" Target="https://legroupelaposte.csod.com/ui/lms-learning-details/app/event/ffc0582e-74a7-4de5-af89-dc1deea4e86b" TargetMode="External"/><Relationship Id="rId51" Type="http://schemas.openxmlformats.org/officeDocument/2006/relationships/hyperlink" Target="https://legroupelaposte.csod.com/ui/lms-learning-details/app/event/68f67871-8721-4b4e-a2f9-36ab31870885" TargetMode="External"/><Relationship Id="rId3" Type="http://schemas.openxmlformats.org/officeDocument/2006/relationships/hyperlink" Target="https://legroupelaposte.csod.com/ui/lms-learning-details/app/event/962c6ddd-9ca1-40e9-8590-126319a20122" TargetMode="External"/><Relationship Id="rId12" Type="http://schemas.openxmlformats.org/officeDocument/2006/relationships/hyperlink" Target="https://legroupelaposte.csod.com/ui/lms-learning-details/app/event/b1e6fe00-31c3-4959-85d2-7d23da64554d" TargetMode="External"/><Relationship Id="rId17" Type="http://schemas.openxmlformats.org/officeDocument/2006/relationships/hyperlink" Target="https://legroupelaposte.csod.com/ui/lms-learning-details/app/event/746030c9-abd9-425c-bc06-bca458637737" TargetMode="External"/><Relationship Id="rId25" Type="http://schemas.openxmlformats.org/officeDocument/2006/relationships/hyperlink" Target="https://legroupelaposte.csod.com/ui/lms-learning-details/app/event/4eb19bfc-05f1-4487-89eb-c058835954cb" TargetMode="External"/><Relationship Id="rId33" Type="http://schemas.openxmlformats.org/officeDocument/2006/relationships/hyperlink" Target="https://legroupelaposte.csod.com/ui/lms-learning-details/app/event/a3a53cb9-66b7-4dfa-bb34-dc43b7459513" TargetMode="External"/><Relationship Id="rId38" Type="http://schemas.openxmlformats.org/officeDocument/2006/relationships/hyperlink" Target="https://legroupelaposte.csod.com/ui/lms-learning-details/app/event/1e34af5b-e36f-4d4e-b6fc-aafe49027a9f" TargetMode="External"/><Relationship Id="rId46" Type="http://schemas.openxmlformats.org/officeDocument/2006/relationships/hyperlink" Target="https://legroupelaposte.csod.com/ui/lms-learning-details/app/event/e4c40e17-d402-48b8-a548-95d191ed5ed2" TargetMode="External"/><Relationship Id="rId20" Type="http://schemas.openxmlformats.org/officeDocument/2006/relationships/hyperlink" Target="https://legroupelaposte.csod.com/ui/lms-learning-details/app/event/351143d3-d36c-408a-9bbe-a02d70b5c0f0" TargetMode="External"/><Relationship Id="rId41" Type="http://schemas.openxmlformats.org/officeDocument/2006/relationships/hyperlink" Target="https://legroupelaposte.csod.com/ui/lms-learning-details/app/event/41059c94-6ecb-4235-b1f5-9c28eb7536d7" TargetMode="External"/><Relationship Id="rId54" Type="http://schemas.openxmlformats.org/officeDocument/2006/relationships/hyperlink" Target="https://legroupelaposte.csod.com/" TargetMode="External"/><Relationship Id="rId1" Type="http://schemas.openxmlformats.org/officeDocument/2006/relationships/slideLayout" Target="../slideLayouts/slideLayout68.xml"/><Relationship Id="rId6" Type="http://schemas.openxmlformats.org/officeDocument/2006/relationships/hyperlink" Target="https://legroupelaposte.csod.com/ui/lms-learning-details/app/event/6c481d10-fe27-4851-8201-23d0e5dd8265" TargetMode="External"/><Relationship Id="rId15" Type="http://schemas.openxmlformats.org/officeDocument/2006/relationships/hyperlink" Target="https://legroupelaposte.csod.com/ui/lms-learning-details/app/event/28555992-3798-44f8-b041-754af30f0e13" TargetMode="External"/><Relationship Id="rId23" Type="http://schemas.openxmlformats.org/officeDocument/2006/relationships/hyperlink" Target="https://legroupelaposte.csod.com/ui/lms-learning-details/app/event/9879b296-7c98-4bbf-b0df-8786f4466d84" TargetMode="External"/><Relationship Id="rId28" Type="http://schemas.openxmlformats.org/officeDocument/2006/relationships/hyperlink" Target="https://legroupelaposte.csod.com/ui/lms-learning-details/app/course/44d8cdc0-abe2-4a0c-90be-1ac3ff601948" TargetMode="External"/><Relationship Id="rId36" Type="http://schemas.openxmlformats.org/officeDocument/2006/relationships/hyperlink" Target="https://legroupelaposte.csod.com/ui/lms-learning-details/app/event/1698e5d4-f20d-48f3-845e-9eef3b19223f" TargetMode="External"/><Relationship Id="rId49" Type="http://schemas.openxmlformats.org/officeDocument/2006/relationships/hyperlink" Target="https://legroupelaposte.csod.com/ui/lms-learning-details/app/event/bdcab583-1599-4cce-ad84-14ad5ff1e2c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50614" y="5928629"/>
            <a:ext cx="564302" cy="251057"/>
          </a:xfrm>
          <a:custGeom>
            <a:avLst/>
            <a:gdLst/>
            <a:ahLst/>
            <a:cxnLst/>
            <a:rect l="l" t="t" r="r" b="b"/>
            <a:pathLst>
              <a:path w="622300" h="276859">
                <a:moveTo>
                  <a:pt x="412915" y="192735"/>
                </a:moveTo>
                <a:lnTo>
                  <a:pt x="107111" y="275564"/>
                </a:lnTo>
                <a:lnTo>
                  <a:pt x="328320" y="271449"/>
                </a:lnTo>
                <a:lnTo>
                  <a:pt x="344843" y="268973"/>
                </a:lnTo>
                <a:lnTo>
                  <a:pt x="361099" y="262432"/>
                </a:lnTo>
                <a:lnTo>
                  <a:pt x="375500" y="252222"/>
                </a:lnTo>
                <a:lnTo>
                  <a:pt x="386384" y="238785"/>
                </a:lnTo>
                <a:lnTo>
                  <a:pt x="412915" y="192735"/>
                </a:lnTo>
                <a:close/>
              </a:path>
              <a:path w="622300" h="276859">
                <a:moveTo>
                  <a:pt x="505079" y="25565"/>
                </a:moveTo>
                <a:lnTo>
                  <a:pt x="501815" y="12928"/>
                </a:lnTo>
                <a:lnTo>
                  <a:pt x="493102" y="3619"/>
                </a:lnTo>
                <a:lnTo>
                  <a:pt x="480504" y="0"/>
                </a:lnTo>
                <a:lnTo>
                  <a:pt x="139192" y="0"/>
                </a:lnTo>
                <a:lnTo>
                  <a:pt x="138087" y="5600"/>
                </a:lnTo>
                <a:lnTo>
                  <a:pt x="142316" y="7518"/>
                </a:lnTo>
                <a:lnTo>
                  <a:pt x="277380" y="68910"/>
                </a:lnTo>
                <a:lnTo>
                  <a:pt x="484251" y="68910"/>
                </a:lnTo>
                <a:lnTo>
                  <a:pt x="501370" y="39204"/>
                </a:lnTo>
                <a:lnTo>
                  <a:pt x="505079" y="25565"/>
                </a:lnTo>
                <a:close/>
              </a:path>
              <a:path w="622300" h="276859">
                <a:moveTo>
                  <a:pt x="622020" y="98336"/>
                </a:moveTo>
                <a:lnTo>
                  <a:pt x="618248" y="95275"/>
                </a:lnTo>
                <a:lnTo>
                  <a:pt x="277380" y="95275"/>
                </a:lnTo>
                <a:lnTo>
                  <a:pt x="3340" y="268706"/>
                </a:lnTo>
                <a:lnTo>
                  <a:pt x="0" y="271373"/>
                </a:lnTo>
                <a:lnTo>
                  <a:pt x="2794" y="276504"/>
                </a:lnTo>
                <a:lnTo>
                  <a:pt x="619264" y="109537"/>
                </a:lnTo>
                <a:lnTo>
                  <a:pt x="622020" y="106908"/>
                </a:lnTo>
                <a:lnTo>
                  <a:pt x="622020" y="98336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21092" y="6265679"/>
            <a:ext cx="147410" cy="118619"/>
          </a:xfrm>
          <a:custGeom>
            <a:avLst/>
            <a:gdLst/>
            <a:ahLst/>
            <a:cxnLst/>
            <a:rect l="l" t="t" r="r" b="b"/>
            <a:pathLst>
              <a:path w="162559" h="130809">
                <a:moveTo>
                  <a:pt x="94602" y="0"/>
                </a:moveTo>
                <a:lnTo>
                  <a:pt x="67817" y="0"/>
                </a:lnTo>
                <a:lnTo>
                  <a:pt x="0" y="130797"/>
                </a:lnTo>
                <a:lnTo>
                  <a:pt x="28270" y="130797"/>
                </a:lnTo>
                <a:lnTo>
                  <a:pt x="40411" y="106743"/>
                </a:lnTo>
                <a:lnTo>
                  <a:pt x="149948" y="106743"/>
                </a:lnTo>
                <a:lnTo>
                  <a:pt x="137805" y="83324"/>
                </a:lnTo>
                <a:lnTo>
                  <a:pt x="52235" y="83324"/>
                </a:lnTo>
                <a:lnTo>
                  <a:pt x="81013" y="26339"/>
                </a:lnTo>
                <a:lnTo>
                  <a:pt x="108259" y="26339"/>
                </a:lnTo>
                <a:lnTo>
                  <a:pt x="94602" y="0"/>
                </a:lnTo>
                <a:close/>
              </a:path>
              <a:path w="162559" h="130809">
                <a:moveTo>
                  <a:pt x="149948" y="106743"/>
                </a:moveTo>
                <a:lnTo>
                  <a:pt x="121615" y="106743"/>
                </a:lnTo>
                <a:lnTo>
                  <a:pt x="133502" y="130289"/>
                </a:lnTo>
                <a:lnTo>
                  <a:pt x="137134" y="130797"/>
                </a:lnTo>
                <a:lnTo>
                  <a:pt x="162420" y="130797"/>
                </a:lnTo>
                <a:lnTo>
                  <a:pt x="149948" y="106743"/>
                </a:lnTo>
                <a:close/>
              </a:path>
              <a:path w="162559" h="130809">
                <a:moveTo>
                  <a:pt x="108259" y="26339"/>
                </a:moveTo>
                <a:lnTo>
                  <a:pt x="81013" y="26339"/>
                </a:lnTo>
                <a:lnTo>
                  <a:pt x="109778" y="83324"/>
                </a:lnTo>
                <a:lnTo>
                  <a:pt x="137805" y="83324"/>
                </a:lnTo>
                <a:lnTo>
                  <a:pt x="108259" y="26339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15694" y="6264482"/>
            <a:ext cx="386950" cy="122649"/>
          </a:xfrm>
          <a:custGeom>
            <a:avLst/>
            <a:gdLst/>
            <a:ahLst/>
            <a:cxnLst/>
            <a:rect l="l" t="t" r="r" b="b"/>
            <a:pathLst>
              <a:path w="426720" h="135254">
                <a:moveTo>
                  <a:pt x="120167" y="46037"/>
                </a:moveTo>
                <a:lnTo>
                  <a:pt x="119773" y="38265"/>
                </a:lnTo>
                <a:lnTo>
                  <a:pt x="117817" y="30822"/>
                </a:lnTo>
                <a:lnTo>
                  <a:pt x="115379" y="25882"/>
                </a:lnTo>
                <a:lnTo>
                  <a:pt x="114414" y="23914"/>
                </a:lnTo>
                <a:lnTo>
                  <a:pt x="109626" y="17792"/>
                </a:lnTo>
                <a:lnTo>
                  <a:pt x="99174" y="10261"/>
                </a:lnTo>
                <a:lnTo>
                  <a:pt x="93179" y="8077"/>
                </a:lnTo>
                <a:lnTo>
                  <a:pt x="93179" y="51841"/>
                </a:lnTo>
                <a:lnTo>
                  <a:pt x="91186" y="57086"/>
                </a:lnTo>
                <a:lnTo>
                  <a:pt x="87401" y="60909"/>
                </a:lnTo>
                <a:lnTo>
                  <a:pt x="79971" y="65747"/>
                </a:lnTo>
                <a:lnTo>
                  <a:pt x="70396" y="68364"/>
                </a:lnTo>
                <a:lnTo>
                  <a:pt x="60985" y="69265"/>
                </a:lnTo>
                <a:lnTo>
                  <a:pt x="69367" y="69265"/>
                </a:lnTo>
                <a:lnTo>
                  <a:pt x="46926" y="69646"/>
                </a:lnTo>
                <a:lnTo>
                  <a:pt x="37071" y="69646"/>
                </a:lnTo>
                <a:lnTo>
                  <a:pt x="19050" y="69265"/>
                </a:lnTo>
                <a:lnTo>
                  <a:pt x="26238" y="69265"/>
                </a:lnTo>
                <a:lnTo>
                  <a:pt x="26238" y="25882"/>
                </a:lnTo>
                <a:lnTo>
                  <a:pt x="61480" y="25882"/>
                </a:lnTo>
                <a:lnTo>
                  <a:pt x="72605" y="26936"/>
                </a:lnTo>
                <a:lnTo>
                  <a:pt x="81483" y="29552"/>
                </a:lnTo>
                <a:lnTo>
                  <a:pt x="88430" y="34378"/>
                </a:lnTo>
                <a:lnTo>
                  <a:pt x="91363" y="37719"/>
                </a:lnTo>
                <a:lnTo>
                  <a:pt x="92951" y="42024"/>
                </a:lnTo>
                <a:lnTo>
                  <a:pt x="92875" y="46469"/>
                </a:lnTo>
                <a:lnTo>
                  <a:pt x="93179" y="51841"/>
                </a:lnTo>
                <a:lnTo>
                  <a:pt x="93179" y="8077"/>
                </a:lnTo>
                <a:lnTo>
                  <a:pt x="85496" y="5270"/>
                </a:lnTo>
                <a:lnTo>
                  <a:pt x="68668" y="2552"/>
                </a:lnTo>
                <a:lnTo>
                  <a:pt x="69367" y="2552"/>
                </a:lnTo>
                <a:lnTo>
                  <a:pt x="49923" y="1752"/>
                </a:lnTo>
                <a:lnTo>
                  <a:pt x="35750" y="1752"/>
                </a:lnTo>
                <a:lnTo>
                  <a:pt x="0" y="2552"/>
                </a:lnTo>
                <a:lnTo>
                  <a:pt x="0" y="132130"/>
                </a:lnTo>
                <a:lnTo>
                  <a:pt x="26238" y="132130"/>
                </a:lnTo>
                <a:lnTo>
                  <a:pt x="26238" y="93510"/>
                </a:lnTo>
                <a:lnTo>
                  <a:pt x="32956" y="93510"/>
                </a:lnTo>
                <a:lnTo>
                  <a:pt x="43573" y="93649"/>
                </a:lnTo>
                <a:lnTo>
                  <a:pt x="49263" y="93649"/>
                </a:lnTo>
                <a:lnTo>
                  <a:pt x="51104" y="93510"/>
                </a:lnTo>
                <a:lnTo>
                  <a:pt x="77927" y="91465"/>
                </a:lnTo>
                <a:lnTo>
                  <a:pt x="100342" y="83870"/>
                </a:lnTo>
                <a:lnTo>
                  <a:pt x="114566" y="69646"/>
                </a:lnTo>
                <a:lnTo>
                  <a:pt x="114947" y="69265"/>
                </a:lnTo>
                <a:lnTo>
                  <a:pt x="120078" y="46469"/>
                </a:lnTo>
                <a:lnTo>
                  <a:pt x="120167" y="46037"/>
                </a:lnTo>
                <a:close/>
              </a:path>
              <a:path w="426720" h="135254">
                <a:moveTo>
                  <a:pt x="290817" y="67335"/>
                </a:moveTo>
                <a:lnTo>
                  <a:pt x="285483" y="41148"/>
                </a:lnTo>
                <a:lnTo>
                  <a:pt x="272821" y="23558"/>
                </a:lnTo>
                <a:lnTo>
                  <a:pt x="270065" y="19735"/>
                </a:lnTo>
                <a:lnTo>
                  <a:pt x="263474" y="15875"/>
                </a:lnTo>
                <a:lnTo>
                  <a:pt x="263474" y="67335"/>
                </a:lnTo>
                <a:lnTo>
                  <a:pt x="259702" y="85369"/>
                </a:lnTo>
                <a:lnTo>
                  <a:pt x="249148" y="99174"/>
                </a:lnTo>
                <a:lnTo>
                  <a:pt x="233032" y="108000"/>
                </a:lnTo>
                <a:lnTo>
                  <a:pt x="212509" y="111112"/>
                </a:lnTo>
                <a:lnTo>
                  <a:pt x="191985" y="108000"/>
                </a:lnTo>
                <a:lnTo>
                  <a:pt x="175869" y="99174"/>
                </a:lnTo>
                <a:lnTo>
                  <a:pt x="165328" y="85369"/>
                </a:lnTo>
                <a:lnTo>
                  <a:pt x="161544" y="67335"/>
                </a:lnTo>
                <a:lnTo>
                  <a:pt x="165328" y="49301"/>
                </a:lnTo>
                <a:lnTo>
                  <a:pt x="175869" y="35496"/>
                </a:lnTo>
                <a:lnTo>
                  <a:pt x="191998" y="26670"/>
                </a:lnTo>
                <a:lnTo>
                  <a:pt x="212509" y="23558"/>
                </a:lnTo>
                <a:lnTo>
                  <a:pt x="233032" y="26670"/>
                </a:lnTo>
                <a:lnTo>
                  <a:pt x="249148" y="35496"/>
                </a:lnTo>
                <a:lnTo>
                  <a:pt x="259702" y="49301"/>
                </a:lnTo>
                <a:lnTo>
                  <a:pt x="263474" y="67335"/>
                </a:lnTo>
                <a:lnTo>
                  <a:pt x="263474" y="15875"/>
                </a:lnTo>
                <a:lnTo>
                  <a:pt x="245452" y="5295"/>
                </a:lnTo>
                <a:lnTo>
                  <a:pt x="212509" y="0"/>
                </a:lnTo>
                <a:lnTo>
                  <a:pt x="179565" y="5295"/>
                </a:lnTo>
                <a:lnTo>
                  <a:pt x="154940" y="19735"/>
                </a:lnTo>
                <a:lnTo>
                  <a:pt x="139534" y="41148"/>
                </a:lnTo>
                <a:lnTo>
                  <a:pt x="134200" y="67335"/>
                </a:lnTo>
                <a:lnTo>
                  <a:pt x="139534" y="93522"/>
                </a:lnTo>
                <a:lnTo>
                  <a:pt x="154940" y="114922"/>
                </a:lnTo>
                <a:lnTo>
                  <a:pt x="179565" y="129374"/>
                </a:lnTo>
                <a:lnTo>
                  <a:pt x="212509" y="134670"/>
                </a:lnTo>
                <a:lnTo>
                  <a:pt x="245452" y="129374"/>
                </a:lnTo>
                <a:lnTo>
                  <a:pt x="270065" y="114922"/>
                </a:lnTo>
                <a:lnTo>
                  <a:pt x="272821" y="111112"/>
                </a:lnTo>
                <a:lnTo>
                  <a:pt x="285483" y="93522"/>
                </a:lnTo>
                <a:lnTo>
                  <a:pt x="290817" y="67335"/>
                </a:lnTo>
                <a:close/>
              </a:path>
              <a:path w="426720" h="135254">
                <a:moveTo>
                  <a:pt x="426440" y="94030"/>
                </a:moveTo>
                <a:lnTo>
                  <a:pt x="412546" y="69240"/>
                </a:lnTo>
                <a:lnTo>
                  <a:pt x="381977" y="57759"/>
                </a:lnTo>
                <a:lnTo>
                  <a:pt x="351409" y="50241"/>
                </a:lnTo>
                <a:lnTo>
                  <a:pt x="337502" y="37325"/>
                </a:lnTo>
                <a:lnTo>
                  <a:pt x="340055" y="30480"/>
                </a:lnTo>
                <a:lnTo>
                  <a:pt x="346862" y="25755"/>
                </a:lnTo>
                <a:lnTo>
                  <a:pt x="356641" y="23012"/>
                </a:lnTo>
                <a:lnTo>
                  <a:pt x="368134" y="22123"/>
                </a:lnTo>
                <a:lnTo>
                  <a:pt x="379476" y="23075"/>
                </a:lnTo>
                <a:lnTo>
                  <a:pt x="390525" y="25615"/>
                </a:lnTo>
                <a:lnTo>
                  <a:pt x="401104" y="29667"/>
                </a:lnTo>
                <a:lnTo>
                  <a:pt x="411060" y="35204"/>
                </a:lnTo>
                <a:lnTo>
                  <a:pt x="423418" y="14516"/>
                </a:lnTo>
                <a:lnTo>
                  <a:pt x="411302" y="8496"/>
                </a:lnTo>
                <a:lnTo>
                  <a:pt x="397217" y="3924"/>
                </a:lnTo>
                <a:lnTo>
                  <a:pt x="382536" y="1016"/>
                </a:lnTo>
                <a:lnTo>
                  <a:pt x="368592" y="0"/>
                </a:lnTo>
                <a:lnTo>
                  <a:pt x="345503" y="3073"/>
                </a:lnTo>
                <a:lnTo>
                  <a:pt x="326834" y="11658"/>
                </a:lnTo>
                <a:lnTo>
                  <a:pt x="314325" y="24765"/>
                </a:lnTo>
                <a:lnTo>
                  <a:pt x="309765" y="41402"/>
                </a:lnTo>
                <a:lnTo>
                  <a:pt x="323735" y="65430"/>
                </a:lnTo>
                <a:lnTo>
                  <a:pt x="354444" y="76060"/>
                </a:lnTo>
                <a:lnTo>
                  <a:pt x="385152" y="83235"/>
                </a:lnTo>
                <a:lnTo>
                  <a:pt x="399110" y="96888"/>
                </a:lnTo>
                <a:lnTo>
                  <a:pt x="396341" y="103974"/>
                </a:lnTo>
                <a:lnTo>
                  <a:pt x="389191" y="108851"/>
                </a:lnTo>
                <a:lnTo>
                  <a:pt x="379437" y="111658"/>
                </a:lnTo>
                <a:lnTo>
                  <a:pt x="368808" y="112572"/>
                </a:lnTo>
                <a:lnTo>
                  <a:pt x="354952" y="111429"/>
                </a:lnTo>
                <a:lnTo>
                  <a:pt x="341477" y="108280"/>
                </a:lnTo>
                <a:lnTo>
                  <a:pt x="328625" y="103174"/>
                </a:lnTo>
                <a:lnTo>
                  <a:pt x="316585" y="96202"/>
                </a:lnTo>
                <a:lnTo>
                  <a:pt x="303161" y="116179"/>
                </a:lnTo>
                <a:lnTo>
                  <a:pt x="316992" y="123748"/>
                </a:lnTo>
                <a:lnTo>
                  <a:pt x="333121" y="129590"/>
                </a:lnTo>
                <a:lnTo>
                  <a:pt x="350100" y="133337"/>
                </a:lnTo>
                <a:lnTo>
                  <a:pt x="366522" y="134670"/>
                </a:lnTo>
                <a:lnTo>
                  <a:pt x="389648" y="131889"/>
                </a:lnTo>
                <a:lnTo>
                  <a:pt x="408711" y="123888"/>
                </a:lnTo>
                <a:lnTo>
                  <a:pt x="421665" y="111112"/>
                </a:lnTo>
                <a:lnTo>
                  <a:pt x="426440" y="9403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10913" y="6266705"/>
            <a:ext cx="233207" cy="118043"/>
          </a:xfrm>
          <a:custGeom>
            <a:avLst/>
            <a:gdLst/>
            <a:ahLst/>
            <a:cxnLst/>
            <a:rect l="l" t="t" r="r" b="b"/>
            <a:pathLst>
              <a:path w="257175" h="130175">
                <a:moveTo>
                  <a:pt x="125260" y="0"/>
                </a:moveTo>
                <a:lnTo>
                  <a:pt x="0" y="0"/>
                </a:lnTo>
                <a:lnTo>
                  <a:pt x="0" y="24130"/>
                </a:lnTo>
                <a:lnTo>
                  <a:pt x="49060" y="24130"/>
                </a:lnTo>
                <a:lnTo>
                  <a:pt x="49060" y="129540"/>
                </a:lnTo>
                <a:lnTo>
                  <a:pt x="75298" y="129540"/>
                </a:lnTo>
                <a:lnTo>
                  <a:pt x="75298" y="24130"/>
                </a:lnTo>
                <a:lnTo>
                  <a:pt x="125260" y="24130"/>
                </a:lnTo>
                <a:lnTo>
                  <a:pt x="125260" y="0"/>
                </a:lnTo>
                <a:close/>
              </a:path>
              <a:path w="257175" h="130175">
                <a:moveTo>
                  <a:pt x="256717" y="105689"/>
                </a:moveTo>
                <a:lnTo>
                  <a:pt x="167970" y="105689"/>
                </a:lnTo>
                <a:lnTo>
                  <a:pt x="167970" y="75526"/>
                </a:lnTo>
                <a:lnTo>
                  <a:pt x="247230" y="75526"/>
                </a:lnTo>
                <a:lnTo>
                  <a:pt x="247230" y="51536"/>
                </a:lnTo>
                <a:lnTo>
                  <a:pt x="167970" y="51536"/>
                </a:lnTo>
                <a:lnTo>
                  <a:pt x="167970" y="24091"/>
                </a:lnTo>
                <a:lnTo>
                  <a:pt x="254368" y="24091"/>
                </a:lnTo>
                <a:lnTo>
                  <a:pt x="254368" y="0"/>
                </a:lnTo>
                <a:lnTo>
                  <a:pt x="141732" y="0"/>
                </a:lnTo>
                <a:lnTo>
                  <a:pt x="141732" y="125755"/>
                </a:lnTo>
                <a:lnTo>
                  <a:pt x="145072" y="129679"/>
                </a:lnTo>
                <a:lnTo>
                  <a:pt x="256717" y="129679"/>
                </a:lnTo>
                <a:lnTo>
                  <a:pt x="256717" y="105689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627701" y="6266695"/>
            <a:ext cx="90979" cy="118043"/>
          </a:xfrm>
          <a:custGeom>
            <a:avLst/>
            <a:gdLst/>
            <a:ahLst/>
            <a:cxnLst/>
            <a:rect l="l" t="t" r="r" b="b"/>
            <a:pathLst>
              <a:path w="100329" h="130175">
                <a:moveTo>
                  <a:pt x="26238" y="0"/>
                </a:moveTo>
                <a:lnTo>
                  <a:pt x="0" y="0"/>
                </a:lnTo>
                <a:lnTo>
                  <a:pt x="0" y="125755"/>
                </a:lnTo>
                <a:lnTo>
                  <a:pt x="3340" y="129679"/>
                </a:lnTo>
                <a:lnTo>
                  <a:pt x="87769" y="129679"/>
                </a:lnTo>
                <a:lnTo>
                  <a:pt x="100215" y="105689"/>
                </a:lnTo>
                <a:lnTo>
                  <a:pt x="26238" y="105689"/>
                </a:lnTo>
                <a:lnTo>
                  <a:pt x="26238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25658" y="183425"/>
            <a:ext cx="4131368" cy="280604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95010" rIns="0" bIns="0" rtlCol="0" anchor="ctr">
            <a:spAutoFit/>
          </a:bodyPr>
          <a:lstStyle/>
          <a:p>
            <a:pPr marL="391576">
              <a:lnSpc>
                <a:spcPct val="100000"/>
              </a:lnSpc>
              <a:spcBef>
                <a:spcPts val="748"/>
              </a:spcBef>
            </a:pPr>
            <a:r>
              <a:rPr lang="fr-FR" sz="1200" spc="-45" dirty="0">
                <a:solidFill>
                  <a:srgbClr val="FFFFFF"/>
                </a:solidFill>
                <a:latin typeface="Montserrat ExtraBold"/>
                <a:cs typeface="Montserrat ExtraBold"/>
              </a:rPr>
              <a:t>Ateliers EMRG : </a:t>
            </a:r>
            <a:r>
              <a:rPr sz="1200" spc="-45" dirty="0">
                <a:solidFill>
                  <a:srgbClr val="FFFFFF"/>
                </a:solidFill>
                <a:latin typeface="Montserrat ExtraBold"/>
                <a:cs typeface="Montserrat ExtraBold"/>
              </a:rPr>
              <a:t>ORIENTER</a:t>
            </a:r>
            <a:endParaRPr sz="1200" dirty="0">
              <a:latin typeface="Montserrat ExtraBold"/>
              <a:cs typeface="Montserrat Extra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07864" y="6553645"/>
            <a:ext cx="220538" cy="356930"/>
          </a:xfrm>
          <a:prstGeom prst="rect">
            <a:avLst/>
          </a:prstGeom>
        </p:spPr>
        <p:txBody>
          <a:bodyPr vert="horz" wrap="square" lIns="0" tIns="21881" rIns="0" bIns="0" rtlCol="0">
            <a:spAutoFit/>
          </a:bodyPr>
          <a:lstStyle/>
          <a:p>
            <a:pPr marL="20730" marR="0" lvl="0" indent="0" algn="l" defTabSz="914446" rtl="0" eaLnBrk="1" fontAlgn="auto" latinLnBrk="0" hangingPunct="1">
              <a:lnSpc>
                <a:spcPct val="100000"/>
              </a:lnSpc>
              <a:spcBef>
                <a:spcPts val="1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88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pPr marL="2073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17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r>
              <a:rPr kumimoji="0" sz="1088" b="1" i="0" u="none" strike="noStrike" kern="1200" cap="none" spc="0" normalizeH="0" baseline="0" noProof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 </a:t>
            </a:r>
            <a:r>
              <a:rPr kumimoji="0" sz="1088" b="1" i="0" u="none" strike="noStrike" kern="1200" cap="none" spc="-45" normalizeH="0" baseline="0" noProof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-</a:t>
            </a:r>
            <a:endParaRPr kumimoji="0" sz="10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9042" y="900338"/>
            <a:ext cx="4067054" cy="1460924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18426" rIns="0" bIns="0" rtlCol="0">
            <a:spAutoFit/>
          </a:bodyPr>
          <a:lstStyle/>
          <a:p>
            <a:pPr marL="207880" marR="343781" lvl="0" indent="0" algn="l" defTabSz="914446" rtl="0" eaLnBrk="1" fontAlgn="auto" latinLnBrk="0" hangingPunct="1">
              <a:lnSpc>
                <a:spcPct val="220699"/>
              </a:lnSpc>
              <a:spcBef>
                <a:spcPts val="1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"/>
              </a:rPr>
              <a:t>LE</a:t>
            </a:r>
            <a:r>
              <a:rPr kumimoji="0" sz="861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"/>
              </a:rPr>
              <a:t>GROUPE</a:t>
            </a:r>
            <a:r>
              <a:rPr kumimoji="0" sz="861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"/>
              </a:rPr>
              <a:t>LA POSTE,</a:t>
            </a:r>
            <a:r>
              <a:rPr kumimoji="0" sz="861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"/>
              </a:rPr>
              <a:t>BRANCHES,</a:t>
            </a:r>
            <a:r>
              <a:rPr kumimoji="0" sz="861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"/>
              </a:rPr>
              <a:t>FILIALES ET</a:t>
            </a:r>
            <a:r>
              <a:rPr kumimoji="0" sz="861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"/>
              </a:rPr>
              <a:t> 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"/>
              </a:rPr>
              <a:t>STRATÉGIES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"/>
              </a:rPr>
              <a:t> 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"/>
              </a:rPr>
              <a:t>(2H)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"/>
              </a:rPr>
              <a:t>VISION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"/>
              </a:rPr>
              <a:t>DE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"/>
              </a:rPr>
              <a:t> 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"/>
              </a:rPr>
              <a:t>L’EMPLOI,</a:t>
            </a:r>
            <a:r>
              <a:rPr kumimoji="0" sz="861" b="1" i="0" u="none" strike="noStrike" kern="1200" cap="none" spc="-14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"/>
              </a:rPr>
              <a:t>LES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"/>
              </a:rPr>
              <a:t>MÉTIERS</a:t>
            </a:r>
            <a:r>
              <a:rPr kumimoji="0" sz="861" b="1" i="0" u="none" strike="noStrike" kern="1200" cap="none" spc="-14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"/>
              </a:rPr>
              <a:t>QUI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"/>
              </a:rPr>
              <a:t>RECRUTENT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"/>
              </a:rPr>
              <a:t> (2H)</a:t>
            </a:r>
            <a:endParaRPr kumimoji="0" sz="86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207880" marR="1515629" lvl="0" indent="0" algn="l" defTabSz="914446" rtl="0" eaLnBrk="1" fontAlgn="auto" latinLnBrk="0" hangingPunct="1">
              <a:lnSpc>
                <a:spcPct val="203700"/>
              </a:lnSpc>
              <a:spcBef>
                <a:spcPts val="1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5"/>
              </a:rPr>
              <a:t>LES</a:t>
            </a:r>
            <a:r>
              <a:rPr kumimoji="0" sz="861" b="1" i="0" u="none" strike="noStrike" kern="1200" cap="none" spc="-27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5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5"/>
              </a:rPr>
              <a:t>DISPOSITIFS</a:t>
            </a:r>
            <a:r>
              <a:rPr kumimoji="0" sz="861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5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5"/>
              </a:rPr>
              <a:t>DE</a:t>
            </a:r>
            <a:r>
              <a:rPr kumimoji="0" sz="861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5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5"/>
              </a:rPr>
              <a:t>MOBILITÉ</a:t>
            </a:r>
            <a:r>
              <a:rPr kumimoji="0" sz="861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5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5"/>
              </a:rPr>
              <a:t>EXTERNE</a:t>
            </a:r>
            <a:r>
              <a:rPr kumimoji="0" sz="861" b="1" i="0" u="none" strike="noStrike" kern="1200" cap="none" spc="-27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5"/>
              </a:rPr>
              <a:t> </a:t>
            </a:r>
            <a:endParaRPr kumimoji="0" lang="fr-FR" sz="861" b="1" i="0" u="none" strike="noStrike" kern="1200" cap="none" spc="-18" normalizeH="0" baseline="0" noProof="0" dirty="0">
              <a:ln>
                <a:noFill/>
              </a:ln>
              <a:solidFill>
                <a:srgbClr val="164194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207880" marR="1515629" lvl="0" indent="0" algn="l" defTabSz="914446" rtl="0" eaLnBrk="1" fontAlgn="auto" latinLnBrk="0" hangingPunct="1">
              <a:lnSpc>
                <a:spcPct val="203700"/>
              </a:lnSpc>
              <a:spcBef>
                <a:spcPts val="1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6"/>
              </a:rPr>
              <a:t>FONCTION</a:t>
            </a:r>
            <a:r>
              <a:rPr kumimoji="0" sz="861" b="1" i="0" u="none" strike="noStrike" kern="1200" cap="none" spc="-27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6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6"/>
              </a:rPr>
              <a:t>PUBLIQUE</a:t>
            </a:r>
            <a:r>
              <a:rPr kumimoji="0" lang="fr-FR" sz="861" b="1" i="0" u="none" strike="noStrike" kern="1200" cap="none" spc="-27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6"/>
              </a:rPr>
              <a:t>  </a:t>
            </a:r>
            <a:endParaRPr kumimoji="0" sz="86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6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20788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7"/>
              </a:rPr>
              <a:t>CRÉER SON</a:t>
            </a:r>
            <a:r>
              <a:rPr kumimoji="0" sz="861" b="1" i="0" u="none" strike="noStrike" kern="1200" cap="none" spc="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7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7"/>
              </a:rPr>
              <a:t>ENTREPRISE 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7"/>
              </a:rPr>
              <a:t>(1H)</a:t>
            </a:r>
            <a:endParaRPr kumimoji="0" sz="86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5658" y="2880052"/>
            <a:ext cx="4070298" cy="2347120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51248" rIns="0" bIns="0" rtlCol="0" anchor="t">
            <a:spAutoFit/>
          </a:bodyPr>
          <a:lstStyle/>
          <a:p>
            <a:pPr marL="207645" marR="44323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8"/>
              </a:rPr>
              <a:t>CONCRÉTISER</a:t>
            </a:r>
            <a:r>
              <a:rPr kumimoji="0" lang="fr-FR" sz="800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8"/>
              </a:rPr>
              <a:t>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8"/>
              </a:rPr>
              <a:t>SON</a:t>
            </a:r>
            <a:r>
              <a:rPr kumimoji="0" lang="fr-FR" sz="800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8"/>
              </a:rPr>
              <a:t>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8"/>
              </a:rPr>
              <a:t>PROJET</a:t>
            </a:r>
            <a:r>
              <a:rPr kumimoji="0" lang="fr-FR" sz="800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8"/>
              </a:rPr>
              <a:t>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8"/>
              </a:rPr>
              <a:t>PROFESSIONNEL</a:t>
            </a:r>
            <a:r>
              <a:rPr kumimoji="0" lang="fr-FR" sz="800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8"/>
              </a:rPr>
              <a:t>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8"/>
              </a:rPr>
              <a:t>EN</a:t>
            </a:r>
            <a:r>
              <a:rPr kumimoji="0" lang="fr-FR" sz="800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8"/>
              </a:rPr>
              <a:t>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8"/>
              </a:rPr>
              <a:t>4 ÉTAPES</a:t>
            </a:r>
            <a:r>
              <a:rPr kumimoji="0" lang="fr-FR" sz="800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8"/>
              </a:rPr>
              <a:t> </a:t>
            </a:r>
            <a:r>
              <a:rPr kumimoji="0" lang="fr-FR" sz="800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8"/>
              </a:rPr>
              <a:t>(1H)</a:t>
            </a:r>
            <a:endParaRPr kumimoji="0" lang="fr-FR" sz="800" b="1" i="0" u="none" strike="noStrike" kern="1200" cap="none" spc="-18" normalizeH="0" baseline="0" noProof="0" dirty="0">
              <a:ln>
                <a:noFill/>
              </a:ln>
              <a:solidFill>
                <a:srgbClr val="164194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  <a:p>
            <a:pPr marL="207645" marR="44323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-18" normalizeH="0" baseline="0" noProof="0" dirty="0">
              <a:ln>
                <a:noFill/>
              </a:ln>
              <a:solidFill>
                <a:srgbClr val="164194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  <a:p>
            <a:pPr marL="207645" marR="44323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9"/>
              </a:rPr>
              <a:t>Activez vos leviers et donnez du sens à votre projet professionnel (1h) –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003DA5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  <a:p>
            <a:pPr marL="207645" marR="44323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-18" normalizeH="0" baseline="0" noProof="0" dirty="0">
              <a:ln>
                <a:noFill/>
              </a:ln>
              <a:solidFill>
                <a:srgbClr val="164194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  <a:p>
            <a:pPr marL="207645" marR="44323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10"/>
              </a:rPr>
              <a:t>IDENTIFIER</a:t>
            </a:r>
            <a:r>
              <a:rPr kumimoji="0" lang="fr-FR" sz="800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10"/>
              </a:rPr>
              <a:t>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10"/>
              </a:rPr>
              <a:t>VOS</a:t>
            </a:r>
            <a:r>
              <a:rPr kumimoji="0" lang="fr-FR" sz="800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10"/>
              </a:rPr>
              <a:t>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10"/>
              </a:rPr>
              <a:t>LEVIERS</a:t>
            </a:r>
            <a:r>
              <a:rPr kumimoji="0" lang="fr-FR" sz="800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10"/>
              </a:rPr>
              <a:t>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10"/>
              </a:rPr>
              <a:t>DE</a:t>
            </a:r>
            <a:r>
              <a:rPr kumimoji="0" lang="fr-FR" sz="800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10"/>
              </a:rPr>
              <a:t> </a:t>
            </a:r>
            <a:r>
              <a:rPr kumimoji="0" lang="fr-FR" sz="800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10"/>
              </a:rPr>
              <a:t>MOTIVATION</a:t>
            </a:r>
            <a:r>
              <a:rPr kumimoji="0" lang="fr-FR" sz="800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10"/>
              </a:rPr>
              <a:t> </a:t>
            </a:r>
            <a:r>
              <a:rPr kumimoji="0" lang="fr-FR" sz="800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10"/>
              </a:rPr>
              <a:t>(3H30)</a:t>
            </a:r>
            <a:endParaRPr kumimoji="0" lang="fr-FR" sz="800" b="1" i="0" u="none" strike="noStrike" kern="1200" cap="none" spc="-9" normalizeH="0" baseline="0" noProof="0" dirty="0">
              <a:ln>
                <a:noFill/>
              </a:ln>
              <a:solidFill>
                <a:srgbClr val="164194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  <a:p>
            <a:pPr marL="207645" marR="44323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-9" normalizeH="0" baseline="0" noProof="0" dirty="0">
              <a:ln>
                <a:noFill/>
              </a:ln>
              <a:solidFill>
                <a:srgbClr val="164194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  <a:p>
            <a:pPr marL="207645" marR="44323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11"/>
              </a:rPr>
              <a:t>VOS COMPETENCES SOUS </a:t>
            </a:r>
            <a:r>
              <a:rPr kumimoji="0" lang="fr-FR" sz="800" b="1" i="0" u="none" strike="noStrike" kern="1200" cap="none" spc="-9" normalizeH="0" baseline="0" noProof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11"/>
              </a:rPr>
              <a:t>LES PROJECTEURS </a:t>
            </a:r>
            <a:r>
              <a:rPr kumimoji="0" lang="fr-FR" sz="800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11"/>
              </a:rPr>
              <a:t>– E-LEARNING</a:t>
            </a:r>
            <a:r>
              <a:rPr kumimoji="0" lang="fr-FR" sz="800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 </a:t>
            </a:r>
            <a:r>
              <a:rPr kumimoji="0" lang="fr-FR" sz="800" b="1" i="0" u="none" strike="noStrike" kern="1200" cap="none" spc="-9" normalizeH="0" baseline="0" noProof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30 MIN</a:t>
            </a:r>
            <a:endParaRPr kumimoji="0" lang="fr-FR" sz="800" b="1" i="0" u="none" strike="noStrike" kern="1200" cap="none" spc="-9" normalizeH="0" baseline="0" noProof="0" dirty="0">
              <a:ln>
                <a:noFill/>
              </a:ln>
              <a:solidFill>
                <a:srgbClr val="164194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  <a:p>
            <a:pPr marL="207645" marR="44323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  <a:p>
            <a:pPr marL="207645" marR="615315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ÉLABORER</a:t>
            </a:r>
            <a:r>
              <a:rPr kumimoji="0" lang="fr-FR" sz="800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</a:t>
            </a:r>
            <a:r>
              <a:rPr kumimoji="0" lang="fr-FR" sz="800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PORTEFEUILLE</a:t>
            </a:r>
            <a:r>
              <a:rPr kumimoji="0" lang="fr-FR" sz="800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kumimoji="0" lang="fr-FR" sz="800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COMPÉTENCES </a:t>
            </a:r>
            <a:r>
              <a:rPr kumimoji="0" lang="fr-FR" sz="800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(3H30)</a:t>
            </a:r>
            <a:r>
              <a:rPr kumimoji="0" lang="fr-FR" sz="800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 </a:t>
            </a:r>
          </a:p>
          <a:p>
            <a:pPr marL="207645" marR="615315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  <a:p>
            <a:pPr marL="207645" marR="615315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IDENTIFIER</a:t>
            </a:r>
            <a:r>
              <a:rPr kumimoji="0" lang="fr-FR" sz="800" b="1" i="0" u="none" strike="noStrike" kern="1200" cap="none" spc="-27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VOS</a:t>
            </a:r>
            <a:r>
              <a:rPr kumimoji="0" lang="fr-FR" sz="800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LEVIERS</a:t>
            </a:r>
            <a:r>
              <a:rPr kumimoji="0" lang="fr-FR" sz="800" b="1" i="0" u="none" strike="noStrike" kern="1200" cap="none" spc="-27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DE</a:t>
            </a:r>
            <a:r>
              <a:rPr kumimoji="0" lang="fr-FR" sz="800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CHANGEMENT</a:t>
            </a:r>
            <a:r>
              <a:rPr kumimoji="0" lang="fr-FR" sz="800" b="1" i="0" u="none" strike="noStrike" kern="1200" cap="none" spc="-27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POUR</a:t>
            </a:r>
            <a:r>
              <a:rPr kumimoji="0" lang="fr-FR" sz="800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 </a:t>
            </a:r>
            <a:r>
              <a:rPr kumimoji="0" lang="fr-FR" sz="800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ÉVOLUER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  <a:p>
            <a:pPr marL="207645" marR="0" lvl="0" indent="0" algn="l" defTabSz="914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E52332"/>
                </a:solidFill>
                <a:effectLst/>
                <a:uLnTx/>
                <a:uFillTx/>
                <a:latin typeface="Wingdings 3"/>
                <a:ea typeface="+mn-ea"/>
                <a:cs typeface="+mn-cs"/>
                <a:sym typeface="Wingdings 3"/>
              </a:rPr>
              <a:t></a:t>
            </a:r>
            <a:r>
              <a:rPr kumimoji="0" lang="fr-FR" sz="800" b="0" i="0" u="none" strike="noStrike" kern="1200" cap="none" spc="199" normalizeH="0" baseline="0" noProof="0" dirty="0">
                <a:ln>
                  <a:noFill/>
                </a:ln>
                <a:solidFill>
                  <a:srgbClr val="E5233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fr-FR" sz="800" b="1" i="0" u="none" strike="noStrike" kern="1200" cap="none" spc="-18" normalizeH="0" baseline="0" noProof="0" dirty="0">
                <a:ln>
                  <a:noFill/>
                </a:ln>
                <a:solidFill>
                  <a:srgbClr val="E52332"/>
                </a:solidFill>
                <a:effectLst/>
                <a:uLnTx/>
                <a:uFillTx/>
                <a:latin typeface="Montserrat"/>
                <a:ea typeface="+mn-ea"/>
                <a:cs typeface="+mn-cs"/>
                <a:hlinkClick r:id="rId13"/>
              </a:rPr>
              <a:t>PRÉSENTIEL</a:t>
            </a:r>
            <a:r>
              <a:rPr kumimoji="0" lang="fr-FR" sz="800" b="1" i="0" u="none" strike="noStrike" kern="1200" cap="none" spc="-9" normalizeH="0" baseline="0" noProof="0" dirty="0">
                <a:ln>
                  <a:noFill/>
                </a:ln>
                <a:solidFill>
                  <a:srgbClr val="E52332"/>
                </a:solidFill>
                <a:effectLst/>
                <a:uLnTx/>
                <a:uFillTx/>
                <a:latin typeface="Montserrat"/>
                <a:ea typeface="+mn-ea"/>
                <a:cs typeface="+mn-cs"/>
                <a:hlinkClick r:id="rId13"/>
              </a:rPr>
              <a:t> </a:t>
            </a:r>
            <a:r>
              <a:rPr kumimoji="0" lang="fr-FR" sz="800" b="1" i="0" u="none" strike="noStrike" kern="1200" cap="none" spc="-18" normalizeH="0" baseline="0" noProof="0" dirty="0">
                <a:ln>
                  <a:noFill/>
                </a:ln>
                <a:solidFill>
                  <a:srgbClr val="E52332"/>
                </a:solidFill>
                <a:effectLst/>
                <a:uLnTx/>
                <a:uFillTx/>
                <a:latin typeface="Montserrat"/>
                <a:ea typeface="+mn-ea"/>
                <a:cs typeface="+mn-cs"/>
                <a:hlinkClick r:id="rId13"/>
              </a:rPr>
              <a:t>3H</a:t>
            </a:r>
            <a:r>
              <a:rPr kumimoji="0" lang="fr-FR" sz="800" b="1" i="0" u="none" strike="noStrike" kern="1200" cap="none" spc="-18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"/>
                <a:ea typeface="+mn-ea"/>
                <a:cs typeface="+mn-cs"/>
                <a:hlinkClick r:id="rId13"/>
              </a:rPr>
              <a:t>30</a:t>
            </a:r>
            <a:r>
              <a:rPr kumimoji="0" lang="fr-FR" sz="800" b="1" i="0" u="none" strike="noStrike" kern="1200" cap="none" spc="-18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; </a:t>
            </a:r>
            <a:r>
              <a:rPr kumimoji="0" lang="fr-FR" sz="800" b="0" i="0" u="none" strike="noStrike" kern="1200" cap="none" spc="195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fr-FR" sz="800" b="1" i="0" u="none" strike="noStrike" kern="1200" cap="none" spc="-9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"/>
                <a:ea typeface="+mn-ea"/>
                <a:cs typeface="+mn-cs"/>
                <a:hlinkClick r:id="rId14"/>
              </a:rPr>
              <a:t>CLASSE</a:t>
            </a:r>
            <a:r>
              <a:rPr kumimoji="0" lang="fr-FR" sz="800" b="1" i="0" u="none" strike="noStrike" kern="1200" cap="none" spc="-14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"/>
                <a:ea typeface="+mn-ea"/>
                <a:cs typeface="+mn-cs"/>
                <a:hlinkClick r:id="rId14"/>
              </a:rPr>
              <a:t> </a:t>
            </a:r>
            <a:r>
              <a:rPr kumimoji="0" lang="fr-FR" sz="800" b="1" i="0" u="none" strike="noStrike" kern="1200" cap="none" spc="-23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"/>
                <a:ea typeface="+mn-ea"/>
                <a:cs typeface="+mn-cs"/>
                <a:hlinkClick r:id="rId14"/>
              </a:rPr>
              <a:t>VIRTUELLE</a:t>
            </a:r>
            <a:r>
              <a:rPr kumimoji="0" lang="fr-FR" sz="800" b="1" i="0" u="none" strike="noStrike" kern="1200" cap="none" spc="-14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"/>
                <a:ea typeface="+mn-ea"/>
                <a:cs typeface="+mn-cs"/>
                <a:hlinkClick r:id="rId14"/>
              </a:rPr>
              <a:t> </a:t>
            </a:r>
            <a:r>
              <a:rPr kumimoji="0" lang="fr-FR" sz="800" b="1" i="0" u="none" strike="noStrike" kern="1200" cap="none" spc="-23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"/>
                <a:ea typeface="+mn-ea"/>
                <a:cs typeface="+mn-cs"/>
                <a:hlinkClick r:id="rId14"/>
              </a:rPr>
              <a:t>2H</a:t>
            </a:r>
            <a:r>
              <a:rPr kumimoji="0" lang="fr-FR" sz="800" b="1" i="0" u="none" strike="noStrike" kern="1200" cap="none" spc="-23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; </a:t>
            </a:r>
            <a:r>
              <a:rPr kumimoji="0" lang="fr-FR" sz="800" b="0" i="0" u="none" strike="noStrike" kern="1200" cap="none" spc="195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fr-FR" sz="800" b="1" i="0" u="none" strike="noStrike" kern="1200" cap="none" spc="-9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"/>
                <a:ea typeface="+mn-ea"/>
                <a:cs typeface="+mn-cs"/>
                <a:hlinkClick r:id="rId15"/>
              </a:rPr>
              <a:t>CLASSE</a:t>
            </a:r>
            <a:r>
              <a:rPr kumimoji="0" lang="fr-FR" sz="800" b="1" i="0" u="none" strike="noStrike" kern="1200" cap="none" spc="-14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"/>
                <a:ea typeface="+mn-ea"/>
                <a:cs typeface="+mn-cs"/>
                <a:hlinkClick r:id="rId15"/>
              </a:rPr>
              <a:t> </a:t>
            </a:r>
            <a:r>
              <a:rPr kumimoji="0" lang="fr-FR" sz="800" b="1" i="0" u="none" strike="noStrike" kern="1200" cap="none" spc="-23" normalizeH="0" baseline="0" noProof="0" dirty="0">
                <a:ln>
                  <a:noFill/>
                </a:ln>
                <a:solidFill>
                  <a:srgbClr val="E52332"/>
                </a:solidFill>
                <a:effectLst/>
                <a:uLnTx/>
                <a:uFillTx/>
                <a:latin typeface="Montserrat"/>
                <a:ea typeface="+mn-ea"/>
                <a:cs typeface="+mn-cs"/>
                <a:hlinkClick r:id="rId15"/>
              </a:rPr>
              <a:t>VIRTUELLE</a:t>
            </a:r>
            <a:r>
              <a:rPr kumimoji="0" lang="fr-FR" sz="800" b="1" i="0" u="none" strike="noStrike" kern="1200" cap="none" spc="-14" normalizeH="0" baseline="0" noProof="0" dirty="0">
                <a:ln>
                  <a:noFill/>
                </a:ln>
                <a:solidFill>
                  <a:srgbClr val="E52332"/>
                </a:solidFill>
                <a:effectLst/>
                <a:uLnTx/>
                <a:uFillTx/>
                <a:latin typeface="Montserrat"/>
                <a:ea typeface="+mn-ea"/>
                <a:cs typeface="+mn-cs"/>
                <a:hlinkClick r:id="rId15"/>
              </a:rPr>
              <a:t> </a:t>
            </a:r>
            <a:r>
              <a:rPr kumimoji="0" lang="fr-FR" sz="800" b="1" i="0" u="none" strike="noStrike" kern="1200" cap="none" spc="-23" normalizeH="0" baseline="0" noProof="0" dirty="0">
                <a:ln>
                  <a:noFill/>
                </a:ln>
                <a:solidFill>
                  <a:srgbClr val="E52332"/>
                </a:solidFill>
                <a:effectLst/>
                <a:uLnTx/>
                <a:uFillTx/>
                <a:latin typeface="Montserrat"/>
                <a:ea typeface="+mn-ea"/>
                <a:cs typeface="+mn-cs"/>
                <a:hlinkClick r:id="rId15"/>
              </a:rPr>
              <a:t>1H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07645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164194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  <a:p>
            <a:pPr marL="207645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ÉLABORER</a:t>
            </a:r>
            <a:r>
              <a:rPr kumimoji="0" lang="fr-FR" sz="800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MON PROJET PROFESSIONNEL EN</a:t>
            </a:r>
            <a:r>
              <a:rPr kumimoji="0" lang="fr-FR" sz="800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GROUPE </a:t>
            </a:r>
            <a:r>
              <a:rPr kumimoji="0" lang="fr-FR" sz="800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+mn-cs"/>
              </a:rPr>
              <a:t>(21H)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164194"/>
              </a:solidFill>
              <a:effectLst/>
              <a:uLnTx/>
              <a:uFillTx/>
              <a:latin typeface="Montserrat ExtraBold"/>
              <a:ea typeface="+mn-ea"/>
              <a:cs typeface="+mn-cs"/>
            </a:endParaRPr>
          </a:p>
          <a:p>
            <a:pPr marL="207645" marR="0" lvl="0" indent="0" algn="l" defTabSz="914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-9" normalizeH="0" baseline="0" noProof="0" dirty="0">
                <a:ln>
                  <a:noFill/>
                </a:ln>
                <a:solidFill>
                  <a:srgbClr val="E52332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Wingdings 3"/>
              </a:rPr>
              <a:t></a:t>
            </a:r>
            <a:r>
              <a:rPr kumimoji="0" lang="fr-FR" sz="800" b="1" i="0" u="none" strike="noStrike" kern="1200" cap="none" spc="-9" normalizeH="0" baseline="0" noProof="0" dirty="0">
                <a:ln>
                  <a:noFill/>
                </a:ln>
                <a:solidFill>
                  <a:srgbClr val="E523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 </a:t>
            </a:r>
            <a:r>
              <a:rPr kumimoji="0" lang="fr-FR" sz="800" b="1" i="0" u="none" strike="noStrike" kern="1200" cap="none" spc="-9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"/>
                <a:ea typeface="+mn-ea"/>
                <a:cs typeface="+mn-c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PRÉSENTIEL </a:t>
            </a:r>
            <a:r>
              <a:rPr kumimoji="0" lang="fr-FR" sz="800" b="1" i="0" u="none" strike="noStrike" kern="1200" cap="none" spc="-9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 </a:t>
            </a:r>
            <a:r>
              <a:rPr kumimoji="0" lang="fr-FR" sz="800" b="1" i="0" u="none" strike="noStrike" kern="1200" cap="none" spc="-9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"/>
                <a:ea typeface="+mn-ea"/>
                <a:cs typeface="+mn-c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JOURS</a:t>
            </a:r>
            <a:r>
              <a:rPr kumimoji="0" lang="fr-FR" sz="800" b="1" i="0" u="none" strike="noStrike" kern="1200" cap="none" spc="-9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3DA5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07880" marR="0" lvl="0" indent="0" algn="l" defTabSz="914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16" b="1" i="0" u="none" strike="noStrike" kern="1200" cap="none" spc="-14" normalizeH="0" baseline="0" noProof="0" dirty="0">
              <a:ln>
                <a:noFill/>
              </a:ln>
              <a:solidFill>
                <a:srgbClr val="E52332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6229" y="559092"/>
            <a:ext cx="3651266" cy="22091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7" marR="0" lvl="0" indent="0" algn="l" defTabSz="914446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60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CONNAÎTRE</a:t>
            </a:r>
            <a:r>
              <a:rPr kumimoji="0" sz="1360" b="1" i="0" u="none" strike="noStrike" kern="1200" cap="none" spc="-54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MON</a:t>
            </a:r>
            <a:r>
              <a:rPr kumimoji="0" sz="1360" b="1" i="0" u="none" strike="noStrike" kern="1200" cap="none" spc="-54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 </a:t>
            </a:r>
            <a:r>
              <a:rPr kumimoji="0" sz="1360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MARCHÉ</a:t>
            </a:r>
            <a:r>
              <a:rPr kumimoji="0" sz="1360" b="1" i="0" u="none" strike="noStrike" kern="1200" cap="none" spc="-5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DE</a:t>
            </a:r>
            <a:r>
              <a:rPr kumimoji="0" sz="1360" b="1" i="0" u="none" strike="noStrike" kern="1200" cap="none" spc="-54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 </a:t>
            </a:r>
            <a:r>
              <a:rPr kumimoji="0" sz="1360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L’EMPLOI</a:t>
            </a:r>
            <a:endParaRPr kumimoji="0" sz="13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7309" y="2511392"/>
            <a:ext cx="3881593" cy="22091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7" marR="0" lvl="0" indent="0" algn="l" defTabSz="914446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IDENTIFIER</a:t>
            </a:r>
            <a:r>
              <a:rPr kumimoji="0" sz="1360" b="1" i="0" u="none" strike="noStrike" kern="1200" cap="none" spc="-82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MON</a:t>
            </a:r>
            <a:r>
              <a:rPr kumimoji="0" sz="1360" b="1" i="0" u="none" strike="noStrike" kern="1200" cap="none" spc="-77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 </a:t>
            </a:r>
            <a:r>
              <a:rPr kumimoji="0" sz="1360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PROJET</a:t>
            </a:r>
            <a:r>
              <a:rPr kumimoji="0" sz="1360" b="1" i="0" u="none" strike="noStrike" kern="1200" cap="none" spc="-77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 </a:t>
            </a:r>
            <a:r>
              <a:rPr kumimoji="0" sz="1360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PROFESSIONNEL</a:t>
            </a:r>
            <a:endParaRPr kumimoji="0" sz="13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057" y="558353"/>
            <a:ext cx="381768" cy="205184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ts val="15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60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1</a:t>
            </a:r>
            <a:endParaRPr kumimoji="0" sz="13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486" y="2507353"/>
            <a:ext cx="381768" cy="205184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ts val="15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60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2</a:t>
            </a:r>
            <a:endParaRPr kumimoji="0" sz="13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</p:txBody>
      </p:sp>
      <p:sp>
        <p:nvSpPr>
          <p:cNvPr id="22" name="object 14"/>
          <p:cNvSpPr txBox="1"/>
          <p:nvPr/>
        </p:nvSpPr>
        <p:spPr>
          <a:xfrm>
            <a:off x="125658" y="5648360"/>
            <a:ext cx="4081618" cy="1173142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6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0788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7"/>
              </a:rPr>
              <a:t>COMMENT</a:t>
            </a:r>
            <a:r>
              <a:rPr kumimoji="0" sz="861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7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7"/>
              </a:rPr>
              <a:t>QUALIFIER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7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7"/>
              </a:rPr>
              <a:t>UN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7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7"/>
              </a:rPr>
              <a:t>PROJET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7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7"/>
              </a:rPr>
              <a:t>PROFESSIONNEL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(1H)</a:t>
            </a:r>
            <a:endParaRPr kumimoji="0" sz="86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207880" marR="441674" lvl="0" indent="0" algn="l" defTabSz="914446" rtl="0" eaLnBrk="1" fontAlgn="auto" latinLnBrk="0" hangingPunct="1">
              <a:lnSpc>
                <a:spcPct val="100000"/>
              </a:lnSpc>
              <a:spcBef>
                <a:spcPts val="95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16" b="1" i="0" u="none" strike="noStrike" kern="1200" cap="none" spc="-27" normalizeH="0" baseline="0" noProof="0" dirty="0">
                <a:ln>
                  <a:noFill/>
                </a:ln>
                <a:solidFill>
                  <a:srgbClr val="275B9B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8"/>
              </a:rPr>
              <a:t>ACCOMPAGNER</a:t>
            </a:r>
            <a:r>
              <a:rPr kumimoji="0" sz="816" b="1" i="0" u="none" strike="noStrike" kern="1200" cap="none" spc="5" normalizeH="0" baseline="0" noProof="0" dirty="0">
                <a:ln>
                  <a:noFill/>
                </a:ln>
                <a:solidFill>
                  <a:srgbClr val="275B9B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8"/>
              </a:rPr>
              <a:t> </a:t>
            </a:r>
            <a:r>
              <a:rPr kumimoji="0" sz="816" b="1" i="0" u="none" strike="noStrike" kern="1200" cap="none" spc="-23" normalizeH="0" baseline="0" noProof="0" dirty="0">
                <a:ln>
                  <a:noFill/>
                </a:ln>
                <a:solidFill>
                  <a:srgbClr val="275B9B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8"/>
              </a:rPr>
              <a:t>L’ÉVOLUTION</a:t>
            </a:r>
            <a:r>
              <a:rPr kumimoji="0" sz="816" b="1" i="0" u="none" strike="noStrike" kern="1200" cap="none" spc="5" normalizeH="0" baseline="0" noProof="0" dirty="0">
                <a:ln>
                  <a:noFill/>
                </a:ln>
                <a:solidFill>
                  <a:srgbClr val="275B9B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8"/>
              </a:rPr>
              <a:t> </a:t>
            </a:r>
            <a:r>
              <a:rPr kumimoji="0" sz="816" b="1" i="0" u="none" strike="noStrike" kern="1200" cap="none" spc="-18" normalizeH="0" baseline="0" noProof="0" dirty="0">
                <a:ln>
                  <a:noFill/>
                </a:ln>
                <a:solidFill>
                  <a:srgbClr val="275B9B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8"/>
              </a:rPr>
              <a:t>PROFESSIONNELLE</a:t>
            </a:r>
            <a:r>
              <a:rPr kumimoji="0" sz="816" b="1" i="0" u="none" strike="noStrike" kern="1200" cap="none" spc="9" normalizeH="0" baseline="0" noProof="0" dirty="0">
                <a:ln>
                  <a:noFill/>
                </a:ln>
                <a:solidFill>
                  <a:srgbClr val="275B9B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8"/>
              </a:rPr>
              <a:t> </a:t>
            </a:r>
            <a:r>
              <a:rPr kumimoji="0" sz="816" b="1" i="0" u="none" strike="noStrike" kern="1200" cap="none" spc="0" normalizeH="0" baseline="0" noProof="0" dirty="0">
                <a:ln>
                  <a:noFill/>
                </a:ln>
                <a:solidFill>
                  <a:srgbClr val="275B9B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8"/>
              </a:rPr>
              <a:t>DE</a:t>
            </a:r>
            <a:r>
              <a:rPr kumimoji="0" sz="816" b="1" i="0" u="none" strike="noStrike" kern="1200" cap="none" spc="5" normalizeH="0" baseline="0" noProof="0" dirty="0">
                <a:ln>
                  <a:noFill/>
                </a:ln>
                <a:solidFill>
                  <a:srgbClr val="275B9B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8"/>
              </a:rPr>
              <a:t> </a:t>
            </a:r>
            <a:r>
              <a:rPr kumimoji="0" sz="816" b="1" i="0" u="none" strike="noStrike" kern="1200" cap="none" spc="-23" normalizeH="0" baseline="0" noProof="0" dirty="0">
                <a:ln>
                  <a:noFill/>
                </a:ln>
                <a:solidFill>
                  <a:srgbClr val="275B9B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8"/>
              </a:rPr>
              <a:t>MES</a:t>
            </a:r>
            <a:r>
              <a:rPr kumimoji="0" sz="816" b="1" i="0" u="none" strike="noStrike" kern="1200" cap="none" spc="-23" normalizeH="0" baseline="0" noProof="0" dirty="0">
                <a:ln>
                  <a:noFill/>
                </a:ln>
                <a:solidFill>
                  <a:srgbClr val="275B9B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</a:t>
            </a:r>
            <a:r>
              <a:rPr kumimoji="0" sz="816" b="1" i="0" u="none" strike="noStrike" kern="1200" cap="none" spc="-23" normalizeH="0" baseline="0" noProof="0" dirty="0">
                <a:ln>
                  <a:noFill/>
                </a:ln>
                <a:solidFill>
                  <a:srgbClr val="275B9B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8"/>
              </a:rPr>
              <a:t>COLLABORATEURS</a:t>
            </a:r>
            <a:r>
              <a:rPr kumimoji="0" sz="816" b="1" i="0" u="none" strike="noStrike" kern="1200" cap="none" spc="5" normalizeH="0" baseline="0" noProof="0" dirty="0">
                <a:ln>
                  <a:noFill/>
                </a:ln>
                <a:solidFill>
                  <a:srgbClr val="275B9B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8"/>
              </a:rPr>
              <a:t> </a:t>
            </a:r>
            <a:r>
              <a:rPr kumimoji="0" sz="816" b="1" i="0" u="none" strike="noStrike" kern="1200" cap="none" spc="-18" normalizeH="0" baseline="0" noProof="0" dirty="0">
                <a:ln>
                  <a:noFill/>
                </a:ln>
                <a:solidFill>
                  <a:srgbClr val="275B9B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8"/>
              </a:rPr>
              <a:t>DANS</a:t>
            </a:r>
            <a:r>
              <a:rPr kumimoji="0" sz="816" b="1" i="0" u="none" strike="noStrike" kern="1200" cap="none" spc="5" normalizeH="0" baseline="0" noProof="0" dirty="0">
                <a:ln>
                  <a:noFill/>
                </a:ln>
                <a:solidFill>
                  <a:srgbClr val="275B9B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8"/>
              </a:rPr>
              <a:t> </a:t>
            </a:r>
            <a:r>
              <a:rPr kumimoji="0" sz="816" b="1" i="0" u="none" strike="noStrike" kern="1200" cap="none" spc="0" normalizeH="0" baseline="0" noProof="0" dirty="0">
                <a:ln>
                  <a:noFill/>
                </a:ln>
                <a:solidFill>
                  <a:srgbClr val="275B9B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8"/>
              </a:rPr>
              <a:t>UN</a:t>
            </a:r>
            <a:r>
              <a:rPr kumimoji="0" sz="816" b="1" i="0" u="none" strike="noStrike" kern="1200" cap="none" spc="5" normalizeH="0" baseline="0" noProof="0" dirty="0">
                <a:ln>
                  <a:noFill/>
                </a:ln>
                <a:solidFill>
                  <a:srgbClr val="275B9B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8"/>
              </a:rPr>
              <a:t> </a:t>
            </a:r>
            <a:r>
              <a:rPr kumimoji="0" sz="816" b="1" i="0" u="none" strike="noStrike" kern="1200" cap="none" spc="-23" normalizeH="0" baseline="0" noProof="0" dirty="0">
                <a:ln>
                  <a:noFill/>
                </a:ln>
                <a:solidFill>
                  <a:srgbClr val="275B9B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8"/>
              </a:rPr>
              <a:t>CONTEXTE</a:t>
            </a:r>
            <a:r>
              <a:rPr kumimoji="0" sz="816" b="1" i="0" u="none" strike="noStrike" kern="1200" cap="none" spc="5" normalizeH="0" baseline="0" noProof="0" dirty="0">
                <a:ln>
                  <a:noFill/>
                </a:ln>
                <a:solidFill>
                  <a:srgbClr val="275B9B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8"/>
              </a:rPr>
              <a:t> </a:t>
            </a:r>
            <a:r>
              <a:rPr kumimoji="0" sz="816" b="1" i="0" u="none" strike="noStrike" kern="1200" cap="none" spc="0" normalizeH="0" baseline="0" noProof="0" dirty="0">
                <a:ln>
                  <a:noFill/>
                </a:ln>
                <a:solidFill>
                  <a:srgbClr val="275B9B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8"/>
              </a:rPr>
              <a:t>DE</a:t>
            </a:r>
            <a:r>
              <a:rPr kumimoji="0" sz="816" b="1" i="0" u="none" strike="noStrike" kern="1200" cap="none" spc="5" normalizeH="0" baseline="0" noProof="0" dirty="0">
                <a:ln>
                  <a:noFill/>
                </a:ln>
                <a:solidFill>
                  <a:srgbClr val="275B9B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8"/>
              </a:rPr>
              <a:t> </a:t>
            </a:r>
            <a:r>
              <a:rPr kumimoji="0" sz="816" b="1" i="0" u="none" strike="noStrike" kern="1200" cap="none" spc="-23" normalizeH="0" baseline="0" noProof="0" dirty="0">
                <a:ln>
                  <a:noFill/>
                </a:ln>
                <a:solidFill>
                  <a:srgbClr val="275B9B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8"/>
              </a:rPr>
              <a:t>TRANSFORMATION</a:t>
            </a:r>
            <a:r>
              <a:rPr kumimoji="0" sz="816" b="1" i="0" u="none" strike="noStrike" kern="1200" cap="none" spc="5" normalizeH="0" baseline="0" noProof="0" dirty="0">
                <a:ln>
                  <a:noFill/>
                </a:ln>
                <a:solidFill>
                  <a:srgbClr val="275B9B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8"/>
              </a:rPr>
              <a:t> </a:t>
            </a:r>
            <a:r>
              <a:rPr kumimoji="0" sz="816" b="1" i="0" u="none" strike="noStrike" kern="1200" cap="none" spc="-18" normalizeH="0" baseline="0" noProof="0" dirty="0">
                <a:ln>
                  <a:noFill/>
                </a:ln>
                <a:solidFill>
                  <a:srgbClr val="275B9B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8"/>
              </a:rPr>
              <a:t>(2H)</a:t>
            </a:r>
            <a:endParaRPr kumimoji="0" sz="81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1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20788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9"/>
              </a:rPr>
              <a:t>LES</a:t>
            </a:r>
            <a:r>
              <a:rPr kumimoji="0" sz="861" b="1" i="0" u="none" strike="noStrike" kern="1200" cap="none" spc="-23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9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9"/>
              </a:rPr>
              <a:t>ESSENTIELS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9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9"/>
              </a:rPr>
              <a:t>DE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9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9"/>
              </a:rPr>
              <a:t>LA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9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9"/>
              </a:rPr>
              <a:t>MOBILITÉ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9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9"/>
              </a:rPr>
              <a:t>EXTERNE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9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9"/>
              </a:rPr>
              <a:t>-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9"/>
              </a:rPr>
              <a:t> </a:t>
            </a:r>
            <a:r>
              <a:rPr kumimoji="0" sz="861" b="1" i="0" u="none" strike="noStrike" kern="1200" cap="none" spc="-14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9"/>
              </a:rPr>
              <a:t>E-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19"/>
              </a:rPr>
              <a:t>LEARNING</a:t>
            </a:r>
            <a:endParaRPr kumimoji="0" lang="fr-FR" sz="861" b="1" i="0" u="none" strike="noStrike" kern="1200" cap="none" spc="-9" normalizeH="0" baseline="0" noProof="0" dirty="0">
              <a:ln>
                <a:noFill/>
              </a:ln>
              <a:solidFill>
                <a:srgbClr val="009941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20788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6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</p:txBody>
      </p:sp>
      <p:sp>
        <p:nvSpPr>
          <p:cNvPr id="23" name="object 15"/>
          <p:cNvSpPr txBox="1"/>
          <p:nvPr/>
        </p:nvSpPr>
        <p:spPr>
          <a:xfrm>
            <a:off x="335701" y="5307348"/>
            <a:ext cx="4425742" cy="22707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7" marR="0" lvl="0" indent="0" algn="l" defTabSz="914446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Les</a:t>
            </a:r>
            <a:r>
              <a:rPr kumimoji="0" sz="1400" b="1" i="0" u="none" strike="noStrike" kern="1200" cap="none" spc="-4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 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ateliers</a:t>
            </a:r>
            <a:r>
              <a:rPr kumimoji="0" sz="1400" b="1" i="0" u="none" strike="noStrike" kern="1200" cap="none" spc="-4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 </a:t>
            </a:r>
            <a:r>
              <a:rPr kumimoji="0" lang="fr-FR" sz="1400" b="1" i="0" u="none" strike="noStrike" kern="1200" cap="none" spc="-4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dédiés</a:t>
            </a:r>
            <a:r>
              <a:rPr kumimoji="0" sz="1400" b="1" i="0" u="none" strike="noStrike" kern="1200" cap="none" spc="-4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RRH</a:t>
            </a:r>
            <a:r>
              <a:rPr kumimoji="0" sz="1400" b="1" i="0" u="none" strike="noStrike" kern="1200" cap="none" spc="-4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 </a:t>
            </a:r>
            <a:r>
              <a:rPr kumimoji="0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ou</a:t>
            </a:r>
            <a:r>
              <a:rPr kumimoji="0" sz="1400" b="1" i="0" u="none" strike="noStrike" kern="1200" cap="none" spc="-41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 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managers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</p:txBody>
      </p:sp>
      <p:sp>
        <p:nvSpPr>
          <p:cNvPr id="24" name="object 2"/>
          <p:cNvSpPr txBox="1">
            <a:spLocks/>
          </p:cNvSpPr>
          <p:nvPr/>
        </p:nvSpPr>
        <p:spPr>
          <a:xfrm>
            <a:off x="4410667" y="197186"/>
            <a:ext cx="7626851" cy="2806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wrap="square" lIns="0" tIns="95010" rIns="0" bIns="0" rtlCol="0" anchor="ctr">
            <a:spAutoFit/>
          </a:bodyPr>
          <a:lstStyle>
            <a:lvl1pPr marL="391556">
              <a:lnSpc>
                <a:spcPct val="100000"/>
              </a:lnSpc>
              <a:spcBef>
                <a:spcPts val="748"/>
              </a:spcBef>
              <a:buNone/>
              <a:defRPr sz="1200" spc="-45">
                <a:solidFill>
                  <a:srgbClr val="FFFFFF"/>
                </a:solidFill>
                <a:latin typeface="Montserrat ExtraBold"/>
                <a:ea typeface="+mj-ea"/>
                <a:cs typeface="Montserrat ExtraBold"/>
              </a:defRPr>
            </a:lvl1pPr>
          </a:lstStyle>
          <a:p>
            <a:pPr marL="391576" marR="0" lvl="0" indent="0" algn="ctr" defTabSz="914446" rtl="0" eaLnBrk="1" fontAlgn="auto" latinLnBrk="0" hangingPunct="1">
              <a:lnSpc>
                <a:spcPct val="100000"/>
              </a:lnSpc>
              <a:spcBef>
                <a:spcPts val="7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-45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Montserrat ExtraBold"/>
                <a:ea typeface="+mj-ea"/>
              </a:rPr>
              <a:t>Ateliers EMRG  : PRÉPARER VOS COLLABORATEURS</a:t>
            </a:r>
          </a:p>
        </p:txBody>
      </p:sp>
      <p:sp>
        <p:nvSpPr>
          <p:cNvPr id="25" name="object 3"/>
          <p:cNvSpPr txBox="1"/>
          <p:nvPr/>
        </p:nvSpPr>
        <p:spPr>
          <a:xfrm>
            <a:off x="4445973" y="913210"/>
            <a:ext cx="4309576" cy="2475232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1248" rIns="0" bIns="0" rtlCol="0" anchor="t">
            <a:spAutoFit/>
          </a:bodyPr>
          <a:lstStyle/>
          <a:p>
            <a:pPr marL="20788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0"/>
              </a:rPr>
              <a:t>APPROFONDIR</a:t>
            </a:r>
            <a:r>
              <a:rPr kumimoji="0" sz="861" b="1" i="0" u="none" strike="noStrike" kern="1200" cap="none" spc="-32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0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0"/>
              </a:rPr>
              <a:t>SA</a:t>
            </a:r>
            <a:r>
              <a:rPr kumimoji="0" sz="861" b="1" i="0" u="none" strike="noStrike" kern="1200" cap="none" spc="-27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0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0"/>
              </a:rPr>
              <a:t>VISION</a:t>
            </a:r>
            <a:r>
              <a:rPr kumimoji="0" sz="861" b="1" i="0" u="none" strike="noStrike" kern="1200" cap="none" spc="-27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0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0"/>
              </a:rPr>
              <a:t>D’UN</a:t>
            </a:r>
            <a:r>
              <a:rPr kumimoji="0" sz="861" b="1" i="0" u="none" strike="noStrike" kern="1200" cap="none" spc="-32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0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0"/>
              </a:rPr>
              <a:t>MÉTIER</a:t>
            </a:r>
            <a:r>
              <a:rPr kumimoji="0" sz="861" b="1" i="0" u="none" strike="noStrike" kern="1200" cap="none" spc="-27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0"/>
              </a:rPr>
              <a:t> 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0"/>
              </a:rPr>
              <a:t>(1H)</a:t>
            </a:r>
            <a:endParaRPr kumimoji="0" sz="86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207880" marR="884500" lvl="0" indent="0" algn="l" defTabSz="914446" rtl="0" eaLnBrk="1" fontAlgn="auto" latinLnBrk="0" hangingPunct="1">
              <a:lnSpc>
                <a:spcPct val="198400"/>
              </a:lnSpc>
              <a:spcBef>
                <a:spcPts val="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1"/>
              </a:rPr>
              <a:t>DEVENIR</a:t>
            </a:r>
            <a:r>
              <a:rPr kumimoji="0" sz="861" b="1" i="0" u="none" strike="noStrike" kern="1200" cap="none" spc="-14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1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1"/>
              </a:rPr>
              <a:t>CONSEILLER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1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1"/>
              </a:rPr>
              <a:t>SERVICE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1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1"/>
              </a:rPr>
              <a:t>RELATION</a:t>
            </a:r>
            <a:r>
              <a:rPr kumimoji="0" sz="861" b="1" i="0" u="none" strike="noStrike" kern="1200" cap="none" spc="-14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1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1"/>
              </a:rPr>
              <a:t>CLIENTS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1"/>
              </a:rPr>
              <a:t> 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1"/>
              </a:rPr>
              <a:t>(1H)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</a:t>
            </a:r>
            <a:endParaRPr kumimoji="0" lang="fr-FR" sz="86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207880" marR="884500" lvl="0" indent="0" algn="l" defTabSz="914446" rtl="0" eaLnBrk="1" fontAlgn="auto" latinLnBrk="0" hangingPunct="1">
              <a:lnSpc>
                <a:spcPct val="198400"/>
              </a:lnSpc>
              <a:spcBef>
                <a:spcPts val="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2"/>
              </a:rPr>
              <a:t>DEVENIR</a:t>
            </a:r>
            <a:r>
              <a:rPr kumimoji="0" sz="861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2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2"/>
              </a:rPr>
              <a:t>MEMBRE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2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2"/>
              </a:rPr>
              <a:t>DE</a:t>
            </a:r>
            <a:r>
              <a:rPr kumimoji="0" sz="861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2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2"/>
              </a:rPr>
              <a:t>CODIR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2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2"/>
              </a:rPr>
              <a:t>DE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2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2"/>
              </a:rPr>
              <a:t>SECTEUR</a:t>
            </a:r>
            <a:r>
              <a:rPr kumimoji="0" sz="861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2"/>
              </a:rPr>
              <a:t> 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2"/>
              </a:rPr>
              <a:t>(3H30)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</a:t>
            </a:r>
            <a:endParaRPr kumimoji="0" lang="fr-FR" sz="86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207880" marR="884500" lvl="0" indent="0" algn="l" defTabSz="914446" rtl="0" eaLnBrk="1" fontAlgn="auto" latinLnBrk="0" hangingPunct="1">
              <a:lnSpc>
                <a:spcPct val="198400"/>
              </a:lnSpc>
              <a:spcBef>
                <a:spcPts val="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3"/>
              </a:rPr>
              <a:t>DEVENIR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3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3"/>
              </a:rPr>
              <a:t>CHARGÉ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3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3"/>
              </a:rPr>
              <a:t>DE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3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3"/>
              </a:rPr>
              <a:t>CLIENTÈLE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3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3"/>
              </a:rPr>
              <a:t>À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3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3"/>
              </a:rPr>
              <a:t>LA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3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3"/>
              </a:rPr>
              <a:t>BGPN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3"/>
              </a:rPr>
              <a:t> 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3"/>
              </a:rPr>
              <a:t>(1H)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</a:t>
            </a:r>
            <a:endParaRPr kumimoji="0" lang="fr-FR" sz="86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207880" marR="884500" lvl="0" indent="0" algn="l" defTabSz="914446" rtl="0" eaLnBrk="1" fontAlgn="auto" latinLnBrk="0" hangingPunct="1">
              <a:lnSpc>
                <a:spcPct val="198400"/>
              </a:lnSpc>
              <a:spcBef>
                <a:spcPts val="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4"/>
              </a:rPr>
              <a:t>DEVENIR</a:t>
            </a:r>
            <a:r>
              <a:rPr kumimoji="0" sz="861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4"/>
              </a:rPr>
              <a:t> 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4"/>
              </a:rPr>
              <a:t>FACTEUR</a:t>
            </a:r>
            <a:r>
              <a:rPr kumimoji="0" sz="861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4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4"/>
              </a:rPr>
              <a:t>GUICHETIER</a:t>
            </a:r>
            <a:r>
              <a:rPr kumimoji="0" sz="861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4"/>
              </a:rPr>
              <a:t> 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4"/>
              </a:rPr>
              <a:t>(1H)</a:t>
            </a:r>
            <a:endParaRPr kumimoji="0" sz="86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6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20788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5"/>
              </a:rPr>
              <a:t>DEVENIR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5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5"/>
              </a:rPr>
              <a:t>ROP</a:t>
            </a:r>
            <a:r>
              <a:rPr kumimoji="0" sz="861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5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5"/>
              </a:rPr>
              <a:t>À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5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5"/>
              </a:rPr>
              <a:t>LA</a:t>
            </a:r>
            <a:r>
              <a:rPr kumimoji="0" sz="861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5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5"/>
              </a:rPr>
              <a:t>BSCC</a:t>
            </a:r>
            <a:r>
              <a:rPr kumimoji="0" sz="861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5"/>
              </a:rPr>
              <a:t> 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5"/>
              </a:rPr>
              <a:t>(1H)</a:t>
            </a:r>
            <a:endParaRPr kumimoji="0" sz="86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207880" marR="1077409" lvl="0" indent="0" algn="l" defTabSz="914446" rtl="0" eaLnBrk="1" fontAlgn="auto" latinLnBrk="0" hangingPunct="1">
              <a:lnSpc>
                <a:spcPct val="101800"/>
              </a:lnSpc>
              <a:spcBef>
                <a:spcPts val="9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6"/>
              </a:rPr>
              <a:t>DÉVELOPPER</a:t>
            </a:r>
            <a:r>
              <a:rPr kumimoji="0" sz="861" b="1" i="0" u="none" strike="noStrike" kern="1200" cap="none" spc="-27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6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6"/>
              </a:rPr>
              <a:t>SA</a:t>
            </a:r>
            <a:r>
              <a:rPr kumimoji="0" sz="861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6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6"/>
              </a:rPr>
              <a:t>POSTURE</a:t>
            </a:r>
            <a:r>
              <a:rPr kumimoji="0" sz="861" b="1" i="0" u="none" strike="noStrike" kern="1200" cap="none" spc="-27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6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6"/>
              </a:rPr>
              <a:t>COMMERCIALE</a:t>
            </a:r>
            <a:r>
              <a:rPr kumimoji="0" sz="861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6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6"/>
              </a:rPr>
              <a:t>EN</a:t>
            </a:r>
            <a:r>
              <a:rPr kumimoji="0" sz="861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6"/>
              </a:rPr>
              <a:t> 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6"/>
              </a:rPr>
              <a:t>TANT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6"/>
              </a:rPr>
              <a:t>QUE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6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6"/>
              </a:rPr>
              <a:t>CHARGÉ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6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6"/>
              </a:rPr>
              <a:t>DE</a:t>
            </a:r>
            <a:r>
              <a:rPr kumimoji="0" sz="861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6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6"/>
              </a:rPr>
              <a:t>CLIENTÈLE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6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6"/>
              </a:rPr>
              <a:t>EN</a:t>
            </a:r>
            <a:r>
              <a:rPr kumimoji="0" sz="861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6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6"/>
              </a:rPr>
              <a:t>BGPN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6"/>
              </a:rPr>
              <a:t> 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6"/>
              </a:rPr>
              <a:t>(2H)</a:t>
            </a:r>
            <a:endParaRPr kumimoji="0" sz="86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207880" marR="1077409" lvl="0" indent="0" algn="l" defTabSz="914446" rtl="0" eaLnBrk="1" fontAlgn="auto" latinLnBrk="0" hangingPunct="1">
              <a:lnSpc>
                <a:spcPct val="101800"/>
              </a:lnSpc>
              <a:spcBef>
                <a:spcPts val="9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DEVELOPPER SA POSTURE COMMERCIALE EN TANT QUE CONSEILLER </a:t>
            </a:r>
            <a:r>
              <a:rPr kumimoji="0" lang="fr-FR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7"/>
              </a:rPr>
              <a:t>EN </a:t>
            </a:r>
            <a:r>
              <a:rPr kumimoji="0" lang="fr-FR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 RELATION CLIENTS</a:t>
            </a:r>
            <a:r>
              <a:rPr kumimoji="0" lang="fr-FR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(2H)</a:t>
            </a:r>
          </a:p>
        </p:txBody>
      </p:sp>
      <p:sp>
        <p:nvSpPr>
          <p:cNvPr id="26" name="object 4"/>
          <p:cNvSpPr txBox="1"/>
          <p:nvPr/>
        </p:nvSpPr>
        <p:spPr>
          <a:xfrm>
            <a:off x="4439165" y="3879722"/>
            <a:ext cx="4309575" cy="3082322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1248" rIns="0" bIns="0" rtlCol="0" anchor="t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4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6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0788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8"/>
              </a:rPr>
              <a:t>RÉALISER UN CV 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8"/>
              </a:rPr>
              <a:t>PERCUTANT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8"/>
              </a:rPr>
              <a:t> - </a:t>
            </a:r>
            <a:r>
              <a:rPr kumimoji="0" sz="861" b="1" i="0" u="none" strike="noStrike" kern="1200" cap="none" spc="-14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8"/>
              </a:rPr>
              <a:t>E-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8"/>
              </a:rPr>
              <a:t>LEARNING</a:t>
            </a:r>
            <a:endParaRPr kumimoji="0" sz="86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207880" marR="41461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9"/>
              </a:rPr>
              <a:t>RÉDIGER</a:t>
            </a:r>
            <a:r>
              <a:rPr kumimoji="0" sz="861" b="1" i="0" u="none" strike="noStrike" kern="1200" cap="none" spc="-14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9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9"/>
              </a:rPr>
              <a:t>UNE</a:t>
            </a:r>
            <a:r>
              <a:rPr kumimoji="0" sz="861" b="1" i="0" u="none" strike="noStrike" kern="1200" cap="none" spc="-14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9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9"/>
              </a:rPr>
              <a:t>LETTRE</a:t>
            </a:r>
            <a:r>
              <a:rPr kumimoji="0" sz="861" b="1" i="0" u="none" strike="noStrike" kern="1200" cap="none" spc="-14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9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9"/>
              </a:rPr>
              <a:t>DE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9"/>
              </a:rPr>
              <a:t> MOTIVATION</a:t>
            </a:r>
            <a:r>
              <a:rPr kumimoji="0" sz="861" b="1" i="0" u="none" strike="noStrike" kern="1200" cap="none" spc="-14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9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9"/>
              </a:rPr>
              <a:t>EFFICACE</a:t>
            </a:r>
            <a:r>
              <a:rPr kumimoji="0" sz="861" b="1" i="0" u="none" strike="noStrike" kern="1200" cap="none" spc="-14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9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9"/>
              </a:rPr>
              <a:t>-</a:t>
            </a:r>
            <a:r>
              <a:rPr kumimoji="0" sz="861" b="1" i="0" u="none" strike="noStrike" kern="1200" cap="none" spc="-14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9"/>
              </a:rPr>
              <a:t> E-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29"/>
              </a:rPr>
              <a:t>LEARNING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</a:t>
            </a:r>
            <a:endParaRPr kumimoji="0" lang="fr-FR" sz="861" b="1" i="0" u="none" strike="noStrike" kern="1200" cap="none" spc="-9" normalizeH="0" baseline="0" noProof="0" dirty="0">
              <a:ln>
                <a:noFill/>
              </a:ln>
              <a:solidFill>
                <a:srgbClr val="009941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207880" marR="41461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6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207880" marR="41461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SE</a:t>
            </a:r>
            <a:r>
              <a:rPr kumimoji="0" sz="861" b="1" i="0" u="none" strike="noStrike" kern="1200" cap="none" spc="-14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PRÉPARER</a:t>
            </a:r>
            <a:r>
              <a:rPr kumimoji="0" sz="861" b="1" i="0" u="none" strike="noStrike" kern="1200" cap="none" spc="-14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À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L’ENTRETIEN</a:t>
            </a:r>
            <a:r>
              <a:rPr kumimoji="0" sz="861" b="1" i="0" u="none" strike="noStrike" kern="1200" cap="none" spc="-14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DE</a:t>
            </a:r>
            <a:r>
              <a:rPr kumimoji="0" sz="861" b="1" i="0" u="none" strike="noStrike" kern="1200" cap="none" spc="-14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RECRUTEMENT</a:t>
            </a:r>
            <a:endParaRPr kumimoji="0" sz="86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207880" marR="0" lvl="0" indent="0" algn="l" defTabSz="914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16" b="0" i="0" u="none" strike="noStrike" kern="1200" cap="none" spc="0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Wingdings 3"/>
                <a:ea typeface="+mn-ea"/>
                <a:cs typeface="Wingdings 3"/>
                <a:hlinkClick r:id="rId30"/>
              </a:rPr>
              <a:t></a:t>
            </a:r>
            <a:r>
              <a:rPr kumimoji="0" sz="816" b="0" i="0" u="none" strike="noStrike" kern="1200" cap="none" spc="195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hlinkClick r:id="rId30"/>
              </a:rPr>
              <a:t>  </a:t>
            </a:r>
            <a:r>
              <a:rPr kumimoji="0" sz="816" b="1" i="0" u="none" strike="noStrike" kern="1200" cap="none" spc="0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30"/>
              </a:rPr>
              <a:t>LA</a:t>
            </a:r>
            <a:r>
              <a:rPr kumimoji="0" sz="816" b="1" i="0" u="none" strike="noStrike" kern="1200" cap="none" spc="-14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30"/>
              </a:rPr>
              <a:t> </a:t>
            </a:r>
            <a:r>
              <a:rPr kumimoji="0" sz="816" b="1" i="0" u="none" strike="noStrike" kern="1200" cap="none" spc="-18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30"/>
              </a:rPr>
              <a:t>THÉORIE </a:t>
            </a:r>
            <a:r>
              <a:rPr kumimoji="0" sz="816" b="1" i="0" u="none" strike="noStrike" kern="1200" cap="none" spc="0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30"/>
              </a:rPr>
              <a:t>-</a:t>
            </a:r>
            <a:r>
              <a:rPr kumimoji="0" sz="816" b="1" i="0" u="none" strike="noStrike" kern="1200" cap="none" spc="-14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30"/>
              </a:rPr>
              <a:t> </a:t>
            </a:r>
            <a:r>
              <a:rPr kumimoji="0" sz="816" b="1" i="0" u="none" strike="noStrike" kern="1200" cap="none" spc="-27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30"/>
              </a:rPr>
              <a:t>E-</a:t>
            </a:r>
            <a:r>
              <a:rPr kumimoji="0" sz="816" b="1" i="0" u="none" strike="noStrike" kern="1200" cap="none" spc="-9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30"/>
              </a:rPr>
              <a:t>LEARNING</a:t>
            </a:r>
            <a:r>
              <a:rPr kumimoji="0" lang="fr-FR" sz="816" b="1" i="0" u="none" strike="noStrike" kern="1200" cap="none" spc="-9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 ; </a:t>
            </a:r>
            <a:r>
              <a:rPr kumimoji="0" sz="816" b="0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Wingdings 3"/>
                <a:ea typeface="+mn-ea"/>
                <a:cs typeface="Wingdings 3"/>
                <a:hlinkClick r:id="rId31"/>
              </a:rPr>
              <a:t></a:t>
            </a:r>
            <a:r>
              <a:rPr kumimoji="0" sz="816" b="0" i="0" u="none" strike="noStrike" kern="1200" cap="none" spc="19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hlinkClick r:id="rId31"/>
              </a:rPr>
              <a:t>  </a:t>
            </a:r>
            <a:r>
              <a:rPr kumimoji="0" sz="816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31"/>
              </a:rPr>
              <a:t>LA</a:t>
            </a:r>
            <a:r>
              <a:rPr kumimoji="0" sz="816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31"/>
              </a:rPr>
              <a:t> </a:t>
            </a:r>
            <a:r>
              <a:rPr kumimoji="0" sz="816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31"/>
              </a:rPr>
              <a:t>PRATIQUE</a:t>
            </a:r>
            <a:r>
              <a:rPr kumimoji="0" sz="816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31"/>
              </a:rPr>
              <a:t> (2H)</a:t>
            </a:r>
            <a:endParaRPr kumimoji="0" sz="81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1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  <a:p>
            <a:pPr marL="20788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2"/>
              </a:rPr>
              <a:t>MARKETING</a:t>
            </a:r>
            <a:r>
              <a:rPr kumimoji="0" sz="861" b="1" i="0" u="none" strike="noStrike" kern="1200" cap="none" spc="-14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2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2"/>
              </a:rPr>
              <a:t>DE</a:t>
            </a:r>
            <a:r>
              <a:rPr kumimoji="0" sz="861" b="1" i="0" u="none" strike="noStrike" kern="1200" cap="none" spc="-14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2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2"/>
              </a:rPr>
              <a:t>SOI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2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2"/>
              </a:rPr>
              <a:t>:</a:t>
            </a:r>
            <a:r>
              <a:rPr kumimoji="0" sz="861" b="1" i="0" u="none" strike="noStrike" kern="1200" cap="none" spc="-14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2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2"/>
              </a:rPr>
              <a:t>THÉORIE</a:t>
            </a:r>
            <a:r>
              <a:rPr kumimoji="0" sz="861" b="1" i="0" u="none" strike="noStrike" kern="1200" cap="none" spc="-14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2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2"/>
              </a:rPr>
              <a:t>+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2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2"/>
              </a:rPr>
              <a:t>TRAINING</a:t>
            </a:r>
            <a:r>
              <a:rPr kumimoji="0" sz="861" b="1" i="0" u="none" strike="noStrike" kern="1200" cap="none" spc="-14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2"/>
              </a:rPr>
              <a:t> 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2"/>
              </a:rPr>
              <a:t>(3H30)</a:t>
            </a:r>
            <a:endParaRPr kumimoji="0" sz="86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207880" marR="1071651" lvl="0" indent="0" algn="l" defTabSz="914446" rtl="0" eaLnBrk="1" fontAlgn="auto" latinLnBrk="0" hangingPunct="1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3"/>
              </a:rPr>
              <a:t>RECRUTEMENT</a:t>
            </a:r>
            <a:r>
              <a:rPr kumimoji="0" sz="861" b="1" i="0" u="none" strike="noStrike" kern="1200" cap="none" spc="-27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3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3"/>
              </a:rPr>
              <a:t>:</a:t>
            </a:r>
            <a:r>
              <a:rPr kumimoji="0" sz="861" b="1" i="0" u="none" strike="noStrike" kern="1200" cap="none" spc="-27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3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3"/>
              </a:rPr>
              <a:t>TOUT</a:t>
            </a:r>
            <a:r>
              <a:rPr kumimoji="0" sz="861" b="1" i="0" u="none" strike="noStrike" kern="1200" cap="none" spc="-27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3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3"/>
              </a:rPr>
              <a:t>SAVOIR</a:t>
            </a:r>
            <a:r>
              <a:rPr kumimoji="0" sz="861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3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3"/>
              </a:rPr>
              <a:t>SUR</a:t>
            </a:r>
            <a:r>
              <a:rPr kumimoji="0" sz="861" b="1" i="0" u="none" strike="noStrike" kern="1200" cap="none" spc="-27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3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3"/>
              </a:rPr>
              <a:t>LES</a:t>
            </a:r>
            <a:r>
              <a:rPr kumimoji="0" sz="861" b="1" i="0" u="none" strike="noStrike" kern="1200" cap="none" spc="-27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3"/>
              </a:rPr>
              <a:t> 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3"/>
              </a:rPr>
              <a:t>PROCESSUS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3"/>
              </a:rPr>
              <a:t>DE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3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3"/>
              </a:rPr>
              <a:t>SELECTION</a:t>
            </a:r>
            <a:r>
              <a:rPr kumimoji="0" sz="861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3"/>
              </a:rPr>
              <a:t> 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3"/>
              </a:rPr>
              <a:t>(1H)</a:t>
            </a:r>
            <a:endParaRPr kumimoji="0" lang="fr-FR" sz="861" b="1" i="0" u="none" strike="noStrike" kern="1200" cap="none" spc="-18" normalizeH="0" baseline="0" noProof="0" dirty="0">
              <a:ln>
                <a:noFill/>
              </a:ln>
              <a:solidFill>
                <a:srgbClr val="164194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207880" marR="248766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61" b="1" i="0" u="none" strike="noStrike" kern="1200" cap="none" spc="-18" normalizeH="0" baseline="0" noProof="0" dirty="0">
              <a:ln>
                <a:noFill/>
              </a:ln>
              <a:solidFill>
                <a:srgbClr val="009941"/>
              </a:solidFill>
              <a:effectLst/>
              <a:uLnTx/>
              <a:uFillTx/>
              <a:latin typeface="Montserrat ExtraBold"/>
              <a:ea typeface="+mn-ea"/>
              <a:cs typeface="Montserrat ExtraBold"/>
              <a:hlinkClick r:id="rId34"/>
            </a:endParaRPr>
          </a:p>
          <a:p>
            <a:pPr marL="207880" marR="248766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4"/>
              </a:rPr>
              <a:t>PROMOUVOIR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4"/>
              </a:rPr>
              <a:t>SON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4"/>
              </a:rPr>
              <a:t> 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4"/>
              </a:rPr>
              <a:t>PROJET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4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4"/>
              </a:rPr>
              <a:t>À</a:t>
            </a:r>
            <a:r>
              <a:rPr kumimoji="0" sz="861" b="1" i="0" u="none" strike="noStrike" kern="1200" cap="none" spc="-14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4"/>
              </a:rPr>
              <a:t> 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4"/>
              </a:rPr>
              <a:t>TRAVERS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4"/>
              </a:rPr>
              <a:t>SON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4"/>
              </a:rPr>
              <a:t> 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4"/>
              </a:rPr>
              <a:t>RÉSEAU</a:t>
            </a:r>
            <a:r>
              <a:rPr kumimoji="0" sz="861" b="1" i="0" u="none" strike="noStrike" kern="1200" cap="none" spc="-14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4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4"/>
              </a:rPr>
              <a:t>-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4"/>
              </a:rPr>
              <a:t> </a:t>
            </a:r>
            <a:r>
              <a:rPr kumimoji="0" sz="861" b="1" i="0" u="none" strike="noStrike" kern="1200" cap="none" spc="-23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4"/>
              </a:rPr>
              <a:t>E-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4"/>
              </a:rPr>
              <a:t>LEARNING</a:t>
            </a:r>
            <a:endParaRPr kumimoji="0" lang="fr-FR" sz="861" b="1" i="0" u="none" strike="noStrike" kern="1200" cap="none" spc="-9" normalizeH="0" baseline="0" noProof="0" dirty="0">
              <a:ln>
                <a:noFill/>
              </a:ln>
              <a:solidFill>
                <a:srgbClr val="009941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207880" marR="248766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61" b="1" i="0" u="none" strike="noStrike" kern="1200" cap="none" spc="-9" normalizeH="0" baseline="0" noProof="0" dirty="0">
              <a:ln>
                <a:noFill/>
              </a:ln>
              <a:solidFill>
                <a:srgbClr val="009941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207880" marR="248766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+mn-cs"/>
                <a:hlinkClick r:id="rId35"/>
              </a:rPr>
              <a:t>Se démarquer et valoriser son projet sur les réseaux sociaux professionnels (2h) - CLASSE VIRTUELLE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003DA5"/>
              </a:solidFill>
              <a:effectLst/>
              <a:uLnTx/>
              <a:uFillTx/>
              <a:latin typeface="Montserrat Extrabold" panose="00000900000000000000" pitchFamily="2" charset="0"/>
              <a:ea typeface="+mn-ea"/>
              <a:cs typeface="+mn-cs"/>
            </a:endParaRPr>
          </a:p>
          <a:p>
            <a:pPr marL="207880" marR="248766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003DA5"/>
              </a:solidFill>
              <a:effectLst/>
              <a:uLnTx/>
              <a:uFillTx/>
              <a:latin typeface="Montserrat Extrabold" panose="00000900000000000000" pitchFamily="2" charset="0"/>
              <a:ea typeface="+mn-ea"/>
              <a:cs typeface="+mn-cs"/>
            </a:endParaRPr>
          </a:p>
          <a:p>
            <a:pPr marL="207880" marR="248766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6"/>
              </a:rPr>
              <a:t>TRAVAILLER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6"/>
              </a:rPr>
              <a:t> SON PITCH 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6"/>
              </a:rPr>
              <a:t>(1H)</a:t>
            </a:r>
            <a:endParaRPr kumimoji="0" lang="fr-FR" sz="861" b="1" i="0" u="none" strike="noStrike" kern="1200" cap="none" spc="-18" normalizeH="0" baseline="0" noProof="0" dirty="0">
              <a:ln>
                <a:noFill/>
              </a:ln>
              <a:solidFill>
                <a:srgbClr val="164194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207880" marR="248766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00" b="1" i="0" u="none" strike="noStrike" kern="1200" cap="none" spc="-18" normalizeH="0" baseline="0" noProof="0" dirty="0">
              <a:ln>
                <a:noFill/>
              </a:ln>
              <a:solidFill>
                <a:srgbClr val="164194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207880" marR="248766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7"/>
              </a:rPr>
              <a:t>REBONDIR</a:t>
            </a:r>
            <a:r>
              <a:rPr kumimoji="0" sz="861" b="1" i="0" u="none" strike="noStrike" kern="1200" cap="none" spc="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7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7"/>
              </a:rPr>
              <a:t>-</a:t>
            </a:r>
            <a:r>
              <a:rPr kumimoji="0" sz="861" b="1" i="0" u="none" strike="noStrike" kern="1200" cap="none" spc="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7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7"/>
              </a:rPr>
              <a:t>PRÉSENTIEL</a:t>
            </a:r>
            <a:r>
              <a:rPr kumimoji="0" sz="861" b="1" i="0" u="none" strike="noStrike" kern="1200" cap="none" spc="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7"/>
              </a:rPr>
              <a:t> 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7"/>
              </a:rPr>
              <a:t>(7H)</a:t>
            </a:r>
            <a:endParaRPr kumimoji="0" lang="fr-FR" sz="861" b="1" i="0" u="none" strike="noStrike" kern="1200" cap="none" spc="-18" normalizeH="0" baseline="0" noProof="0" dirty="0">
              <a:ln>
                <a:noFill/>
              </a:ln>
              <a:solidFill>
                <a:srgbClr val="164194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  <a:p>
            <a:pPr marL="20788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0" b="0" i="0" u="none" strike="noStrike" kern="1200" cap="none" spc="0" normalizeH="0" baseline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+mn-cs"/>
                <a:hlinkClick r:id="rId38"/>
              </a:rPr>
              <a:t>VAE. Se préparer à l’épreuve orale – (2h30)</a:t>
            </a:r>
            <a:endParaRPr kumimoji="0" lang="fr-FR" sz="860" b="0" i="0" u="none" strike="noStrike" kern="1200" cap="none" spc="0" normalizeH="0" baseline="0" noProof="0" dirty="0">
              <a:ln>
                <a:noFill/>
              </a:ln>
              <a:solidFill>
                <a:srgbClr val="003DA5"/>
              </a:solidFill>
              <a:effectLst/>
              <a:uLnTx/>
              <a:uFillTx/>
              <a:latin typeface="Montserrat ExtraBold" panose="00000900000000000000" pitchFamily="2" charset="0"/>
              <a:ea typeface="+mn-ea"/>
              <a:cs typeface="+mn-cs"/>
            </a:endParaRPr>
          </a:p>
          <a:p>
            <a:pPr marL="207880" marR="248766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6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</p:txBody>
      </p:sp>
      <p:sp>
        <p:nvSpPr>
          <p:cNvPr id="27" name="object 5"/>
          <p:cNvSpPr txBox="1"/>
          <p:nvPr/>
        </p:nvSpPr>
        <p:spPr>
          <a:xfrm>
            <a:off x="4707205" y="564291"/>
            <a:ext cx="4057352" cy="22091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7" marR="0" lvl="0" indent="0" algn="l" defTabSz="914446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60" b="1" i="0" u="none" strike="noStrike" kern="1200" cap="none" spc="-5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APPROFONDIR</a:t>
            </a:r>
            <a:r>
              <a:rPr kumimoji="0" sz="1360" b="1" i="0" u="none" strike="noStrike" kern="1200" cap="none" spc="-4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 </a:t>
            </a:r>
            <a:r>
              <a:rPr kumimoji="0" sz="1360" b="1" i="0" u="none" strike="noStrike" kern="1200" cap="none" spc="-41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MA</a:t>
            </a:r>
            <a:r>
              <a:rPr kumimoji="0" sz="1360" b="1" i="0" u="none" strike="noStrike" kern="1200" cap="none" spc="-4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 VISION </a:t>
            </a:r>
            <a:r>
              <a:rPr kumimoji="0" sz="1360" b="1" i="0" u="none" strike="noStrike" kern="1200" cap="none" spc="-5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D’UNE</a:t>
            </a:r>
            <a:r>
              <a:rPr kumimoji="0" sz="1360" b="1" i="0" u="none" strike="noStrike" kern="1200" cap="none" spc="-41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 </a:t>
            </a:r>
            <a:r>
              <a:rPr kumimoji="0" sz="1360" b="1" i="0" u="none" strike="noStrike" kern="1200" cap="none" spc="-32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FONCTION</a:t>
            </a:r>
            <a:endParaRPr kumimoji="0" sz="13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</p:txBody>
      </p:sp>
      <p:sp>
        <p:nvSpPr>
          <p:cNvPr id="28" name="object 6"/>
          <p:cNvSpPr txBox="1"/>
          <p:nvPr/>
        </p:nvSpPr>
        <p:spPr>
          <a:xfrm>
            <a:off x="4827621" y="3552288"/>
            <a:ext cx="2981254" cy="22091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7" marR="0" lvl="0" indent="0" algn="l" defTabSz="914446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60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PRÉPARER</a:t>
            </a:r>
            <a:r>
              <a:rPr kumimoji="0" sz="1360" b="1" i="0" u="none" strike="noStrike" kern="1200" cap="none" spc="-5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 </a:t>
            </a:r>
            <a:r>
              <a:rPr kumimoji="0" sz="136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MA</a:t>
            </a:r>
            <a:r>
              <a:rPr kumimoji="0" sz="1360" b="1" i="0" u="none" strike="noStrike" kern="1200" cap="none" spc="-4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 </a:t>
            </a:r>
            <a:r>
              <a:rPr kumimoji="0" sz="1360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CANDIDATURE</a:t>
            </a:r>
            <a:endParaRPr kumimoji="0" sz="13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</p:txBody>
      </p:sp>
      <p:sp>
        <p:nvSpPr>
          <p:cNvPr id="29" name="object 7"/>
          <p:cNvSpPr txBox="1"/>
          <p:nvPr/>
        </p:nvSpPr>
        <p:spPr>
          <a:xfrm>
            <a:off x="4445973" y="586004"/>
            <a:ext cx="239752" cy="205184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ts val="15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60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3</a:t>
            </a:r>
            <a:endParaRPr kumimoji="0" sz="13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</p:txBody>
      </p:sp>
      <p:sp>
        <p:nvSpPr>
          <p:cNvPr id="30" name="object 8"/>
          <p:cNvSpPr txBox="1"/>
          <p:nvPr/>
        </p:nvSpPr>
        <p:spPr>
          <a:xfrm>
            <a:off x="4524527" y="3568021"/>
            <a:ext cx="239752" cy="205184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ts val="15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60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4</a:t>
            </a:r>
            <a:endParaRPr kumimoji="0" sz="13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</p:txBody>
      </p:sp>
      <p:sp>
        <p:nvSpPr>
          <p:cNvPr id="31" name="object 3"/>
          <p:cNvSpPr txBox="1"/>
          <p:nvPr/>
        </p:nvSpPr>
        <p:spPr>
          <a:xfrm>
            <a:off x="8947311" y="926714"/>
            <a:ext cx="3141644" cy="879796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1248" rIns="0" bIns="0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4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6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0788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9"/>
              </a:rPr>
              <a:t>LES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9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9"/>
              </a:rPr>
              <a:t>ESSENTIELS</a:t>
            </a:r>
            <a:r>
              <a:rPr kumimoji="0" sz="861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9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9"/>
              </a:rPr>
              <a:t>DE</a:t>
            </a:r>
            <a:r>
              <a:rPr kumimoji="0" sz="861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9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9"/>
              </a:rPr>
              <a:t>LA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9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9"/>
              </a:rPr>
              <a:t>PRISE</a:t>
            </a:r>
            <a:r>
              <a:rPr kumimoji="0" sz="861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9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9"/>
              </a:rPr>
              <a:t>DE</a:t>
            </a:r>
            <a:r>
              <a:rPr kumimoji="0" sz="861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9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9"/>
              </a:rPr>
              <a:t>POSTE</a:t>
            </a:r>
            <a:r>
              <a:rPr kumimoji="0" sz="861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9"/>
              </a:rPr>
              <a:t> 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39"/>
              </a:rPr>
              <a:t>(1H)</a:t>
            </a:r>
            <a:endParaRPr kumimoji="0" sz="86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207880" marR="0" lvl="0" indent="0" algn="l" defTabSz="914446" rtl="0" eaLnBrk="1" fontAlgn="auto" latinLnBrk="0" hangingPunct="1">
              <a:lnSpc>
                <a:spcPct val="100000"/>
              </a:lnSpc>
              <a:spcBef>
                <a:spcPts val="9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PDP PLAN</a:t>
            </a:r>
            <a:r>
              <a:rPr kumimoji="0" sz="861" b="1" i="0" u="none" strike="noStrike" kern="1200" cap="none" spc="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DE 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DÉVELOPPEMENT</a:t>
            </a:r>
            <a:r>
              <a:rPr kumimoji="0" sz="861" b="1" i="0" u="none" strike="noStrike" kern="1200" cap="none" spc="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PROFESSIONNEL</a:t>
            </a:r>
            <a:endParaRPr kumimoji="0" sz="86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207880" marR="0" lvl="0" indent="0" algn="l" defTabSz="914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16" b="0" i="0" u="none" strike="noStrike" kern="1200" cap="none" spc="0" normalizeH="0" baseline="0" noProof="0" dirty="0">
                <a:ln>
                  <a:noFill/>
                </a:ln>
                <a:solidFill>
                  <a:srgbClr val="E52332"/>
                </a:solidFill>
                <a:effectLst/>
                <a:uLnTx/>
                <a:uFillTx/>
                <a:latin typeface="Wingdings 3"/>
                <a:ea typeface="+mn-ea"/>
                <a:cs typeface="Wingdings 3"/>
                <a:hlinkClick r:id="rId40"/>
              </a:rPr>
              <a:t></a:t>
            </a:r>
            <a:r>
              <a:rPr kumimoji="0" sz="816" b="0" i="0" u="none" strike="noStrike" kern="1200" cap="none" spc="199" normalizeH="0" baseline="0" noProof="0" dirty="0">
                <a:ln>
                  <a:noFill/>
                </a:ln>
                <a:solidFill>
                  <a:srgbClr val="E5233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hlinkClick r:id="rId40"/>
              </a:rPr>
              <a:t>  </a:t>
            </a:r>
            <a:r>
              <a:rPr kumimoji="0" sz="816" b="1" i="0" u="none" strike="noStrike" kern="1200" cap="none" spc="-18" normalizeH="0" baseline="0" noProof="0" dirty="0">
                <a:ln>
                  <a:noFill/>
                </a:ln>
                <a:solidFill>
                  <a:srgbClr val="E52332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0"/>
              </a:rPr>
              <a:t>PRÉSENTIEL</a:t>
            </a:r>
            <a:r>
              <a:rPr kumimoji="0" sz="816" b="1" i="0" u="none" strike="noStrike" kern="1200" cap="none" spc="-9" normalizeH="0" baseline="0" noProof="0" dirty="0">
                <a:ln>
                  <a:noFill/>
                </a:ln>
                <a:solidFill>
                  <a:srgbClr val="E52332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0"/>
              </a:rPr>
              <a:t> </a:t>
            </a:r>
            <a:r>
              <a:rPr kumimoji="0" sz="816" b="1" i="0" u="none" strike="noStrike" kern="1200" cap="none" spc="-18" normalizeH="0" baseline="0" noProof="0" dirty="0">
                <a:ln>
                  <a:noFill/>
                </a:ln>
                <a:solidFill>
                  <a:srgbClr val="E52332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0"/>
              </a:rPr>
              <a:t>3H30</a:t>
            </a:r>
            <a:endParaRPr kumimoji="0" sz="81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  <a:p>
            <a:pPr marL="207880" marR="0" lvl="0" indent="0" algn="l" defTabSz="914446" rtl="0" eaLnBrk="1" fontAlgn="auto" latinLnBrk="0" hangingPunct="1">
              <a:lnSpc>
                <a:spcPct val="100000"/>
              </a:lnSpc>
              <a:spcBef>
                <a:spcPts val="2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16" b="0" i="0" u="none" strike="noStrike" kern="1200" cap="none" spc="0" normalizeH="0" baseline="0" noProof="0" dirty="0">
                <a:ln>
                  <a:noFill/>
                </a:ln>
                <a:solidFill>
                  <a:srgbClr val="E52332"/>
                </a:solidFill>
                <a:effectLst/>
                <a:uLnTx/>
                <a:uFillTx/>
                <a:latin typeface="Wingdings 3"/>
                <a:ea typeface="+mn-ea"/>
                <a:cs typeface="Wingdings 3"/>
                <a:hlinkClick r:id="rId41"/>
              </a:rPr>
              <a:t></a:t>
            </a:r>
            <a:r>
              <a:rPr kumimoji="0" sz="816" b="0" i="0" u="none" strike="noStrike" kern="1200" cap="none" spc="195" normalizeH="0" baseline="0" noProof="0" dirty="0">
                <a:ln>
                  <a:noFill/>
                </a:ln>
                <a:solidFill>
                  <a:srgbClr val="E5233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hlinkClick r:id="rId41"/>
              </a:rPr>
              <a:t>  </a:t>
            </a:r>
            <a:r>
              <a:rPr kumimoji="0" sz="816" b="1" i="0" u="none" strike="noStrike" kern="1200" cap="none" spc="-9" normalizeH="0" baseline="0" noProof="0" dirty="0">
                <a:ln>
                  <a:noFill/>
                </a:ln>
                <a:solidFill>
                  <a:srgbClr val="E52332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1"/>
              </a:rPr>
              <a:t>CLASSE</a:t>
            </a:r>
            <a:r>
              <a:rPr kumimoji="0" sz="816" b="1" i="0" u="none" strike="noStrike" kern="1200" cap="none" spc="-14" normalizeH="0" baseline="0" noProof="0" dirty="0">
                <a:ln>
                  <a:noFill/>
                </a:ln>
                <a:solidFill>
                  <a:srgbClr val="E52332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1"/>
              </a:rPr>
              <a:t> </a:t>
            </a:r>
            <a:r>
              <a:rPr kumimoji="0" sz="816" b="1" i="0" u="none" strike="noStrike" kern="1200" cap="none" spc="-23" normalizeH="0" baseline="0" noProof="0" dirty="0">
                <a:ln>
                  <a:noFill/>
                </a:ln>
                <a:solidFill>
                  <a:srgbClr val="E52332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1"/>
              </a:rPr>
              <a:t>VIRTUELLE</a:t>
            </a:r>
            <a:r>
              <a:rPr kumimoji="0" sz="816" b="1" i="0" u="none" strike="noStrike" kern="1200" cap="none" spc="-14" normalizeH="0" baseline="0" noProof="0" dirty="0">
                <a:ln>
                  <a:noFill/>
                </a:ln>
                <a:solidFill>
                  <a:srgbClr val="E52332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1"/>
              </a:rPr>
              <a:t> </a:t>
            </a:r>
            <a:r>
              <a:rPr kumimoji="0" sz="816" b="1" i="0" u="none" strike="noStrike" kern="1200" cap="none" spc="-18" normalizeH="0" baseline="0" noProof="0" dirty="0">
                <a:ln>
                  <a:noFill/>
                </a:ln>
                <a:solidFill>
                  <a:srgbClr val="E52332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1"/>
              </a:rPr>
              <a:t>3H30</a:t>
            </a:r>
            <a:endParaRPr kumimoji="0" sz="81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</p:txBody>
      </p:sp>
      <p:sp>
        <p:nvSpPr>
          <p:cNvPr id="33" name="object 5"/>
          <p:cNvSpPr txBox="1"/>
          <p:nvPr/>
        </p:nvSpPr>
        <p:spPr>
          <a:xfrm>
            <a:off x="9471106" y="546792"/>
            <a:ext cx="2565848" cy="22091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7" marR="0" lvl="0" indent="0" algn="l" defTabSz="914446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60" b="1" i="0" u="none" strike="noStrike" kern="1200" cap="none" spc="-50" normalizeH="0" baseline="0" noProof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RÉUSSIR</a:t>
            </a:r>
            <a:r>
              <a:rPr kumimoji="0" sz="1360" b="1" i="0" u="none" strike="noStrike" kern="1200" cap="none" spc="-59" normalizeH="0" baseline="0" noProof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 </a:t>
            </a:r>
            <a:r>
              <a:rPr kumimoji="0" sz="1360" b="1" i="0" u="none" strike="noStrike" kern="1200" cap="none" spc="-41" normalizeH="0" baseline="0" noProof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MA</a:t>
            </a:r>
            <a:r>
              <a:rPr kumimoji="0" sz="1360" b="1" i="0" u="none" strike="noStrike" kern="1200" cap="none" spc="-59" normalizeH="0" baseline="0" noProof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 </a:t>
            </a:r>
            <a:r>
              <a:rPr kumimoji="0" sz="1360" b="1" i="0" u="none" strike="noStrike" kern="1200" cap="none" spc="-50" normalizeH="0" baseline="0" noProof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PRISE</a:t>
            </a:r>
            <a:r>
              <a:rPr kumimoji="0" sz="1360" b="1" i="0" u="none" strike="noStrike" kern="1200" cap="none" spc="-59" normalizeH="0" baseline="0" noProof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 </a:t>
            </a:r>
            <a:r>
              <a:rPr kumimoji="0" sz="1360" b="1" i="0" u="none" strike="noStrike" kern="1200" cap="none" spc="-32" normalizeH="0" baseline="0" noProof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DE</a:t>
            </a:r>
            <a:r>
              <a:rPr kumimoji="0" sz="1360" b="1" i="0" u="none" strike="noStrike" kern="1200" cap="none" spc="-59" normalizeH="0" baseline="0" noProof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 </a:t>
            </a:r>
            <a:r>
              <a:rPr kumimoji="0" sz="1360" b="1" i="0" u="none" strike="noStrike" kern="1200" cap="none" spc="-18" normalizeH="0" baseline="0" noProof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POSTE</a:t>
            </a:r>
            <a:endParaRPr kumimoji="0" sz="13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</p:txBody>
      </p:sp>
      <p:sp>
        <p:nvSpPr>
          <p:cNvPr id="35" name="object 7"/>
          <p:cNvSpPr txBox="1"/>
          <p:nvPr/>
        </p:nvSpPr>
        <p:spPr>
          <a:xfrm>
            <a:off x="8944339" y="551583"/>
            <a:ext cx="381768" cy="205184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ts val="15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60" b="1" i="0" u="none" strike="noStrike" kern="1200" cap="none" spc="-4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5</a:t>
            </a:r>
            <a:endParaRPr kumimoji="0" sz="13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</p:txBody>
      </p:sp>
      <p:sp>
        <p:nvSpPr>
          <p:cNvPr id="37" name="object 5"/>
          <p:cNvSpPr txBox="1"/>
          <p:nvPr/>
        </p:nvSpPr>
        <p:spPr>
          <a:xfrm>
            <a:off x="8896466" y="1984195"/>
            <a:ext cx="3227016" cy="22707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7" marR="0" lvl="0" indent="0" algn="l" defTabSz="914446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Les</a:t>
            </a:r>
            <a:r>
              <a:rPr kumimoji="0" sz="1400" b="1" i="0" u="none" strike="noStrike" kern="1200" cap="none" spc="-45" normalizeH="0" baseline="0" noProof="0" dirty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 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ateliers</a:t>
            </a:r>
            <a:r>
              <a:rPr kumimoji="0" sz="1400" b="1" i="0" u="none" strike="noStrike" kern="1200" cap="none" spc="-45" normalizeH="0" baseline="0" noProof="0" dirty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 </a:t>
            </a:r>
            <a:r>
              <a:rPr kumimoji="0" lang="fr-FR" sz="1400" b="1" i="0" u="none" strike="noStrike" kern="1200" cap="none" spc="-45" normalizeH="0" baseline="0" noProof="0" dirty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dédiés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RRH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/</a:t>
            </a:r>
            <a:r>
              <a:rPr kumimoji="0" sz="1400" b="1" i="0" u="none" strike="noStrike" kern="1200" cap="none" spc="-41" normalizeH="0" baseline="0" noProof="0" dirty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 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srgbClr val="FFC800"/>
                </a:solidFill>
                <a:effectLst/>
                <a:uLnTx/>
                <a:uFillTx/>
                <a:latin typeface="Montserrat"/>
                <a:ea typeface="+mn-ea"/>
                <a:cs typeface="Montserrat"/>
              </a:rPr>
              <a:t>managers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D81C54-88B8-EE42-A94D-CFA67202B7C0}"/>
              </a:ext>
            </a:extLst>
          </p:cNvPr>
          <p:cNvSpPr/>
          <p:nvPr/>
        </p:nvSpPr>
        <p:spPr>
          <a:xfrm>
            <a:off x="9409451" y="5699290"/>
            <a:ext cx="1345635" cy="854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6" name="object 3"/>
          <p:cNvSpPr txBox="1"/>
          <p:nvPr/>
        </p:nvSpPr>
        <p:spPr>
          <a:xfrm>
            <a:off x="8875424" y="2357112"/>
            <a:ext cx="3269100" cy="3675048"/>
          </a:xfrm>
          <a:prstGeom prst="rect">
            <a:avLst/>
          </a:prstGeom>
          <a:ln w="56705">
            <a:solidFill>
              <a:srgbClr val="FFC800"/>
            </a:solidFill>
          </a:ln>
        </p:spPr>
        <p:txBody>
          <a:bodyPr vert="horz" wrap="square" lIns="0" tIns="51248" rIns="0" bIns="0" rtlCol="0">
            <a:spAutoFit/>
          </a:bodyPr>
          <a:lstStyle/>
          <a:p>
            <a:pPr marL="207880" marR="330537" lvl="0" indent="0" algn="l" defTabSz="914446" rtl="0" eaLnBrk="1" fontAlgn="auto" latinLnBrk="0" hangingPunct="1">
              <a:lnSpc>
                <a:spcPct val="100000"/>
              </a:lnSpc>
              <a:spcBef>
                <a:spcPts val="4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61" b="1" i="0" u="none" strike="noStrike" kern="1200" cap="none" spc="-27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2"/>
              </a:rPr>
              <a:t>PDP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2"/>
              </a:rPr>
              <a:t>-</a:t>
            </a:r>
            <a:r>
              <a:rPr kumimoji="0" sz="861" b="1" i="0" u="none" strike="noStrike" kern="1200" cap="none" spc="-27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2"/>
              </a:rPr>
              <a:t> PLAN</a:t>
            </a:r>
            <a:r>
              <a:rPr kumimoji="0" sz="861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2"/>
              </a:rPr>
              <a:t> 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2"/>
              </a:rPr>
              <a:t>DE</a:t>
            </a:r>
            <a:r>
              <a:rPr kumimoji="0" sz="861" b="1" i="0" u="none" strike="noStrike" kern="1200" cap="none" spc="-27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2"/>
              </a:rPr>
              <a:t> </a:t>
            </a:r>
            <a:r>
              <a:rPr kumimoji="0" sz="861" b="1" i="0" u="none" strike="noStrike" kern="1200" cap="none" spc="-36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2"/>
              </a:rPr>
              <a:t>DÉVELOPPEMENT</a:t>
            </a:r>
            <a:r>
              <a:rPr kumimoji="0" sz="861" b="1" i="0" u="none" strike="noStrike" kern="1200" cap="none" spc="-27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2"/>
              </a:rPr>
              <a:t> </a:t>
            </a:r>
            <a:r>
              <a:rPr kumimoji="0" sz="861" b="1" i="0" u="none" strike="noStrike" kern="1200" cap="none" spc="-32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2"/>
              </a:rPr>
              <a:t>PROFESSIONNEL</a:t>
            </a:r>
            <a:r>
              <a:rPr kumimoji="0" sz="861" b="1" i="0" u="none" strike="noStrike" kern="1200" cap="none" spc="-27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2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2"/>
              </a:rPr>
              <a:t>-</a:t>
            </a:r>
            <a:r>
              <a:rPr kumimoji="0" sz="861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2"/>
              </a:rPr>
              <a:t> </a:t>
            </a:r>
            <a:r>
              <a:rPr kumimoji="0" sz="861" b="1" i="0" u="none" strike="noStrike" kern="1200" cap="none" spc="-32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2"/>
              </a:rPr>
              <a:t>MANAGER</a:t>
            </a:r>
            <a:r>
              <a:rPr kumimoji="0" sz="861" b="1" i="0" u="none" strike="noStrike" kern="1200" cap="none" spc="-27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2"/>
              </a:rPr>
              <a:t> 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2"/>
              </a:rPr>
              <a:t>(2H)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</a:t>
            </a:r>
            <a:endParaRPr kumimoji="0" lang="fr-FR" sz="861" b="1" i="0" u="none" strike="noStrike" kern="1200" cap="none" spc="-18" normalizeH="0" baseline="0" noProof="0" dirty="0">
              <a:ln>
                <a:noFill/>
              </a:ln>
              <a:solidFill>
                <a:srgbClr val="164194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207880" marR="330537" lvl="0" indent="0" algn="l" defTabSz="914446" rtl="0" eaLnBrk="1" fontAlgn="auto" latinLnBrk="0" hangingPunct="1">
              <a:lnSpc>
                <a:spcPct val="100000"/>
              </a:lnSpc>
              <a:spcBef>
                <a:spcPts val="4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DÉTECTER</a:t>
            </a:r>
            <a:r>
              <a:rPr kumimoji="0" sz="861" b="1" i="0" u="none" strike="noStrike" kern="1200" cap="none" spc="-14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LE</a:t>
            </a:r>
            <a:r>
              <a:rPr kumimoji="0" sz="861" b="1" i="0" u="none" strike="noStrike" kern="1200" cap="none" spc="-14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POTENTIEL</a:t>
            </a:r>
            <a:r>
              <a:rPr kumimoji="0" sz="861" b="1" i="0" u="none" strike="noStrike" kern="1200" cap="none" spc="-14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D’UN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COLLABORATEUR</a:t>
            </a:r>
            <a:r>
              <a:rPr kumimoji="0" lang="fr-FR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</a:t>
            </a:r>
          </a:p>
          <a:p>
            <a:pPr marL="207880" marR="456647" lvl="0" indent="0" algn="l" defTabSz="914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16" b="0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Wingdings 3"/>
                <a:ea typeface="+mn-ea"/>
                <a:cs typeface="Wingdings 3"/>
                <a:hlinkClick r:id="rId43"/>
              </a:rPr>
              <a:t></a:t>
            </a:r>
            <a:r>
              <a:rPr kumimoji="0" sz="816" b="0" i="0" u="none" strike="noStrike" kern="1200" cap="none" spc="18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hlinkClick r:id="rId43"/>
              </a:rPr>
              <a:t>  </a:t>
            </a:r>
            <a:r>
              <a:rPr kumimoji="0" lang="fr-FR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4"/>
              </a:rPr>
              <a:t>EMRG (ATELIER 2H30) - DETECTER LE POTENTIEL D'UN COLLABORATEUR (DISTANCIEL)</a:t>
            </a:r>
            <a:endParaRPr kumimoji="0" lang="fr-FR" sz="861" b="1" i="0" u="none" strike="noStrike" kern="1200" cap="none" spc="0" normalizeH="0" baseline="0" noProof="0" dirty="0">
              <a:ln>
                <a:noFill/>
              </a:ln>
              <a:solidFill>
                <a:srgbClr val="164194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207880" marR="0" lvl="0" indent="0" algn="l" defTabSz="914446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1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  <a:p>
            <a:pPr marL="207880" marR="456647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ATELIER</a:t>
            </a:r>
            <a:r>
              <a:rPr kumimoji="0" sz="861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ONBOARDING</a:t>
            </a:r>
            <a:r>
              <a:rPr kumimoji="0" sz="861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-</a:t>
            </a:r>
            <a:r>
              <a:rPr kumimoji="0" sz="861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COMMENT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GARANTIR</a:t>
            </a:r>
            <a:r>
              <a:rPr kumimoji="0" sz="861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 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L’INTÉGRATION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D’UN </a:t>
            </a:r>
            <a:r>
              <a:rPr kumimoji="0" sz="861" b="1" i="0" u="none" strike="noStrike" kern="1200" cap="none" spc="-9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COLLABORATEUR</a:t>
            </a:r>
            <a:r>
              <a:rPr kumimoji="0" sz="861" b="1" i="0" u="none" strike="noStrike" kern="1200" cap="none" spc="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DANS UN</a:t>
            </a:r>
            <a:r>
              <a:rPr kumimoji="0" sz="861" b="1" i="0" u="none" strike="noStrike" kern="1200" cap="none" spc="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ENVIRONNEMENT</a:t>
            </a:r>
            <a:r>
              <a:rPr kumimoji="0" sz="861" b="1" i="0" u="none" strike="noStrike" kern="1200" cap="none" spc="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 </a:t>
            </a:r>
            <a:r>
              <a:rPr kumimoji="0" sz="861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EN</a:t>
            </a:r>
            <a:r>
              <a:rPr kumimoji="0" sz="861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CONSTANTE</a:t>
            </a:r>
            <a:r>
              <a:rPr kumimoji="0" sz="861" b="1" i="0" u="none" strike="noStrike" kern="1200" cap="none" spc="-27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ÉVOLUTION</a:t>
            </a:r>
            <a:r>
              <a:rPr kumimoji="0" sz="861" b="1" i="0" u="none" strike="noStrike" kern="1200" cap="none" spc="-27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?</a:t>
            </a:r>
            <a:r>
              <a:rPr kumimoji="0" sz="861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-</a:t>
            </a:r>
            <a:r>
              <a:rPr kumimoji="0" sz="861" b="1" i="0" u="none" strike="noStrike" kern="1200" cap="none" spc="-27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CLASSE</a:t>
            </a:r>
            <a:r>
              <a:rPr kumimoji="0" sz="861" b="1" i="0" u="none" strike="noStrike" kern="1200" cap="none" spc="-23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 </a:t>
            </a:r>
            <a:r>
              <a:rPr kumimoji="0" sz="861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VIRTUELLE</a:t>
            </a:r>
            <a:r>
              <a:rPr kumimoji="0" sz="861" b="1" i="0" u="none" strike="noStrike" kern="1200" cap="none" spc="-27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 </a:t>
            </a:r>
            <a:r>
              <a:rPr kumimoji="0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  <a:hlinkClick r:id="rId45"/>
              </a:rPr>
              <a:t>(2H)</a:t>
            </a:r>
            <a:endParaRPr kumimoji="0" lang="fr-FR" sz="861" b="1" i="0" u="none" strike="noStrike" kern="1200" cap="none" spc="-18" normalizeH="0" baseline="0" noProof="0" dirty="0">
              <a:ln>
                <a:noFill/>
              </a:ln>
              <a:solidFill>
                <a:srgbClr val="164194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207880" marR="456647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61" b="1" i="0" u="none" strike="noStrike" kern="1200" cap="none" spc="-18" normalizeH="0" baseline="0" noProof="0" dirty="0">
              <a:ln>
                <a:noFill/>
              </a:ln>
              <a:solidFill>
                <a:srgbClr val="164194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207880" marR="456647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1" b="1" i="0" u="none" strike="noStrike" kern="1200" cap="none" spc="-18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Sélectionner:</a:t>
            </a:r>
          </a:p>
          <a:p>
            <a:pPr marL="22923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LES</a:t>
            </a:r>
            <a:r>
              <a:rPr kumimoji="0" lang="fr-FR" sz="900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</a:t>
            </a:r>
            <a:r>
              <a:rPr kumimoji="0" lang="fr-FR" sz="900" b="1" i="0" u="none" strike="noStrike" kern="1200" cap="none" spc="-1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CANDIDATS</a:t>
            </a:r>
            <a:r>
              <a:rPr kumimoji="0" lang="fr-FR" sz="900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</a:t>
            </a:r>
            <a:r>
              <a:rPr kumimoji="0" lang="fr-FR" sz="900" b="1" i="0" u="none" strike="noStrike" kern="1200" cap="none" spc="-1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CHANGENT,</a:t>
            </a:r>
            <a:r>
              <a:rPr kumimoji="0" lang="fr-FR" sz="900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ET</a:t>
            </a:r>
            <a:r>
              <a:rPr kumimoji="0" lang="fr-FR" sz="900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VOUS</a:t>
            </a:r>
            <a:r>
              <a:rPr kumimoji="0" lang="fr-FR" sz="900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RECRUTEURS</a:t>
            </a:r>
            <a:r>
              <a:rPr kumimoji="0" lang="fr-FR" sz="900" b="1" i="0" u="none" strike="noStrike" kern="1200" cap="none" spc="-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 </a:t>
            </a:r>
            <a:r>
              <a:rPr kumimoji="0" lang="fr-FR" sz="900" b="1" i="0" u="none" strike="noStrike" kern="1200" cap="none" spc="-5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 ExtraBold"/>
                <a:ea typeface="+mn-ea"/>
                <a:cs typeface="Montserrat ExtraBold"/>
              </a:rPr>
              <a:t>?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003DA5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  <a:p>
            <a:pPr marL="229235" marR="0" lvl="0" indent="0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Wingdings 3"/>
                <a:ea typeface="+mn-ea"/>
                <a:cs typeface="Wingdings 3"/>
                <a:hlinkClick r:id="rId46"/>
              </a:rPr>
              <a:t></a:t>
            </a:r>
            <a:r>
              <a:rPr kumimoji="0" lang="fr-FR" sz="800" b="0" i="0" u="none" strike="noStrike" kern="1200" cap="none" spc="21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hlinkClick r:id="rId46"/>
              </a:rPr>
              <a:t>  </a:t>
            </a:r>
            <a:r>
              <a:rPr kumimoji="0" lang="fr-FR" sz="800" b="1" i="0" u="none" strike="noStrike" kern="1200" cap="none" spc="-2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6"/>
              </a:rPr>
              <a:t>THÉORIE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6"/>
              </a:rPr>
              <a:t>EN</a:t>
            </a:r>
            <a:r>
              <a:rPr kumimoji="0" lang="fr-FR" sz="800" b="1" i="0" u="none" strike="noStrike" kern="1200" cap="none" spc="21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6"/>
              </a:rPr>
              <a:t> </a:t>
            </a:r>
            <a:r>
              <a:rPr kumimoji="0" lang="fr-FR" sz="800" b="1" i="0" u="none" strike="noStrike" kern="1200" cap="none" spc="-2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6"/>
              </a:rPr>
              <a:t>3H30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6"/>
              </a:rPr>
              <a:t>-</a:t>
            </a:r>
            <a:r>
              <a:rPr kumimoji="0" lang="fr-FR" sz="800" b="1" i="0" u="none" strike="noStrike" kern="1200" cap="none" spc="-2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6"/>
              </a:rPr>
              <a:t> </a:t>
            </a:r>
            <a:r>
              <a:rPr kumimoji="0" lang="fr-FR" sz="800" b="1" i="0" u="none" strike="noStrike" kern="1200" cap="none" spc="-1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6"/>
              </a:rPr>
              <a:t>PRÉSENTIEL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3DA5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  <a:p>
            <a:pPr marL="229235" marR="0" lvl="0" indent="0" algn="l" defTabSz="914400" rtl="0" eaLnBrk="1" fontAlgn="auto" latinLnBrk="0" hangingPunct="1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Wingdings 3"/>
                <a:ea typeface="+mn-ea"/>
                <a:cs typeface="Wingdings 3"/>
                <a:hlinkClick r:id="rId47"/>
              </a:rPr>
              <a:t></a:t>
            </a:r>
            <a:r>
              <a:rPr kumimoji="0" lang="fr-FR" sz="800" b="0" i="0" u="none" strike="noStrike" kern="1200" cap="none" spc="21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hlinkClick r:id="rId47"/>
              </a:rPr>
              <a:t>  </a:t>
            </a:r>
            <a:r>
              <a:rPr kumimoji="0" lang="fr-FR" sz="800" b="1" i="0" u="none" strike="noStrike" kern="1200" cap="none" spc="-2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7"/>
              </a:rPr>
              <a:t>THÉORIE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7"/>
              </a:rPr>
              <a:t>EN</a:t>
            </a:r>
            <a:r>
              <a:rPr kumimoji="0" lang="fr-FR" sz="800" b="1" i="0" u="none" strike="noStrike" kern="1200" cap="none" spc="21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7"/>
              </a:rPr>
              <a:t> </a:t>
            </a:r>
            <a:r>
              <a:rPr kumimoji="0" lang="fr-FR" sz="800" b="1" i="0" u="none" strike="noStrike" kern="1200" cap="none" spc="-2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7"/>
              </a:rPr>
              <a:t>3H30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7"/>
              </a:rPr>
              <a:t>-</a:t>
            </a:r>
            <a:r>
              <a:rPr kumimoji="0" lang="fr-FR" sz="800" b="1" i="0" u="none" strike="noStrike" kern="1200" cap="none" spc="-2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7"/>
              </a:rPr>
              <a:t> </a:t>
            </a:r>
            <a:r>
              <a:rPr kumimoji="0" lang="fr-FR" sz="800" b="1" i="0" u="none" strike="noStrike" kern="1200" cap="none" spc="-1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7"/>
              </a:rPr>
              <a:t>DISTANCIEL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3DA5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  <a:p>
            <a:pPr marL="229235" marR="0" lvl="0" indent="0" algn="l" defTabSz="914400" rtl="0" eaLnBrk="1" fontAlgn="auto" latinLnBrk="0" hangingPunct="1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Wingdings 3"/>
                <a:ea typeface="+mn-ea"/>
                <a:cs typeface="Wingdings 3"/>
                <a:hlinkClick r:id="rId48"/>
              </a:rPr>
              <a:t></a:t>
            </a:r>
            <a:r>
              <a:rPr kumimoji="0" lang="fr-FR" sz="800" b="0" i="0" u="none" strike="noStrike" kern="1200" cap="none" spc="204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hlinkClick r:id="rId48"/>
              </a:rPr>
              <a:t>  </a:t>
            </a:r>
            <a:r>
              <a:rPr kumimoji="0" lang="fr-FR" sz="800" b="1" i="0" u="none" strike="noStrike" kern="1200" cap="none" spc="-2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8"/>
              </a:rPr>
              <a:t>TRAINING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8"/>
              </a:rPr>
              <a:t>EN</a:t>
            </a:r>
            <a:r>
              <a:rPr kumimoji="0" lang="fr-FR" sz="800" b="1" i="0" u="none" strike="noStrike" kern="1200" cap="none" spc="21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8"/>
              </a:rPr>
              <a:t> </a:t>
            </a:r>
            <a:r>
              <a:rPr kumimoji="0" lang="fr-FR" sz="800" b="1" i="0" u="none" strike="noStrike" kern="1200" cap="none" spc="-2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8"/>
              </a:rPr>
              <a:t>3H30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8"/>
              </a:rPr>
              <a:t>-</a:t>
            </a:r>
            <a:r>
              <a:rPr kumimoji="0" lang="fr-FR" sz="800" b="1" i="0" u="none" strike="noStrike" kern="1200" cap="none" spc="-2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8"/>
              </a:rPr>
              <a:t> </a:t>
            </a:r>
            <a:r>
              <a:rPr kumimoji="0" lang="fr-FR" sz="800" b="1" i="0" u="none" strike="noStrike" kern="1200" cap="none" spc="-1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8"/>
              </a:rPr>
              <a:t>PRÉSENTIEL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3DA5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  <a:p>
            <a:pPr marL="229235" marR="0" lvl="0" indent="0" algn="l" defTabSz="914400" rtl="0" eaLnBrk="1" fontAlgn="auto" latinLnBrk="0" hangingPunct="1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Wingdings 3"/>
                <a:ea typeface="+mn-ea"/>
                <a:cs typeface="Wingdings 3"/>
                <a:hlinkClick r:id="rId49"/>
              </a:rPr>
              <a:t></a:t>
            </a:r>
            <a:r>
              <a:rPr kumimoji="0" lang="fr-FR" sz="800" b="0" i="0" u="none" strike="noStrike" kern="1200" cap="none" spc="21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hlinkClick r:id="rId49"/>
              </a:rPr>
              <a:t>  </a:t>
            </a:r>
            <a:r>
              <a:rPr kumimoji="0" lang="fr-FR" sz="800" b="1" i="0" u="none" strike="noStrike" kern="1200" cap="none" spc="-2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9"/>
              </a:rPr>
              <a:t>TRAINING</a:t>
            </a:r>
            <a:r>
              <a:rPr kumimoji="0" lang="fr-FR" sz="800" b="1" i="0" u="none" strike="noStrike" kern="1200" cap="none" spc="-1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9"/>
              </a:rPr>
              <a:t>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9"/>
              </a:rPr>
              <a:t>EN</a:t>
            </a:r>
            <a:r>
              <a:rPr kumimoji="0" lang="fr-FR" sz="800" b="1" i="0" u="none" strike="noStrike" kern="1200" cap="none" spc="22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9"/>
              </a:rPr>
              <a:t> </a:t>
            </a:r>
            <a:r>
              <a:rPr kumimoji="0" lang="fr-FR" sz="800" b="1" i="0" u="none" strike="noStrike" kern="1200" cap="none" spc="-2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9"/>
              </a:rPr>
              <a:t>3H30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9"/>
              </a:rPr>
              <a:t>-</a:t>
            </a:r>
            <a:r>
              <a:rPr kumimoji="0" lang="fr-FR" sz="800" b="1" i="0" u="none" strike="noStrike" kern="1200" cap="none" spc="-2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9"/>
              </a:rPr>
              <a:t> </a:t>
            </a:r>
            <a:r>
              <a:rPr kumimoji="0" lang="fr-FR" sz="800" b="1" i="0" u="none" strike="noStrike" kern="1200" cap="none" spc="-1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49"/>
              </a:rPr>
              <a:t>DISTANCIEL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3DA5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  <a:p>
            <a:pPr marL="229235" marR="0" lvl="0" indent="0" algn="l" defTabSz="914400" rtl="0" eaLnBrk="1" fontAlgn="auto" latinLnBrk="0" hangingPunct="1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Wingdings 3"/>
                <a:ea typeface="+mn-ea"/>
                <a:cs typeface="Wingdings 3"/>
                <a:hlinkClick r:id="rId50"/>
              </a:rPr>
              <a:t></a:t>
            </a:r>
            <a:r>
              <a:rPr kumimoji="0" lang="fr-FR" sz="800" b="0" i="0" u="none" strike="noStrike" kern="1200" cap="none" spc="21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hlinkClick r:id="rId50"/>
              </a:rPr>
              <a:t>  </a:t>
            </a:r>
            <a:r>
              <a:rPr kumimoji="0" lang="fr-FR" sz="800" b="1" i="0" u="none" strike="noStrike" kern="1200" cap="none" spc="-2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50"/>
              </a:rPr>
              <a:t>THÉORIE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50"/>
              </a:rPr>
              <a:t>ET</a:t>
            </a:r>
            <a:r>
              <a:rPr kumimoji="0" lang="fr-FR" sz="800" b="1" i="0" u="none" strike="noStrike" kern="1200" cap="none" spc="-2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50"/>
              </a:rPr>
              <a:t> </a:t>
            </a:r>
            <a:r>
              <a:rPr kumimoji="0" lang="fr-FR" sz="800" b="1" i="0" u="none" strike="noStrike" kern="1200" cap="none" spc="-2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50"/>
              </a:rPr>
              <a:t>PRATIQUE</a:t>
            </a:r>
            <a:r>
              <a:rPr kumimoji="0" lang="fr-FR" sz="800" b="1" i="0" u="none" strike="noStrike" kern="1200" cap="none" spc="-1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50"/>
              </a:rPr>
              <a:t>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50"/>
              </a:rPr>
              <a:t>EN</a:t>
            </a:r>
            <a:r>
              <a:rPr kumimoji="0" lang="fr-FR" sz="800" b="1" i="0" u="none" strike="noStrike" kern="1200" cap="none" spc="-2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50"/>
              </a:rPr>
              <a:t> 3H30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50"/>
              </a:rPr>
              <a:t>-</a:t>
            </a:r>
            <a:r>
              <a:rPr kumimoji="0" lang="fr-FR" sz="800" b="1" i="0" u="none" strike="noStrike" kern="1200" cap="none" spc="-1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50"/>
              </a:rPr>
              <a:t> </a:t>
            </a:r>
            <a:r>
              <a:rPr kumimoji="0" lang="fr-FR" sz="800" b="1" i="0" u="none" strike="noStrike" kern="1200" cap="none" spc="-1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50"/>
              </a:rPr>
              <a:t>PRÉSENTIEL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3DA5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  <a:p>
            <a:pPr marL="229235" marR="0" lvl="0" indent="0" algn="l" defTabSz="914400" rtl="0" eaLnBrk="1" fontAlgn="auto" latinLnBrk="0" hangingPunct="1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Wingdings 3"/>
                <a:ea typeface="+mn-ea"/>
                <a:cs typeface="Wingdings 3"/>
                <a:hlinkClick r:id="rId51"/>
              </a:rPr>
              <a:t></a:t>
            </a:r>
            <a:r>
              <a:rPr kumimoji="0" lang="fr-FR" sz="800" b="0" i="0" u="none" strike="noStrike" kern="1200" cap="none" spc="21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hlinkClick r:id="rId51"/>
              </a:rPr>
              <a:t>  </a:t>
            </a:r>
            <a:r>
              <a:rPr kumimoji="0" lang="fr-FR" sz="800" b="1" i="0" u="none" strike="noStrike" kern="1200" cap="none" spc="-2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51"/>
              </a:rPr>
              <a:t>THÉORIE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51"/>
              </a:rPr>
              <a:t>ET</a:t>
            </a:r>
            <a:r>
              <a:rPr kumimoji="0" lang="fr-FR" sz="800" b="1" i="0" u="none" strike="noStrike" kern="1200" cap="none" spc="-2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51"/>
              </a:rPr>
              <a:t> </a:t>
            </a:r>
            <a:r>
              <a:rPr kumimoji="0" lang="fr-FR" sz="800" b="1" i="0" u="none" strike="noStrike" kern="1200" cap="none" spc="-2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51"/>
              </a:rPr>
              <a:t>PRATIQUE</a:t>
            </a:r>
            <a:r>
              <a:rPr kumimoji="0" lang="fr-FR" sz="800" b="1" i="0" u="none" strike="noStrike" kern="1200" cap="none" spc="-1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51"/>
              </a:rPr>
              <a:t>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51"/>
              </a:rPr>
              <a:t>EN</a:t>
            </a:r>
            <a:r>
              <a:rPr kumimoji="0" lang="fr-FR" sz="800" b="1" i="0" u="none" strike="noStrike" kern="1200" cap="none" spc="-2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51"/>
              </a:rPr>
              <a:t> 3H30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51"/>
              </a:rPr>
              <a:t>-</a:t>
            </a:r>
            <a:r>
              <a:rPr kumimoji="0" lang="fr-FR" sz="800" b="1" i="0" u="none" strike="noStrike" kern="1200" cap="none" spc="-15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51"/>
              </a:rPr>
              <a:t> </a:t>
            </a:r>
            <a:r>
              <a:rPr kumimoji="0" lang="fr-FR" sz="800" b="1" i="0" u="none" strike="noStrike" kern="1200" cap="none" spc="-1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51"/>
              </a:rPr>
              <a:t>DISTANCIEL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3DA5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  <a:p>
            <a:pPr marL="229235" marR="0" lvl="0" indent="0" algn="l" defTabSz="914400" rtl="0" eaLnBrk="1" fontAlgn="auto" latinLnBrk="0" hangingPunct="1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Wingdings 3"/>
                <a:ea typeface="+mn-ea"/>
                <a:cs typeface="Wingdings 3"/>
                <a:hlinkClick r:id="rId52"/>
              </a:rPr>
              <a:t></a:t>
            </a:r>
            <a:r>
              <a:rPr kumimoji="0" lang="fr-FR" sz="800" b="0" i="0" u="none" strike="noStrike" kern="1200" cap="none" spc="204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hlinkClick r:id="rId52"/>
              </a:rPr>
              <a:t> 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52"/>
              </a:rPr>
              <a:t>LES</a:t>
            </a:r>
            <a:r>
              <a:rPr kumimoji="0" lang="fr-FR" sz="800" b="1" i="0" u="none" strike="noStrike" kern="1200" cap="none" spc="-20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52"/>
              </a:rPr>
              <a:t> ESSENTIELS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52"/>
              </a:rPr>
              <a:t>EN</a:t>
            </a:r>
            <a:r>
              <a:rPr kumimoji="0" lang="fr-FR" sz="800" b="1" i="0" u="none" strike="noStrike" kern="1200" cap="none" spc="-25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52"/>
              </a:rPr>
              <a:t> </a:t>
            </a:r>
            <a:r>
              <a:rPr kumimoji="0" lang="fr-FR" sz="800" b="1" i="0" u="none" strike="noStrike" kern="1200" cap="none" spc="-20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52"/>
              </a:rPr>
              <a:t>30MN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52"/>
              </a:rPr>
              <a:t>-</a:t>
            </a:r>
            <a:r>
              <a:rPr kumimoji="0" lang="fr-FR" sz="800" b="1" i="0" u="none" strike="noStrike" kern="1200" cap="none" spc="-25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52"/>
              </a:rPr>
              <a:t> </a:t>
            </a:r>
            <a:r>
              <a:rPr kumimoji="0" lang="fr-FR" sz="800" b="1" i="0" u="none" strike="noStrike" kern="1200" cap="none" spc="-30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52"/>
              </a:rPr>
              <a:t>E-</a:t>
            </a:r>
            <a:r>
              <a:rPr kumimoji="0" lang="fr-FR" sz="800" b="1" i="0" u="none" strike="noStrike" kern="1200" cap="none" spc="-10" normalizeH="0" baseline="0" noProof="0" dirty="0">
                <a:ln>
                  <a:noFill/>
                </a:ln>
                <a:solidFill>
                  <a:srgbClr val="009941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52"/>
              </a:rPr>
              <a:t>LEARNING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3DA5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  <a:p>
            <a:pPr marL="207880" marR="456647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6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Bold"/>
              <a:ea typeface="+mn-ea"/>
              <a:cs typeface="Montserrat Extra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744206-D811-C0A3-47EC-7D7BC7438FAF}"/>
              </a:ext>
            </a:extLst>
          </p:cNvPr>
          <p:cNvSpPr/>
          <p:nvPr/>
        </p:nvSpPr>
        <p:spPr>
          <a:xfrm>
            <a:off x="10754030" y="6054157"/>
            <a:ext cx="1207738" cy="499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BDB9191-379B-1ACF-3C22-9000380B2CBD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0083876" y="6072745"/>
            <a:ext cx="2165336" cy="2559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C71142E-77EF-3A07-08B4-A3772083AE29}"/>
              </a:ext>
            </a:extLst>
          </p:cNvPr>
          <p:cNvSpPr txBox="1"/>
          <p:nvPr/>
        </p:nvSpPr>
        <p:spPr>
          <a:xfrm>
            <a:off x="9183504" y="6303901"/>
            <a:ext cx="3141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Inscriptions sur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-10" normalizeH="0" baseline="0" noProof="0" dirty="0">
                <a:ln>
                  <a:noFill/>
                </a:ln>
                <a:solidFill>
                  <a:srgbClr val="164194"/>
                </a:solidFill>
                <a:effectLst/>
                <a:uLnTx/>
                <a:uFillTx/>
                <a:latin typeface="Montserrat"/>
                <a:ea typeface="+mn-ea"/>
                <a:cs typeface="Montserrat"/>
                <a:hlinkClick r:id="rId54"/>
              </a:rPr>
              <a:t>https://legroupelaposte.csod.com/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03DA5"/>
              </a:solidFill>
              <a:effectLst/>
              <a:uLnTx/>
              <a:uFillTx/>
              <a:latin typeface="Montserrat"/>
              <a:ea typeface="+mn-ea"/>
              <a:cs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4578782"/>
      </p:ext>
    </p:extLst>
  </p:cSld>
  <p:clrMapOvr>
    <a:masterClrMapping/>
  </p:clrMapOvr>
</p:sld>
</file>

<file path=ppt/theme/theme1.xml><?xml version="1.0" encoding="utf-8"?>
<a:theme xmlns:a="http://schemas.openxmlformats.org/drawingml/2006/main" name="La Poste Groupe - Turquoise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2" id="{BE5A8AB8-A688-4EED-B49B-2DB4BF9075FE}" vid="{68B2485C-7643-48A1-91EE-D8AA3A72C63C}"/>
    </a:ext>
  </a:extLst>
</a:theme>
</file>

<file path=ppt/theme/theme2.xml><?xml version="1.0" encoding="utf-8"?>
<a:theme xmlns:a="http://schemas.openxmlformats.org/drawingml/2006/main" name="1_La Poste Groupe - Turquoise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2" id="{BE5A8AB8-A688-4EED-B49B-2DB4BF9075FE}" vid="{68B2485C-7643-48A1-91EE-D8AA3A72C63C}"/>
    </a:ext>
  </a:extLst>
</a:theme>
</file>

<file path=ppt/theme/theme3.xml><?xml version="1.0" encoding="utf-8"?>
<a:theme xmlns:a="http://schemas.openxmlformats.org/drawingml/2006/main" name="La Poste Groupe - Jaune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" id="{FB8A687F-B347-4586-8DA4-A8444DC4668B}" vid="{CBABCDBD-CB62-48F2-B6E3-BE59D3D889CE}"/>
    </a:ext>
  </a:extLst>
</a:theme>
</file>

<file path=ppt/theme/theme4.xml><?xml version="1.0" encoding="utf-8"?>
<a:theme xmlns:a="http://schemas.openxmlformats.org/drawingml/2006/main" name="La Poste Groupe - Turquoise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2" id="{BE5A8AB8-A688-4EED-B49B-2DB4BF9075FE}" vid="{68B2485C-7643-48A1-91EE-D8AA3A72C63C}"/>
    </a:ext>
  </a:extLst>
</a:theme>
</file>

<file path=ppt/theme/theme5.xml><?xml version="1.0" encoding="utf-8"?>
<a:theme xmlns:a="http://schemas.openxmlformats.org/drawingml/2006/main" name="La Poste Groupe - Turquoise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2" id="{BE5A8AB8-A688-4EED-B49B-2DB4BF9075FE}" vid="{68B2485C-7643-48A1-91EE-D8AA3A72C63C}"/>
    </a:ext>
  </a:extLst>
</a:theme>
</file>

<file path=ppt/theme/theme6.xml><?xml version="1.0" encoding="utf-8"?>
<a:theme xmlns:a="http://schemas.openxmlformats.org/drawingml/2006/main" name="La Poste Groupe - Bleu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a Poste Groupe_MAJ Template Eco_Bleu_16-9_v2.potx" id="{46242CFD-F8F9-4981-A86F-F1594669D29F}" vid="{E386D419-6950-4E3A-931D-02101E8D6794}"/>
    </a:ext>
  </a:extLst>
</a:theme>
</file>

<file path=ppt/theme/theme7.xml><?xml version="1.0" encoding="utf-8"?>
<a:theme xmlns:a="http://schemas.openxmlformats.org/drawingml/2006/main" name="2_La Poste Groupe - Bleu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ITRE BLEU DE.potx" id="{3C71E6C5-0CC2-48BF-876C-88AB64190915}" vid="{251D772F-B80C-42B9-8CBF-E15AB74EC1E6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cfaa76-34f7-4faa-9baa-cb878485b58f">
      <Terms xmlns="http://schemas.microsoft.com/office/infopath/2007/PartnerControls"/>
    </lcf76f155ced4ddcb4097134ff3c332f>
    <TaxCatchAll xmlns="a9cf8547-4ac8-4d9e-ae6e-a5fb6df0731c" xsi:nil="true"/>
    <Tagmail xmlns="e3cfaa76-34f7-4faa-9baa-cb878485b58f">false</Tagmai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1B4F7BD6C0014EB00F6CE1519C2872" ma:contentTypeVersion="15" ma:contentTypeDescription="Crée un document." ma:contentTypeScope="" ma:versionID="7516c5f9e2af30055a7c66b6b0715de4">
  <xsd:schema xmlns:xsd="http://www.w3.org/2001/XMLSchema" xmlns:xs="http://www.w3.org/2001/XMLSchema" xmlns:p="http://schemas.microsoft.com/office/2006/metadata/properties" xmlns:ns2="e3cfaa76-34f7-4faa-9baa-cb878485b58f" xmlns:ns3="a9cf8547-4ac8-4d9e-ae6e-a5fb6df0731c" targetNamespace="http://schemas.microsoft.com/office/2006/metadata/properties" ma:root="true" ma:fieldsID="eb84a4f5f893dc33493eec4db36a5f9a" ns2:_="" ns3:_="">
    <xsd:import namespace="e3cfaa76-34f7-4faa-9baa-cb878485b58f"/>
    <xsd:import namespace="a9cf8547-4ac8-4d9e-ae6e-a5fb6df073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Tagmai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faa76-34f7-4faa-9baa-cb878485b5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agmail" ma:index="20" nillable="true" ma:displayName="Tag mail" ma:default="0" ma:format="Dropdown" ma:internalName="Tagmail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cf8547-4ac8-4d9e-ae6e-a5fb6df0731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6bf4838-3aaf-4e64-a21c-81a60441024e}" ma:internalName="TaxCatchAll" ma:showField="CatchAllData" ma:web="a9cf8547-4ac8-4d9e-ae6e-a5fb6df073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CF7704-A662-4E36-B285-B487F6156641}">
  <ds:schemaRefs>
    <ds:schemaRef ds:uri="http://purl.org/dc/elements/1.1/"/>
    <ds:schemaRef ds:uri="http://schemas.microsoft.com/office/2006/documentManagement/types"/>
    <ds:schemaRef ds:uri="a9cf8547-4ac8-4d9e-ae6e-a5fb6df0731c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e3cfaa76-34f7-4faa-9baa-cb878485b58f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320010-241C-454F-8A22-09CDD13CF6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cfaa76-34f7-4faa-9baa-cb878485b58f"/>
    <ds:schemaRef ds:uri="a9cf8547-4ac8-4d9e-ae6e-a5fb6df073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336F7D-E2C7-4B2A-8296-1FC83E28FF4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e0428da-ac0f-4a84-a429-a80e20cb35de}" enabled="1" method="Standard" siteId="{80c03608-5f64-40bb-9c70-9394abe6011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La Poste Groupe - Bleu</Template>
  <TotalTime>1587</TotalTime>
  <Words>567</Words>
  <Application>Microsoft Office PowerPoint</Application>
  <PresentationFormat>Grand écran</PresentationFormat>
  <Paragraphs>97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1</vt:i4>
      </vt:variant>
    </vt:vector>
  </HeadingPairs>
  <TitlesOfParts>
    <vt:vector size="19" baseType="lpstr">
      <vt:lpstr>Montserrat Extrabold</vt:lpstr>
      <vt:lpstr>Montserrat</vt:lpstr>
      <vt:lpstr>Montserrat Medium</vt:lpstr>
      <vt:lpstr>Montserrat Regular</vt:lpstr>
      <vt:lpstr>Calibri</vt:lpstr>
      <vt:lpstr>Arial</vt:lpstr>
      <vt:lpstr>Times New Roman</vt:lpstr>
      <vt:lpstr>Wingdings 3</vt:lpstr>
      <vt:lpstr>Montserrat Extrabold</vt:lpstr>
      <vt:lpstr>Montserrat SemiBold</vt:lpstr>
      <vt:lpstr>Wingdings</vt:lpstr>
      <vt:lpstr>La Poste Groupe - Turquoise</vt:lpstr>
      <vt:lpstr>1_La Poste Groupe - Turquoise</vt:lpstr>
      <vt:lpstr>La Poste Groupe - Jaune</vt:lpstr>
      <vt:lpstr>La Poste Groupe - Turquoise</vt:lpstr>
      <vt:lpstr>La Poste Groupe - Turquoise</vt:lpstr>
      <vt:lpstr>La Poste Groupe - Bleu</vt:lpstr>
      <vt:lpstr>2_La Poste Groupe - Bleu</vt:lpstr>
      <vt:lpstr>Ateliers EMRG : ORIENTER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VOTRE PRÉSENTATION [MONTSERRAT 60 PT]</dc:title>
  <dc:creator>florence</dc:creator>
  <cp:lastModifiedBy>EVE-VERAN Caroline</cp:lastModifiedBy>
  <cp:revision>113</cp:revision>
  <cp:lastPrinted>2023-02-27T16:44:40Z</cp:lastPrinted>
  <dcterms:created xsi:type="dcterms:W3CDTF">2021-11-23T09:14:21Z</dcterms:created>
  <dcterms:modified xsi:type="dcterms:W3CDTF">2026-04-30T08:48:30Z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0x010100C81B4F7BD6C0014EB00F6CE1519C2872</vt:lpwstr>
  </property>
  <property fmtid="{D5CDD505-2E9C-101B-9397-08002B2CF9AE}" pid="3" name="MediaServiceImageTags">
    <vt:lpwstr/>
  </property>
  <property fmtid="{D5CDD505-2E9C-101B-9397-08002B2CF9AE}" pid="4" name="MSIP_Label_ee0428da-ac0f-4a84-a429-a80e20cb35de_Enabled">
    <vt:lpwstr>true</vt:lpwstr>
  </property>
  <property fmtid="{D5CDD505-2E9C-101B-9397-08002B2CF9AE}" pid="5" name="MSIP_Label_ee0428da-ac0f-4a84-a429-a80e20cb35de_SetDate">
    <vt:lpwstr>2024-01-05T13:30:33Z</vt:lpwstr>
  </property>
  <property fmtid="{D5CDD505-2E9C-101B-9397-08002B2CF9AE}" pid="6" name="MSIP_Label_ee0428da-ac0f-4a84-a429-a80e20cb35de_Method">
    <vt:lpwstr>Standard</vt:lpwstr>
  </property>
  <property fmtid="{D5CDD505-2E9C-101B-9397-08002B2CF9AE}" pid="7" name="MSIP_Label_ee0428da-ac0f-4a84-a429-a80e20cb35de_Name">
    <vt:lpwstr>ee0428da-ac0f-4a84-a429-a80e20cb35de</vt:lpwstr>
  </property>
  <property fmtid="{D5CDD505-2E9C-101B-9397-08002B2CF9AE}" pid="8" name="MSIP_Label_ee0428da-ac0f-4a84-a429-a80e20cb35de_SiteId">
    <vt:lpwstr>80c03608-5f64-40bb-9c70-9394abe6011c</vt:lpwstr>
  </property>
  <property fmtid="{D5CDD505-2E9C-101B-9397-08002B2CF9AE}" pid="9" name="MSIP_Label_ee0428da-ac0f-4a84-a429-a80e20cb35de_ActionId">
    <vt:lpwstr>e03c4942-d8e1-475f-9625-7addd0493aca</vt:lpwstr>
  </property>
  <property fmtid="{D5CDD505-2E9C-101B-9397-08002B2CF9AE}" pid="10" name="MSIP_Label_ee0428da-ac0f-4a84-a429-a80e20cb35de_ContentBits">
    <vt:lpwstr>2</vt:lpwstr>
  </property>
</Properties>
</file>