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7"/>
  </p:handoutMasterIdLst>
  <p:sldIdLst>
    <p:sldId id="258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41"/>
    <a:srgbClr val="E52332"/>
    <a:srgbClr val="FFCC00"/>
    <a:srgbClr val="164194"/>
    <a:srgbClr val="00A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A9DF0-A794-4614-B641-EB081C0E6285}" v="1" dt="2024-04-18T09:31:59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16"/>
    <p:restoredTop sz="96327"/>
  </p:normalViewPr>
  <p:slideViewPr>
    <p:cSldViewPr snapToGrid="0" showGuides="1">
      <p:cViewPr varScale="1">
        <p:scale>
          <a:sx n="107" d="100"/>
          <a:sy n="107" d="100"/>
        </p:scale>
        <p:origin x="1868" y="5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52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ARD Carole" userId="4842401c-0f89-4d53-9ec6-cddd8f8035eb" providerId="ADAL" clId="{C57D0DB5-39F2-4EEA-80A5-5BAA37EC3CD1}"/>
    <pc:docChg chg="undo custSel modSld">
      <pc:chgData name="TETARD Carole" userId="4842401c-0f89-4d53-9ec6-cddd8f8035eb" providerId="ADAL" clId="{C57D0DB5-39F2-4EEA-80A5-5BAA37EC3CD1}" dt="2022-09-22T09:47:51.496" v="1006" actId="1076"/>
      <pc:docMkLst>
        <pc:docMk/>
      </pc:docMkLst>
      <pc:sldChg chg="modSp mod">
        <pc:chgData name="TETARD Carole" userId="4842401c-0f89-4d53-9ec6-cddd8f8035eb" providerId="ADAL" clId="{C57D0DB5-39F2-4EEA-80A5-5BAA37EC3CD1}" dt="2022-09-16T15:05:48.544" v="937" actId="20577"/>
        <pc:sldMkLst>
          <pc:docMk/>
          <pc:sldMk cId="1963520315" sldId="257"/>
        </pc:sldMkLst>
        <pc:spChg chg="mod">
          <ac:chgData name="TETARD Carole" userId="4842401c-0f89-4d53-9ec6-cddd8f8035eb" providerId="ADAL" clId="{C57D0DB5-39F2-4EEA-80A5-5BAA37EC3CD1}" dt="2022-09-16T15:01:51.831" v="922" actId="20577"/>
          <ac:spMkLst>
            <pc:docMk/>
            <pc:sldMk cId="1963520315" sldId="257"/>
            <ac:spMk id="7" creationId="{3CDCC242-54E8-108A-B952-7142ED7603BF}"/>
          </ac:spMkLst>
        </pc:spChg>
        <pc:spChg chg="mod">
          <ac:chgData name="TETARD Carole" userId="4842401c-0f89-4d53-9ec6-cddd8f8035eb" providerId="ADAL" clId="{C57D0DB5-39F2-4EEA-80A5-5BAA37EC3CD1}" dt="2022-09-16T15:02:14.267" v="927" actId="6549"/>
          <ac:spMkLst>
            <pc:docMk/>
            <pc:sldMk cId="1963520315" sldId="257"/>
            <ac:spMk id="26" creationId="{00000000-0000-0000-0000-000000000000}"/>
          </ac:spMkLst>
        </pc:spChg>
        <pc:spChg chg="mod">
          <ac:chgData name="TETARD Carole" userId="4842401c-0f89-4d53-9ec6-cddd8f8035eb" providerId="ADAL" clId="{C57D0DB5-39F2-4EEA-80A5-5BAA37EC3CD1}" dt="2022-09-16T15:01:20.860" v="920" actId="5793"/>
          <ac:spMkLst>
            <pc:docMk/>
            <pc:sldMk cId="1963520315" sldId="257"/>
            <ac:spMk id="35" creationId="{00000000-0000-0000-0000-000000000000}"/>
          </ac:spMkLst>
        </pc:spChg>
        <pc:spChg chg="mod">
          <ac:chgData name="TETARD Carole" userId="4842401c-0f89-4d53-9ec6-cddd8f8035eb" providerId="ADAL" clId="{C57D0DB5-39F2-4EEA-80A5-5BAA37EC3CD1}" dt="2022-09-16T15:03:03.847" v="930" actId="20577"/>
          <ac:spMkLst>
            <pc:docMk/>
            <pc:sldMk cId="1963520315" sldId="257"/>
            <ac:spMk id="70" creationId="{00000000-0000-0000-0000-000000000000}"/>
          </ac:spMkLst>
        </pc:spChg>
        <pc:spChg chg="mod">
          <ac:chgData name="TETARD Carole" userId="4842401c-0f89-4d53-9ec6-cddd8f8035eb" providerId="ADAL" clId="{C57D0DB5-39F2-4EEA-80A5-5BAA37EC3CD1}" dt="2022-09-16T15:05:48.544" v="937" actId="20577"/>
          <ac:spMkLst>
            <pc:docMk/>
            <pc:sldMk cId="1963520315" sldId="257"/>
            <ac:spMk id="110" creationId="{00000000-0000-0000-0000-000000000000}"/>
          </ac:spMkLst>
        </pc:spChg>
        <pc:spChg chg="mod">
          <ac:chgData name="TETARD Carole" userId="4842401c-0f89-4d53-9ec6-cddd8f8035eb" providerId="ADAL" clId="{C57D0DB5-39F2-4EEA-80A5-5BAA37EC3CD1}" dt="2022-09-15T13:38:07.594" v="323" actId="20577"/>
          <ac:spMkLst>
            <pc:docMk/>
            <pc:sldMk cId="1963520315" sldId="257"/>
            <ac:spMk id="114" creationId="{00000000-0000-0000-0000-000000000000}"/>
          </ac:spMkLst>
        </pc:spChg>
        <pc:spChg chg="mod">
          <ac:chgData name="TETARD Carole" userId="4842401c-0f89-4d53-9ec6-cddd8f8035eb" providerId="ADAL" clId="{C57D0DB5-39F2-4EEA-80A5-5BAA37EC3CD1}" dt="2022-09-15T13:39:07.771" v="349" actId="5793"/>
          <ac:spMkLst>
            <pc:docMk/>
            <pc:sldMk cId="1963520315" sldId="257"/>
            <ac:spMk id="125" creationId="{00000000-0000-0000-0000-000000000000}"/>
          </ac:spMkLst>
        </pc:spChg>
      </pc:sldChg>
      <pc:sldChg chg="addSp delSp modSp mod">
        <pc:chgData name="TETARD Carole" userId="4842401c-0f89-4d53-9ec6-cddd8f8035eb" providerId="ADAL" clId="{C57D0DB5-39F2-4EEA-80A5-5BAA37EC3CD1}" dt="2022-09-22T09:47:51.496" v="1006" actId="1076"/>
        <pc:sldMkLst>
          <pc:docMk/>
          <pc:sldMk cId="3034329682" sldId="258"/>
        </pc:sldMkLst>
        <pc:spChg chg="mod">
          <ac:chgData name="TETARD Carole" userId="4842401c-0f89-4d53-9ec6-cddd8f8035eb" providerId="ADAL" clId="{C57D0DB5-39F2-4EEA-80A5-5BAA37EC3CD1}" dt="2022-09-15T13:34:56.938" v="275" actId="20577"/>
          <ac:spMkLst>
            <pc:docMk/>
            <pc:sldMk cId="3034329682" sldId="258"/>
            <ac:spMk id="15" creationId="{00000000-0000-0000-0000-000000000000}"/>
          </ac:spMkLst>
        </pc:spChg>
        <pc:spChg chg="add mod">
          <ac:chgData name="TETARD Carole" userId="4842401c-0f89-4d53-9ec6-cddd8f8035eb" providerId="ADAL" clId="{C57D0DB5-39F2-4EEA-80A5-5BAA37EC3CD1}" dt="2022-09-16T14:52:43.784" v="685" actId="20577"/>
          <ac:spMkLst>
            <pc:docMk/>
            <pc:sldMk cId="3034329682" sldId="258"/>
            <ac:spMk id="20" creationId="{A2DC4CBF-9541-4B99-7F9B-DF959C63BE38}"/>
          </ac:spMkLst>
        </pc:spChg>
        <pc:spChg chg="mod">
          <ac:chgData name="TETARD Carole" userId="4842401c-0f89-4d53-9ec6-cddd8f8035eb" providerId="ADAL" clId="{C57D0DB5-39F2-4EEA-80A5-5BAA37EC3CD1}" dt="2022-09-21T07:21:06.131" v="999" actId="20577"/>
          <ac:spMkLst>
            <pc:docMk/>
            <pc:sldMk cId="3034329682" sldId="258"/>
            <ac:spMk id="21" creationId="{00000000-0000-0000-0000-000000000000}"/>
          </ac:spMkLst>
        </pc:spChg>
        <pc:spChg chg="mod">
          <ac:chgData name="TETARD Carole" userId="4842401c-0f89-4d53-9ec6-cddd8f8035eb" providerId="ADAL" clId="{C57D0DB5-39F2-4EEA-80A5-5BAA37EC3CD1}" dt="2022-09-21T07:21:14.173" v="1003" actId="20577"/>
          <ac:spMkLst>
            <pc:docMk/>
            <pc:sldMk cId="3034329682" sldId="258"/>
            <ac:spMk id="22" creationId="{00000000-0000-0000-0000-000000000000}"/>
          </ac:spMkLst>
        </pc:spChg>
        <pc:spChg chg="mod">
          <ac:chgData name="TETARD Carole" userId="4842401c-0f89-4d53-9ec6-cddd8f8035eb" providerId="ADAL" clId="{C57D0DB5-39F2-4EEA-80A5-5BAA37EC3CD1}" dt="2022-09-16T14:42:08.840" v="481" actId="21"/>
          <ac:spMkLst>
            <pc:docMk/>
            <pc:sldMk cId="3034329682" sldId="258"/>
            <ac:spMk id="23" creationId="{00000000-0000-0000-0000-000000000000}"/>
          </ac:spMkLst>
        </pc:spChg>
        <pc:spChg chg="del">
          <ac:chgData name="TETARD Carole" userId="4842401c-0f89-4d53-9ec6-cddd8f8035eb" providerId="ADAL" clId="{C57D0DB5-39F2-4EEA-80A5-5BAA37EC3CD1}" dt="2022-09-16T14:31:03.778" v="365" actId="478"/>
          <ac:spMkLst>
            <pc:docMk/>
            <pc:sldMk cId="3034329682" sldId="258"/>
            <ac:spMk id="24" creationId="{081FFB91-A512-7E41-B558-F603D4A40945}"/>
          </ac:spMkLst>
        </pc:spChg>
        <pc:spChg chg="mod">
          <ac:chgData name="TETARD Carole" userId="4842401c-0f89-4d53-9ec6-cddd8f8035eb" providerId="ADAL" clId="{C57D0DB5-39F2-4EEA-80A5-5BAA37EC3CD1}" dt="2022-09-16T14:42:44.391" v="504" actId="1035"/>
          <ac:spMkLst>
            <pc:docMk/>
            <pc:sldMk cId="3034329682" sldId="258"/>
            <ac:spMk id="25" creationId="{9A34C372-DA58-0459-A33B-1A531050DC2F}"/>
          </ac:spMkLst>
        </pc:spChg>
        <pc:picChg chg="add mod">
          <ac:chgData name="TETARD Carole" userId="4842401c-0f89-4d53-9ec6-cddd8f8035eb" providerId="ADAL" clId="{C57D0DB5-39F2-4EEA-80A5-5BAA37EC3CD1}" dt="2022-09-22T09:47:51.496" v="1006" actId="1076"/>
          <ac:picMkLst>
            <pc:docMk/>
            <pc:sldMk cId="3034329682" sldId="258"/>
            <ac:picMk id="3" creationId="{1E820AE9-26D3-BE8F-EA4F-7CC1FF1C923F}"/>
          </ac:picMkLst>
        </pc:picChg>
        <pc:picChg chg="add del mod">
          <ac:chgData name="TETARD Carole" userId="4842401c-0f89-4d53-9ec6-cddd8f8035eb" providerId="ADAL" clId="{C57D0DB5-39F2-4EEA-80A5-5BAA37EC3CD1}" dt="2022-09-20T09:01:46.866" v="980" actId="478"/>
          <ac:picMkLst>
            <pc:docMk/>
            <pc:sldMk cId="3034329682" sldId="258"/>
            <ac:picMk id="3" creationId="{A745768C-CCEE-8CC8-405C-BBAF85C9662E}"/>
          </ac:picMkLst>
        </pc:picChg>
        <pc:picChg chg="add del mod">
          <ac:chgData name="TETARD Carole" userId="4842401c-0f89-4d53-9ec6-cddd8f8035eb" providerId="ADAL" clId="{C57D0DB5-39F2-4EEA-80A5-5BAA37EC3CD1}" dt="2022-09-22T09:47:38.798" v="1004" actId="478"/>
          <ac:picMkLst>
            <pc:docMk/>
            <pc:sldMk cId="3034329682" sldId="258"/>
            <ac:picMk id="6" creationId="{E76B7C33-ED7D-AD20-A16C-CB3BE204463C}"/>
          </ac:picMkLst>
        </pc:picChg>
        <pc:picChg chg="del">
          <ac:chgData name="TETARD Carole" userId="4842401c-0f89-4d53-9ec6-cddd8f8035eb" providerId="ADAL" clId="{C57D0DB5-39F2-4EEA-80A5-5BAA37EC3CD1}" dt="2022-09-16T14:29:54.423" v="362" actId="478"/>
          <ac:picMkLst>
            <pc:docMk/>
            <pc:sldMk cId="3034329682" sldId="258"/>
            <ac:picMk id="13" creationId="{D588EF8E-21EB-981E-B67A-1B0580C2001B}"/>
          </ac:picMkLst>
        </pc:picChg>
        <pc:picChg chg="mod">
          <ac:chgData name="TETARD Carole" userId="4842401c-0f89-4d53-9ec6-cddd8f8035eb" providerId="ADAL" clId="{C57D0DB5-39F2-4EEA-80A5-5BAA37EC3CD1}" dt="2022-09-16T14:43:28.151" v="559" actId="1035"/>
          <ac:picMkLst>
            <pc:docMk/>
            <pc:sldMk cId="3034329682" sldId="258"/>
            <ac:picMk id="16" creationId="{BADCE216-D9BA-E412-915F-57425B7EBCAA}"/>
          </ac:picMkLst>
        </pc:picChg>
        <pc:picChg chg="mod">
          <ac:chgData name="TETARD Carole" userId="4842401c-0f89-4d53-9ec6-cddd8f8035eb" providerId="ADAL" clId="{C57D0DB5-39F2-4EEA-80A5-5BAA37EC3CD1}" dt="2022-09-16T14:42:44.391" v="504" actId="1035"/>
          <ac:picMkLst>
            <pc:docMk/>
            <pc:sldMk cId="3034329682" sldId="258"/>
            <ac:picMk id="26" creationId="{E6FA943B-426A-D3E0-62E2-BDCAE2AF31E4}"/>
          </ac:picMkLst>
        </pc:picChg>
      </pc:sldChg>
    </pc:docChg>
  </pc:docChgLst>
  <pc:docChgLst>
    <pc:chgData name="TETARD Carole" userId="4842401c-0f89-4d53-9ec6-cddd8f8035eb" providerId="ADAL" clId="{F186B027-3DB4-499B-92E4-9312CBE7CFDD}"/>
    <pc:docChg chg="undo custSel modSld">
      <pc:chgData name="TETARD Carole" userId="4842401c-0f89-4d53-9ec6-cddd8f8035eb" providerId="ADAL" clId="{F186B027-3DB4-499B-92E4-9312CBE7CFDD}" dt="2023-04-04T14:54:41.552" v="1983" actId="1076"/>
      <pc:docMkLst>
        <pc:docMk/>
      </pc:docMkLst>
      <pc:sldChg chg="addSp delSp modSp mod">
        <pc:chgData name="TETARD Carole" userId="4842401c-0f89-4d53-9ec6-cddd8f8035eb" providerId="ADAL" clId="{F186B027-3DB4-499B-92E4-9312CBE7CFDD}" dt="2023-03-29T09:27:44.742" v="1977" actId="6549"/>
        <pc:sldMkLst>
          <pc:docMk/>
          <pc:sldMk cId="1963520315" sldId="257"/>
        </pc:sldMkLst>
        <pc:spChg chg="add mod ord">
          <ac:chgData name="TETARD Carole" userId="4842401c-0f89-4d53-9ec6-cddd8f8035eb" providerId="ADAL" clId="{F186B027-3DB4-499B-92E4-9312CBE7CFDD}" dt="2023-03-29T09:27:44.742" v="1977" actId="6549"/>
          <ac:spMkLst>
            <pc:docMk/>
            <pc:sldMk cId="1963520315" sldId="257"/>
            <ac:spMk id="6" creationId="{8C486211-5993-0B53-44D9-ABEFE7EFCC13}"/>
          </ac:spMkLst>
        </pc:spChg>
        <pc:spChg chg="mod">
          <ac:chgData name="TETARD Carole" userId="4842401c-0f89-4d53-9ec6-cddd8f8035eb" providerId="ADAL" clId="{F186B027-3DB4-499B-92E4-9312CBE7CFDD}" dt="2023-03-23T16:46:01.735" v="1759" actId="20577"/>
          <ac:spMkLst>
            <pc:docMk/>
            <pc:sldMk cId="1963520315" sldId="257"/>
            <ac:spMk id="7" creationId="{3CDCC242-54E8-108A-B952-7142ED7603BF}"/>
          </ac:spMkLst>
        </pc:spChg>
        <pc:spChg chg="add mod">
          <ac:chgData name="TETARD Carole" userId="4842401c-0f89-4d53-9ec6-cddd8f8035eb" providerId="ADAL" clId="{F186B027-3DB4-499B-92E4-9312CBE7CFDD}" dt="2023-03-22T15:19:11.290" v="1026" actId="20577"/>
          <ac:spMkLst>
            <pc:docMk/>
            <pc:sldMk cId="1963520315" sldId="257"/>
            <ac:spMk id="23" creationId="{4E9065E6-A9D9-E64A-EDA1-51C21939CD98}"/>
          </ac:spMkLst>
        </pc:spChg>
        <pc:spChg chg="del">
          <ac:chgData name="TETARD Carole" userId="4842401c-0f89-4d53-9ec6-cddd8f8035eb" providerId="ADAL" clId="{F186B027-3DB4-499B-92E4-9312CBE7CFDD}" dt="2023-03-22T08:41:59.321" v="682" actId="478"/>
          <ac:spMkLst>
            <pc:docMk/>
            <pc:sldMk cId="1963520315" sldId="257"/>
            <ac:spMk id="26" creationId="{00000000-0000-0000-0000-000000000000}"/>
          </ac:spMkLst>
        </pc:spChg>
        <pc:spChg chg="add mod">
          <ac:chgData name="TETARD Carole" userId="4842401c-0f89-4d53-9ec6-cddd8f8035eb" providerId="ADAL" clId="{F186B027-3DB4-499B-92E4-9312CBE7CFDD}" dt="2023-03-22T08:58:57.448" v="972" actId="1036"/>
          <ac:spMkLst>
            <pc:docMk/>
            <pc:sldMk cId="1963520315" sldId="257"/>
            <ac:spMk id="27" creationId="{D4C5BE5C-8BAA-1DA2-0C52-A741708B44A4}"/>
          </ac:spMkLst>
        </pc:spChg>
        <pc:spChg chg="add mod">
          <ac:chgData name="TETARD Carole" userId="4842401c-0f89-4d53-9ec6-cddd8f8035eb" providerId="ADAL" clId="{F186B027-3DB4-499B-92E4-9312CBE7CFDD}" dt="2023-03-22T15:19:27.195" v="1072" actId="6549"/>
          <ac:spMkLst>
            <pc:docMk/>
            <pc:sldMk cId="1963520315" sldId="257"/>
            <ac:spMk id="29" creationId="{C14BA2CE-48E1-9DA2-2E9A-BA9E9488C7B4}"/>
          </ac:spMkLst>
        </pc:spChg>
        <pc:spChg chg="add mod">
          <ac:chgData name="TETARD Carole" userId="4842401c-0f89-4d53-9ec6-cddd8f8035eb" providerId="ADAL" clId="{F186B027-3DB4-499B-92E4-9312CBE7CFDD}" dt="2023-03-22T08:58:57.448" v="972" actId="1036"/>
          <ac:spMkLst>
            <pc:docMk/>
            <pc:sldMk cId="1963520315" sldId="257"/>
            <ac:spMk id="33" creationId="{146BB56A-F90E-46A9-5867-A0FF96D6D03C}"/>
          </ac:spMkLst>
        </pc:spChg>
        <pc:spChg chg="mod">
          <ac:chgData name="TETARD Carole" userId="4842401c-0f89-4d53-9ec6-cddd8f8035eb" providerId="ADAL" clId="{F186B027-3DB4-499B-92E4-9312CBE7CFDD}" dt="2023-03-22T08:36:40.513" v="678" actId="20577"/>
          <ac:spMkLst>
            <pc:docMk/>
            <pc:sldMk cId="1963520315" sldId="257"/>
            <ac:spMk id="35" creationId="{00000000-0000-0000-0000-000000000000}"/>
          </ac:spMkLst>
        </pc:spChg>
        <pc:spChg chg="add mod">
          <ac:chgData name="TETARD Carole" userId="4842401c-0f89-4d53-9ec6-cddd8f8035eb" providerId="ADAL" clId="{F186B027-3DB4-499B-92E4-9312CBE7CFDD}" dt="2023-03-22T08:58:57.448" v="972" actId="1036"/>
          <ac:spMkLst>
            <pc:docMk/>
            <pc:sldMk cId="1963520315" sldId="257"/>
            <ac:spMk id="40" creationId="{A314101F-05EA-448C-CC5B-304AEE4513F9}"/>
          </ac:spMkLst>
        </pc:spChg>
        <pc:spChg chg="add mod">
          <ac:chgData name="TETARD Carole" userId="4842401c-0f89-4d53-9ec6-cddd8f8035eb" providerId="ADAL" clId="{F186B027-3DB4-499B-92E4-9312CBE7CFDD}" dt="2023-03-22T15:29:06.211" v="1346" actId="1037"/>
          <ac:spMkLst>
            <pc:docMk/>
            <pc:sldMk cId="1963520315" sldId="257"/>
            <ac:spMk id="48" creationId="{8104476F-03B3-CCB8-A9AC-714B02DE4FAB}"/>
          </ac:spMkLst>
        </pc:spChg>
        <pc:spChg chg="mod">
          <ac:chgData name="TETARD Carole" userId="4842401c-0f89-4d53-9ec6-cddd8f8035eb" providerId="ADAL" clId="{F186B027-3DB4-499B-92E4-9312CBE7CFDD}" dt="2023-03-22T15:27:34.500" v="1237" actId="20577"/>
          <ac:spMkLst>
            <pc:docMk/>
            <pc:sldMk cId="1963520315" sldId="257"/>
            <ac:spMk id="49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28:39.752" v="1338" actId="14100"/>
          <ac:spMkLst>
            <pc:docMk/>
            <pc:sldMk cId="1963520315" sldId="257"/>
            <ac:spMk id="50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29:24.156" v="1353" actId="1037"/>
          <ac:spMkLst>
            <pc:docMk/>
            <pc:sldMk cId="1963520315" sldId="257"/>
            <ac:spMk id="51" creationId="{00000000-0000-0000-0000-000000000000}"/>
          </ac:spMkLst>
        </pc:spChg>
        <pc:spChg chg="add mod">
          <ac:chgData name="TETARD Carole" userId="4842401c-0f89-4d53-9ec6-cddd8f8035eb" providerId="ADAL" clId="{F186B027-3DB4-499B-92E4-9312CBE7CFDD}" dt="2023-03-22T15:24:07.646" v="1135" actId="14100"/>
          <ac:spMkLst>
            <pc:docMk/>
            <pc:sldMk cId="1963520315" sldId="257"/>
            <ac:spMk id="52" creationId="{C90DD6E0-E5F8-80DD-DFB5-1C0E74BC5ADC}"/>
          </ac:spMkLst>
        </pc:spChg>
        <pc:spChg chg="mod">
          <ac:chgData name="TETARD Carole" userId="4842401c-0f89-4d53-9ec6-cddd8f8035eb" providerId="ADAL" clId="{F186B027-3DB4-499B-92E4-9312CBE7CFDD}" dt="2023-03-22T15:29:06.211" v="1346" actId="1037"/>
          <ac:spMkLst>
            <pc:docMk/>
            <pc:sldMk cId="1963520315" sldId="257"/>
            <ac:spMk id="53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0:32.101" v="1392" actId="1037"/>
          <ac:spMkLst>
            <pc:docMk/>
            <pc:sldMk cId="1963520315" sldId="257"/>
            <ac:spMk id="54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0:32.101" v="1392" actId="1037"/>
          <ac:spMkLst>
            <pc:docMk/>
            <pc:sldMk cId="1963520315" sldId="257"/>
            <ac:spMk id="57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4:25.166" v="1555" actId="14100"/>
          <ac:spMkLst>
            <pc:docMk/>
            <pc:sldMk cId="1963520315" sldId="257"/>
            <ac:spMk id="59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5:58.737" v="1581" actId="1038"/>
          <ac:spMkLst>
            <pc:docMk/>
            <pc:sldMk cId="1963520315" sldId="257"/>
            <ac:spMk id="60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7:33.185" v="1633" actId="1038"/>
          <ac:spMkLst>
            <pc:docMk/>
            <pc:sldMk cId="1963520315" sldId="257"/>
            <ac:spMk id="62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0:10.417" v="1382" actId="6549"/>
          <ac:spMkLst>
            <pc:docMk/>
            <pc:sldMk cId="1963520315" sldId="257"/>
            <ac:spMk id="64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1:20.871" v="1450" actId="1036"/>
          <ac:spMkLst>
            <pc:docMk/>
            <pc:sldMk cId="1963520315" sldId="257"/>
            <ac:spMk id="67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29:06.211" v="1346" actId="1037"/>
          <ac:spMkLst>
            <pc:docMk/>
            <pc:sldMk cId="1963520315" sldId="257"/>
            <ac:spMk id="69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1:37.122" v="1457" actId="20577"/>
          <ac:spMkLst>
            <pc:docMk/>
            <pc:sldMk cId="1963520315" sldId="257"/>
            <ac:spMk id="70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25:10.987" v="1235" actId="1037"/>
          <ac:spMkLst>
            <pc:docMk/>
            <pc:sldMk cId="1963520315" sldId="257"/>
            <ac:spMk id="83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28:19.353" v="1289" actId="1038"/>
          <ac:spMkLst>
            <pc:docMk/>
            <pc:sldMk cId="1963520315" sldId="257"/>
            <ac:spMk id="85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2:04.350" v="1472" actId="20577"/>
          <ac:spMkLst>
            <pc:docMk/>
            <pc:sldMk cId="1963520315" sldId="257"/>
            <ac:spMk id="88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4:02.079" v="1528" actId="1037"/>
          <ac:spMkLst>
            <pc:docMk/>
            <pc:sldMk cId="1963520315" sldId="257"/>
            <ac:spMk id="90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3:04.721" v="1508" actId="120"/>
          <ac:spMkLst>
            <pc:docMk/>
            <pc:sldMk cId="1963520315" sldId="257"/>
            <ac:spMk id="91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6:22.424" v="1592" actId="20577"/>
          <ac:spMkLst>
            <pc:docMk/>
            <pc:sldMk cId="1963520315" sldId="257"/>
            <ac:spMk id="92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5:58.737" v="1581" actId="1038"/>
          <ac:spMkLst>
            <pc:docMk/>
            <pc:sldMk cId="1963520315" sldId="257"/>
            <ac:spMk id="93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7:05.908" v="1620" actId="14100"/>
          <ac:spMkLst>
            <pc:docMk/>
            <pc:sldMk cId="1963520315" sldId="257"/>
            <ac:spMk id="94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5:58.737" v="1581" actId="1038"/>
          <ac:spMkLst>
            <pc:docMk/>
            <pc:sldMk cId="1963520315" sldId="257"/>
            <ac:spMk id="95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7:33.185" v="1633" actId="1038"/>
          <ac:spMkLst>
            <pc:docMk/>
            <pc:sldMk cId="1963520315" sldId="257"/>
            <ac:spMk id="96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4:14.378" v="1554" actId="1038"/>
          <ac:spMkLst>
            <pc:docMk/>
            <pc:sldMk cId="1963520315" sldId="257"/>
            <ac:spMk id="97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5:58.737" v="1581" actId="1038"/>
          <ac:spMkLst>
            <pc:docMk/>
            <pc:sldMk cId="1963520315" sldId="257"/>
            <ac:spMk id="98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38:15.998" v="1644" actId="14100"/>
          <ac:spMkLst>
            <pc:docMk/>
            <pc:sldMk cId="1963520315" sldId="257"/>
            <ac:spMk id="110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2T15:23:25.996" v="1091" actId="1036"/>
          <ac:spMkLst>
            <pc:docMk/>
            <pc:sldMk cId="1963520315" sldId="257"/>
            <ac:spMk id="111" creationId="{00000000-0000-0000-0000-000000000000}"/>
          </ac:spMkLst>
        </pc:spChg>
        <pc:spChg chg="del">
          <ac:chgData name="TETARD Carole" userId="4842401c-0f89-4d53-9ec6-cddd8f8035eb" providerId="ADAL" clId="{F186B027-3DB4-499B-92E4-9312CBE7CFDD}" dt="2023-03-22T08:41:42.182" v="679" actId="478"/>
          <ac:spMkLst>
            <pc:docMk/>
            <pc:sldMk cId="1963520315" sldId="257"/>
            <ac:spMk id="114" creationId="{00000000-0000-0000-0000-000000000000}"/>
          </ac:spMkLst>
        </pc:spChg>
        <pc:spChg chg="del">
          <ac:chgData name="TETARD Carole" userId="4842401c-0f89-4d53-9ec6-cddd8f8035eb" providerId="ADAL" clId="{F186B027-3DB4-499B-92E4-9312CBE7CFDD}" dt="2023-03-22T08:41:59.321" v="682" actId="478"/>
          <ac:spMkLst>
            <pc:docMk/>
            <pc:sldMk cId="1963520315" sldId="257"/>
            <ac:spMk id="125" creationId="{00000000-0000-0000-0000-000000000000}"/>
          </ac:spMkLst>
        </pc:spChg>
        <pc:spChg chg="del">
          <ac:chgData name="TETARD Carole" userId="4842401c-0f89-4d53-9ec6-cddd8f8035eb" providerId="ADAL" clId="{F186B027-3DB4-499B-92E4-9312CBE7CFDD}" dt="2023-03-22T08:41:59.321" v="682" actId="478"/>
          <ac:spMkLst>
            <pc:docMk/>
            <pc:sldMk cId="1963520315" sldId="257"/>
            <ac:spMk id="126" creationId="{00000000-0000-0000-0000-000000000000}"/>
          </ac:spMkLst>
        </pc:spChg>
        <pc:spChg chg="del">
          <ac:chgData name="TETARD Carole" userId="4842401c-0f89-4d53-9ec6-cddd8f8035eb" providerId="ADAL" clId="{F186B027-3DB4-499B-92E4-9312CBE7CFDD}" dt="2023-03-22T08:41:59.321" v="682" actId="478"/>
          <ac:spMkLst>
            <pc:docMk/>
            <pc:sldMk cId="1963520315" sldId="257"/>
            <ac:spMk id="127" creationId="{00000000-0000-0000-0000-000000000000}"/>
          </ac:spMkLst>
        </pc:spChg>
        <pc:spChg chg="del">
          <ac:chgData name="TETARD Carole" userId="4842401c-0f89-4d53-9ec6-cddd8f8035eb" providerId="ADAL" clId="{F186B027-3DB4-499B-92E4-9312CBE7CFDD}" dt="2023-03-22T08:41:59.321" v="682" actId="478"/>
          <ac:spMkLst>
            <pc:docMk/>
            <pc:sldMk cId="1963520315" sldId="257"/>
            <ac:spMk id="128" creationId="{00000000-0000-0000-0000-000000000000}"/>
          </ac:spMkLst>
        </pc:spChg>
        <pc:picChg chg="add mod">
          <ac:chgData name="TETARD Carole" userId="4842401c-0f89-4d53-9ec6-cddd8f8035eb" providerId="ADAL" clId="{F186B027-3DB4-499B-92E4-9312CBE7CFDD}" dt="2023-03-22T08:58:57.448" v="972" actId="1036"/>
          <ac:picMkLst>
            <pc:docMk/>
            <pc:sldMk cId="1963520315" sldId="257"/>
            <ac:picMk id="11" creationId="{0DB41C8F-7A31-1E50-FA1C-90F2F2BE21CA}"/>
          </ac:picMkLst>
        </pc:picChg>
        <pc:picChg chg="del">
          <ac:chgData name="TETARD Carole" userId="4842401c-0f89-4d53-9ec6-cddd8f8035eb" providerId="ADAL" clId="{F186B027-3DB4-499B-92E4-9312CBE7CFDD}" dt="2023-03-22T08:41:59.321" v="682" actId="478"/>
          <ac:picMkLst>
            <pc:docMk/>
            <pc:sldMk cId="1963520315" sldId="257"/>
            <ac:picMk id="13" creationId="{00000000-0000-0000-0000-000000000000}"/>
          </ac:picMkLst>
        </pc:picChg>
        <pc:picChg chg="del">
          <ac:chgData name="TETARD Carole" userId="4842401c-0f89-4d53-9ec6-cddd8f8035eb" providerId="ADAL" clId="{F186B027-3DB4-499B-92E4-9312CBE7CFDD}" dt="2023-03-22T08:41:59.321" v="682" actId="478"/>
          <ac:picMkLst>
            <pc:docMk/>
            <pc:sldMk cId="1963520315" sldId="257"/>
            <ac:picMk id="14" creationId="{00000000-0000-0000-0000-000000000000}"/>
          </ac:picMkLst>
        </pc:picChg>
        <pc:picChg chg="add mod">
          <ac:chgData name="TETARD Carole" userId="4842401c-0f89-4d53-9ec6-cddd8f8035eb" providerId="ADAL" clId="{F186B027-3DB4-499B-92E4-9312CBE7CFDD}" dt="2023-03-22T08:58:57.448" v="972" actId="1036"/>
          <ac:picMkLst>
            <pc:docMk/>
            <pc:sldMk cId="1963520315" sldId="257"/>
            <ac:picMk id="20" creationId="{5A629817-B7CA-A529-208C-0283880036EF}"/>
          </ac:picMkLst>
        </pc:picChg>
        <pc:picChg chg="del">
          <ac:chgData name="TETARD Carole" userId="4842401c-0f89-4d53-9ec6-cddd8f8035eb" providerId="ADAL" clId="{F186B027-3DB4-499B-92E4-9312CBE7CFDD}" dt="2023-03-22T08:41:59.321" v="682" actId="478"/>
          <ac:picMkLst>
            <pc:docMk/>
            <pc:sldMk cId="1963520315" sldId="257"/>
            <ac:picMk id="22" creationId="{00000000-0000-0000-0000-000000000000}"/>
          </ac:picMkLst>
        </pc:picChg>
        <pc:picChg chg="del mod">
          <ac:chgData name="TETARD Carole" userId="4842401c-0f89-4d53-9ec6-cddd8f8035eb" providerId="ADAL" clId="{F186B027-3DB4-499B-92E4-9312CBE7CFDD}" dt="2023-03-22T08:41:59.321" v="682" actId="478"/>
          <ac:picMkLst>
            <pc:docMk/>
            <pc:sldMk cId="1963520315" sldId="257"/>
            <ac:picMk id="24" creationId="{00000000-0000-0000-0000-000000000000}"/>
          </ac:picMkLst>
        </pc:picChg>
        <pc:picChg chg="del">
          <ac:chgData name="TETARD Carole" userId="4842401c-0f89-4d53-9ec6-cddd8f8035eb" providerId="ADAL" clId="{F186B027-3DB4-499B-92E4-9312CBE7CFDD}" dt="2023-03-22T08:41:59.321" v="682" actId="478"/>
          <ac:picMkLst>
            <pc:docMk/>
            <pc:sldMk cId="1963520315" sldId="257"/>
            <ac:picMk id="25" creationId="{00000000-0000-0000-0000-000000000000}"/>
          </ac:picMkLst>
        </pc:picChg>
        <pc:picChg chg="add mod">
          <ac:chgData name="TETARD Carole" userId="4842401c-0f89-4d53-9ec6-cddd8f8035eb" providerId="ADAL" clId="{F186B027-3DB4-499B-92E4-9312CBE7CFDD}" dt="2023-03-22T08:58:57.448" v="972" actId="1036"/>
          <ac:picMkLst>
            <pc:docMk/>
            <pc:sldMk cId="1963520315" sldId="257"/>
            <ac:picMk id="38" creationId="{1BD5D8DA-7A58-AB9D-FC5A-18F42D06F951}"/>
          </ac:picMkLst>
        </pc:picChg>
        <pc:picChg chg="add mod">
          <ac:chgData name="TETARD Carole" userId="4842401c-0f89-4d53-9ec6-cddd8f8035eb" providerId="ADAL" clId="{F186B027-3DB4-499B-92E4-9312CBE7CFDD}" dt="2023-03-22T08:58:57.448" v="972" actId="1036"/>
          <ac:picMkLst>
            <pc:docMk/>
            <pc:sldMk cId="1963520315" sldId="257"/>
            <ac:picMk id="41" creationId="{1D242782-D05D-38FA-AD2D-00942635E6BB}"/>
          </ac:picMkLst>
        </pc:picChg>
        <pc:picChg chg="add mod">
          <ac:chgData name="TETARD Carole" userId="4842401c-0f89-4d53-9ec6-cddd8f8035eb" providerId="ADAL" clId="{F186B027-3DB4-499B-92E4-9312CBE7CFDD}" dt="2023-03-22T08:58:57.448" v="972" actId="1036"/>
          <ac:picMkLst>
            <pc:docMk/>
            <pc:sldMk cId="1963520315" sldId="257"/>
            <ac:picMk id="42" creationId="{E15E1305-6EFA-D1DB-8B26-392AEC6C7502}"/>
          </ac:picMkLst>
        </pc:picChg>
        <pc:cxnChg chg="mod">
          <ac:chgData name="TETARD Carole" userId="4842401c-0f89-4d53-9ec6-cddd8f8035eb" providerId="ADAL" clId="{F186B027-3DB4-499B-92E4-9312CBE7CFDD}" dt="2023-03-22T15:29:06.211" v="1346" actId="1037"/>
          <ac:cxnSpMkLst>
            <pc:docMk/>
            <pc:sldMk cId="1963520315" sldId="257"/>
            <ac:cxnSpMk id="31" creationId="{00000000-0000-0000-0000-000000000000}"/>
          </ac:cxnSpMkLst>
        </pc:cxnChg>
      </pc:sldChg>
      <pc:sldChg chg="addSp delSp modSp mod">
        <pc:chgData name="TETARD Carole" userId="4842401c-0f89-4d53-9ec6-cddd8f8035eb" providerId="ADAL" clId="{F186B027-3DB4-499B-92E4-9312CBE7CFDD}" dt="2023-04-04T14:54:41.552" v="1983" actId="1076"/>
        <pc:sldMkLst>
          <pc:docMk/>
          <pc:sldMk cId="3034329682" sldId="258"/>
        </pc:sldMkLst>
        <pc:spChg chg="mod">
          <ac:chgData name="TETARD Carole" userId="4842401c-0f89-4d53-9ec6-cddd8f8035eb" providerId="ADAL" clId="{F186B027-3DB4-499B-92E4-9312CBE7CFDD}" dt="2023-03-21T14:03:29.148" v="83" actId="1036"/>
          <ac:spMkLst>
            <pc:docMk/>
            <pc:sldMk cId="3034329682" sldId="258"/>
            <ac:spMk id="5" creationId="{A4915943-DC8E-E273-A23A-49BB9BB15BC0}"/>
          </ac:spMkLst>
        </pc:spChg>
        <pc:spChg chg="add del mod">
          <ac:chgData name="TETARD Carole" userId="4842401c-0f89-4d53-9ec6-cddd8f8035eb" providerId="ADAL" clId="{F186B027-3DB4-499B-92E4-9312CBE7CFDD}" dt="2023-03-21T14:01:40.252" v="1" actId="931"/>
          <ac:spMkLst>
            <pc:docMk/>
            <pc:sldMk cId="3034329682" sldId="258"/>
            <ac:spMk id="6" creationId="{AAB16537-B8F4-8BAF-090A-30FE1F9F1B01}"/>
          </ac:spMkLst>
        </pc:spChg>
        <pc:spChg chg="mod">
          <ac:chgData name="TETARD Carole" userId="4842401c-0f89-4d53-9ec6-cddd8f8035eb" providerId="ADAL" clId="{F186B027-3DB4-499B-92E4-9312CBE7CFDD}" dt="2023-03-29T09:25:37.281" v="1930" actId="1036"/>
          <ac:spMkLst>
            <pc:docMk/>
            <pc:sldMk cId="3034329682" sldId="258"/>
            <ac:spMk id="8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1T14:03:29.148" v="83" actId="1036"/>
          <ac:spMkLst>
            <pc:docMk/>
            <pc:sldMk cId="3034329682" sldId="258"/>
            <ac:spMk id="15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9T09:25:37.281" v="1930" actId="1036"/>
          <ac:spMkLst>
            <pc:docMk/>
            <pc:sldMk cId="3034329682" sldId="258"/>
            <ac:spMk id="19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9T09:25:46.614" v="1931" actId="14100"/>
          <ac:spMkLst>
            <pc:docMk/>
            <pc:sldMk cId="3034329682" sldId="258"/>
            <ac:spMk id="20" creationId="{A2DC4CBF-9541-4B99-7F9B-DF959C63BE38}"/>
          </ac:spMkLst>
        </pc:spChg>
        <pc:spChg chg="mod">
          <ac:chgData name="TETARD Carole" userId="4842401c-0f89-4d53-9ec6-cddd8f8035eb" providerId="ADAL" clId="{F186B027-3DB4-499B-92E4-9312CBE7CFDD}" dt="2023-03-29T09:24:38.386" v="1868" actId="113"/>
          <ac:spMkLst>
            <pc:docMk/>
            <pc:sldMk cId="3034329682" sldId="258"/>
            <ac:spMk id="21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1T14:04:38.271" v="87" actId="20577"/>
          <ac:spMkLst>
            <pc:docMk/>
            <pc:sldMk cId="3034329682" sldId="258"/>
            <ac:spMk id="22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9T09:25:19.057" v="1915" actId="20577"/>
          <ac:spMkLst>
            <pc:docMk/>
            <pc:sldMk cId="3034329682" sldId="258"/>
            <ac:spMk id="23" creationId="{00000000-0000-0000-0000-000000000000}"/>
          </ac:spMkLst>
        </pc:spChg>
        <pc:spChg chg="mod">
          <ac:chgData name="TETARD Carole" userId="4842401c-0f89-4d53-9ec6-cddd8f8035eb" providerId="ADAL" clId="{F186B027-3DB4-499B-92E4-9312CBE7CFDD}" dt="2023-03-29T09:25:37.281" v="1930" actId="1036"/>
          <ac:spMkLst>
            <pc:docMk/>
            <pc:sldMk cId="3034329682" sldId="258"/>
            <ac:spMk id="25" creationId="{9A34C372-DA58-0459-A33B-1A531050DC2F}"/>
          </ac:spMkLst>
        </pc:spChg>
        <pc:grpChg chg="mod">
          <ac:chgData name="TETARD Carole" userId="4842401c-0f89-4d53-9ec6-cddd8f8035eb" providerId="ADAL" clId="{F186B027-3DB4-499B-92E4-9312CBE7CFDD}" dt="2023-03-21T14:13:22.271" v="563" actId="1036"/>
          <ac:grpSpMkLst>
            <pc:docMk/>
            <pc:sldMk cId="3034329682" sldId="258"/>
            <ac:grpSpMk id="9" creationId="{00000000-0000-0000-0000-000000000000}"/>
          </ac:grpSpMkLst>
        </pc:grpChg>
        <pc:picChg chg="del">
          <ac:chgData name="TETARD Carole" userId="4842401c-0f89-4d53-9ec6-cddd8f8035eb" providerId="ADAL" clId="{F186B027-3DB4-499B-92E4-9312CBE7CFDD}" dt="2023-03-23T15:48:31.585" v="1729" actId="478"/>
          <ac:picMkLst>
            <pc:docMk/>
            <pc:sldMk cId="3034329682" sldId="258"/>
            <ac:picMk id="3" creationId="{1E820AE9-26D3-BE8F-EA4F-7CC1FF1C923F}"/>
          </ac:picMkLst>
        </pc:picChg>
        <pc:picChg chg="add mod">
          <ac:chgData name="TETARD Carole" userId="4842401c-0f89-4d53-9ec6-cddd8f8035eb" providerId="ADAL" clId="{F186B027-3DB4-499B-92E4-9312CBE7CFDD}" dt="2023-04-04T14:54:41.552" v="1983" actId="1076"/>
          <ac:picMkLst>
            <pc:docMk/>
            <pc:sldMk cId="3034329682" sldId="258"/>
            <ac:picMk id="3" creationId="{86C84575-709B-967E-03F4-35776626DE61}"/>
          </ac:picMkLst>
        </pc:picChg>
        <pc:picChg chg="del">
          <ac:chgData name="TETARD Carole" userId="4842401c-0f89-4d53-9ec6-cddd8f8035eb" providerId="ADAL" clId="{F186B027-3DB4-499B-92E4-9312CBE7CFDD}" dt="2023-03-21T14:01:21.464" v="0" actId="478"/>
          <ac:picMkLst>
            <pc:docMk/>
            <pc:sldMk cId="3034329682" sldId="258"/>
            <ac:picMk id="4" creationId="{00000000-0000-0000-0000-000000000000}"/>
          </ac:picMkLst>
        </pc:picChg>
        <pc:picChg chg="add del mod">
          <ac:chgData name="TETARD Carole" userId="4842401c-0f89-4d53-9ec6-cddd8f8035eb" providerId="ADAL" clId="{F186B027-3DB4-499B-92E4-9312CBE7CFDD}" dt="2023-04-04T14:54:26.853" v="1978" actId="478"/>
          <ac:picMkLst>
            <pc:docMk/>
            <pc:sldMk cId="3034329682" sldId="258"/>
            <ac:picMk id="4" creationId="{155BF5B4-300D-14DD-FB0C-705E1A4894A1}"/>
          </ac:picMkLst>
        </pc:picChg>
        <pc:picChg chg="add mod">
          <ac:chgData name="TETARD Carole" userId="4842401c-0f89-4d53-9ec6-cddd8f8035eb" providerId="ADAL" clId="{F186B027-3DB4-499B-92E4-9312CBE7CFDD}" dt="2023-03-21T14:01:45.550" v="4" actId="14100"/>
          <ac:picMkLst>
            <pc:docMk/>
            <pc:sldMk cId="3034329682" sldId="258"/>
            <ac:picMk id="10" creationId="{59BF7958-D19C-EE40-9286-73CEB47B5A3F}"/>
          </ac:picMkLst>
        </pc:picChg>
        <pc:picChg chg="mod">
          <ac:chgData name="TETARD Carole" userId="4842401c-0f89-4d53-9ec6-cddd8f8035eb" providerId="ADAL" clId="{F186B027-3DB4-499B-92E4-9312CBE7CFDD}" dt="2023-03-23T10:46:50.594" v="1728" actId="1035"/>
          <ac:picMkLst>
            <pc:docMk/>
            <pc:sldMk cId="3034329682" sldId="258"/>
            <ac:picMk id="14" creationId="{175E3185-CE2C-90A5-7F34-462A98713F49}"/>
          </ac:picMkLst>
        </pc:picChg>
        <pc:picChg chg="mod">
          <ac:chgData name="TETARD Carole" userId="4842401c-0f89-4d53-9ec6-cddd8f8035eb" providerId="ADAL" clId="{F186B027-3DB4-499B-92E4-9312CBE7CFDD}" dt="2023-03-29T09:25:37.281" v="1930" actId="1036"/>
          <ac:picMkLst>
            <pc:docMk/>
            <pc:sldMk cId="3034329682" sldId="258"/>
            <ac:picMk id="16" creationId="{BADCE216-D9BA-E412-915F-57425B7EBCAA}"/>
          </ac:picMkLst>
        </pc:picChg>
        <pc:picChg chg="mod">
          <ac:chgData name="TETARD Carole" userId="4842401c-0f89-4d53-9ec6-cddd8f8035eb" providerId="ADAL" clId="{F186B027-3DB4-499B-92E4-9312CBE7CFDD}" dt="2023-03-29T09:25:37.281" v="1930" actId="1036"/>
          <ac:picMkLst>
            <pc:docMk/>
            <pc:sldMk cId="3034329682" sldId="258"/>
            <ac:picMk id="26" creationId="{E6FA943B-426A-D3E0-62E2-BDCAE2AF31E4}"/>
          </ac:picMkLst>
        </pc:picChg>
      </pc:sldChg>
    </pc:docChg>
  </pc:docChgLst>
  <pc:docChgLst>
    <pc:chgData name="QUENTEL Caroline" userId="S::caroline.quentel@laposte.fr::27c4f57b-99aa-4c9f-be3f-480153b1201c" providerId="AD" clId="Web-{10E458E5-D8E7-0A31-BD64-9C67632E1923}"/>
    <pc:docChg chg="modSld">
      <pc:chgData name="QUENTEL Caroline" userId="S::caroline.quentel@laposte.fr::27c4f57b-99aa-4c9f-be3f-480153b1201c" providerId="AD" clId="Web-{10E458E5-D8E7-0A31-BD64-9C67632E1923}" dt="2022-08-31T13:38:28.950" v="19"/>
      <pc:docMkLst>
        <pc:docMk/>
      </pc:docMkLst>
      <pc:sldChg chg="addSp modSp">
        <pc:chgData name="QUENTEL Caroline" userId="S::caroline.quentel@laposte.fr::27c4f57b-99aa-4c9f-be3f-480153b1201c" providerId="AD" clId="Web-{10E458E5-D8E7-0A31-BD64-9C67632E1923}" dt="2022-08-31T13:38:28.950" v="19"/>
        <pc:sldMkLst>
          <pc:docMk/>
          <pc:sldMk cId="1963520315" sldId="257"/>
        </pc:sldMkLst>
        <pc:spChg chg="add mod ord">
          <ac:chgData name="QUENTEL Caroline" userId="S::caroline.quentel@laposte.fr::27c4f57b-99aa-4c9f-be3f-480153b1201c" providerId="AD" clId="Web-{10E458E5-D8E7-0A31-BD64-9C67632E1923}" dt="2022-08-31T13:37:01.791" v="14"/>
          <ac:spMkLst>
            <pc:docMk/>
            <pc:sldMk cId="1963520315" sldId="257"/>
            <ac:spMk id="6" creationId="{33BCB031-01F4-9DAA-DAD1-D94489F83F3E}"/>
          </ac:spMkLst>
        </pc:spChg>
        <pc:picChg chg="mod">
          <ac:chgData name="QUENTEL Caroline" userId="S::caroline.quentel@laposte.fr::27c4f57b-99aa-4c9f-be3f-480153b1201c" providerId="AD" clId="Web-{10E458E5-D8E7-0A31-BD64-9C67632E1923}" dt="2022-08-31T13:38:28.950" v="19"/>
          <ac:picMkLst>
            <pc:docMk/>
            <pc:sldMk cId="1963520315" sldId="257"/>
            <ac:picMk id="39" creationId="{7B9F9352-88DB-5810-FC83-B9C7B9F025EE}"/>
          </ac:picMkLst>
        </pc:picChg>
      </pc:sldChg>
    </pc:docChg>
  </pc:docChgLst>
  <pc:docChgLst>
    <pc:chgData name="QUENTEL Caroline" userId="S::caroline.quentel@laposte.fr::27c4f57b-99aa-4c9f-be3f-480153b1201c" providerId="AD" clId="Web-{6757C07F-5F32-EF53-9393-C24895B215D8}"/>
    <pc:docChg chg="mod modSld modMainMaster">
      <pc:chgData name="QUENTEL Caroline" userId="S::caroline.quentel@laposte.fr::27c4f57b-99aa-4c9f-be3f-480153b1201c" providerId="AD" clId="Web-{6757C07F-5F32-EF53-9393-C24895B215D8}" dt="2022-08-31T13:33:34.488" v="15"/>
      <pc:docMkLst>
        <pc:docMk/>
      </pc:docMkLst>
      <pc:sldChg chg="addSp delSp modSp">
        <pc:chgData name="QUENTEL Caroline" userId="S::caroline.quentel@laposte.fr::27c4f57b-99aa-4c9f-be3f-480153b1201c" providerId="AD" clId="Web-{6757C07F-5F32-EF53-9393-C24895B215D8}" dt="2022-08-31T13:33:34.488" v="15"/>
        <pc:sldMkLst>
          <pc:docMk/>
          <pc:sldMk cId="1963520315" sldId="257"/>
        </pc:sldMkLst>
        <pc:picChg chg="add del mod">
          <ac:chgData name="QUENTEL Caroline" userId="S::caroline.quentel@laposte.fr::27c4f57b-99aa-4c9f-be3f-480153b1201c" providerId="AD" clId="Web-{6757C07F-5F32-EF53-9393-C24895B215D8}" dt="2022-08-31T13:33:34.488" v="15"/>
          <ac:picMkLst>
            <pc:docMk/>
            <pc:sldMk cId="1963520315" sldId="257"/>
            <ac:picMk id="6" creationId="{66123B1A-8F13-388F-9C86-B9206F9E10A2}"/>
          </ac:picMkLst>
        </pc:picChg>
        <pc:picChg chg="mod">
          <ac:chgData name="QUENTEL Caroline" userId="S::caroline.quentel@laposte.fr::27c4f57b-99aa-4c9f-be3f-480153b1201c" providerId="AD" clId="Web-{6757C07F-5F32-EF53-9393-C24895B215D8}" dt="2022-08-31T13:33:19.987" v="13"/>
          <ac:picMkLst>
            <pc:docMk/>
            <pc:sldMk cId="1963520315" sldId="257"/>
            <ac:picMk id="39" creationId="{7B9F9352-88DB-5810-FC83-B9C7B9F025EE}"/>
          </ac:picMkLst>
        </pc:picChg>
      </pc:sldChg>
      <pc:sldMasterChg chg="addSp">
        <pc:chgData name="QUENTEL Caroline" userId="S::caroline.quentel@laposte.fr::27c4f57b-99aa-4c9f-be3f-480153b1201c" providerId="AD" clId="Web-{6757C07F-5F32-EF53-9393-C24895B215D8}" dt="2022-08-31T13:24:21.456" v="0" actId="33475"/>
        <pc:sldMasterMkLst>
          <pc:docMk/>
          <pc:sldMasterMk cId="2995278270" sldId="2147483660"/>
        </pc:sldMasterMkLst>
        <pc:spChg chg="add">
          <ac:chgData name="QUENTEL Caroline" userId="S::caroline.quentel@laposte.fr::27c4f57b-99aa-4c9f-be3f-480153b1201c" providerId="AD" clId="Web-{6757C07F-5F32-EF53-9393-C24895B215D8}" dt="2022-08-31T13:24:21.456" v="0" actId="33475"/>
          <ac:spMkLst>
            <pc:docMk/>
            <pc:sldMasterMk cId="2995278270" sldId="2147483660"/>
            <ac:spMk id="8" creationId="{C9660587-4EEC-EFAA-4072-55A8B0868664}"/>
          </ac:spMkLst>
        </pc:spChg>
      </pc:sldMasterChg>
    </pc:docChg>
  </pc:docChgLst>
  <pc:docChgLst>
    <pc:chgData name="TETARD Carole" userId="4842401c-0f89-4d53-9ec6-cddd8f8035eb" providerId="ADAL" clId="{A3AAEC24-7D11-4104-9B27-5249E7A979A1}"/>
    <pc:docChg chg="undo custSel modSld">
      <pc:chgData name="TETARD Carole" userId="4842401c-0f89-4d53-9ec6-cddd8f8035eb" providerId="ADAL" clId="{A3AAEC24-7D11-4104-9B27-5249E7A979A1}" dt="2023-09-26T13:34:42.374" v="1160" actId="1076"/>
      <pc:docMkLst>
        <pc:docMk/>
      </pc:docMkLst>
      <pc:sldChg chg="modSp mod">
        <pc:chgData name="TETARD Carole" userId="4842401c-0f89-4d53-9ec6-cddd8f8035eb" providerId="ADAL" clId="{A3AAEC24-7D11-4104-9B27-5249E7A979A1}" dt="2023-09-22T14:26:47.696" v="998" actId="20577"/>
        <pc:sldMkLst>
          <pc:docMk/>
          <pc:sldMk cId="1963520315" sldId="257"/>
        </pc:sldMkLst>
        <pc:spChg chg="mod">
          <ac:chgData name="TETARD Carole" userId="4842401c-0f89-4d53-9ec6-cddd8f8035eb" providerId="ADAL" clId="{A3AAEC24-7D11-4104-9B27-5249E7A979A1}" dt="2023-09-15T08:33:50.931" v="408" actId="20577"/>
          <ac:spMkLst>
            <pc:docMk/>
            <pc:sldMk cId="1963520315" sldId="257"/>
            <ac:spMk id="7" creationId="{3CDCC242-54E8-108A-B952-7142ED7603BF}"/>
          </ac:spMkLst>
        </pc:spChg>
        <pc:spChg chg="mod">
          <ac:chgData name="TETARD Carole" userId="4842401c-0f89-4d53-9ec6-cddd8f8035eb" providerId="ADAL" clId="{A3AAEC24-7D11-4104-9B27-5249E7A979A1}" dt="2023-09-15T08:37:10.741" v="591" actId="1037"/>
          <ac:spMkLst>
            <pc:docMk/>
            <pc:sldMk cId="1963520315" sldId="257"/>
            <ac:spMk id="50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36:29.179" v="494" actId="1036"/>
          <ac:spMkLst>
            <pc:docMk/>
            <pc:sldMk cId="1963520315" sldId="257"/>
            <ac:spMk id="52" creationId="{C90DD6E0-E5F8-80DD-DFB5-1C0E74BC5ADC}"/>
          </ac:spMkLst>
        </pc:spChg>
        <pc:spChg chg="mod">
          <ac:chgData name="TETARD Carole" userId="4842401c-0f89-4d53-9ec6-cddd8f8035eb" providerId="ADAL" clId="{A3AAEC24-7D11-4104-9B27-5249E7A979A1}" dt="2023-09-15T08:44:27.062" v="923" actId="1038"/>
          <ac:spMkLst>
            <pc:docMk/>
            <pc:sldMk cId="1963520315" sldId="257"/>
            <ac:spMk id="60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1:52.490" v="823" actId="1037"/>
          <ac:spMkLst>
            <pc:docMk/>
            <pc:sldMk cId="1963520315" sldId="257"/>
            <ac:spMk id="62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39:32.085" v="662" actId="20577"/>
          <ac:spMkLst>
            <pc:docMk/>
            <pc:sldMk cId="1963520315" sldId="257"/>
            <ac:spMk id="64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39:49.184" v="678" actId="6549"/>
          <ac:spMkLst>
            <pc:docMk/>
            <pc:sldMk cId="1963520315" sldId="257"/>
            <ac:spMk id="67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22T14:26:47.696" v="998" actId="20577"/>
          <ac:spMkLst>
            <pc:docMk/>
            <pc:sldMk cId="1963520315" sldId="257"/>
            <ac:spMk id="70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35:47.197" v="422" actId="20577"/>
          <ac:spMkLst>
            <pc:docMk/>
            <pc:sldMk cId="1963520315" sldId="257"/>
            <ac:spMk id="83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37:22.971" v="641" actId="1038"/>
          <ac:spMkLst>
            <pc:docMk/>
            <pc:sldMk cId="1963520315" sldId="257"/>
            <ac:spMk id="85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0:33.542" v="749" actId="20577"/>
          <ac:spMkLst>
            <pc:docMk/>
            <pc:sldMk cId="1963520315" sldId="257"/>
            <ac:spMk id="88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4:54.868" v="933" actId="33524"/>
          <ac:spMkLst>
            <pc:docMk/>
            <pc:sldMk cId="1963520315" sldId="257"/>
            <ac:spMk id="91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3:00.799" v="868" actId="122"/>
          <ac:spMkLst>
            <pc:docMk/>
            <pc:sldMk cId="1963520315" sldId="257"/>
            <ac:spMk id="92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3:47.011" v="895" actId="20577"/>
          <ac:spMkLst>
            <pc:docMk/>
            <pc:sldMk cId="1963520315" sldId="257"/>
            <ac:spMk id="94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4:11.547" v="910" actId="1036"/>
          <ac:spMkLst>
            <pc:docMk/>
            <pc:sldMk cId="1963520315" sldId="257"/>
            <ac:spMk id="95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2:26.183" v="848" actId="1038"/>
          <ac:spMkLst>
            <pc:docMk/>
            <pc:sldMk cId="1963520315" sldId="257"/>
            <ac:spMk id="96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44:36.310" v="931" actId="6549"/>
          <ac:spMkLst>
            <pc:docMk/>
            <pc:sldMk cId="1963520315" sldId="257"/>
            <ac:spMk id="110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36:11.546" v="487" actId="1038"/>
          <ac:spMkLst>
            <pc:docMk/>
            <pc:sldMk cId="1963520315" sldId="257"/>
            <ac:spMk id="111" creationId="{00000000-0000-0000-0000-000000000000}"/>
          </ac:spMkLst>
        </pc:spChg>
        <pc:grpChg chg="mod">
          <ac:chgData name="TETARD Carole" userId="4842401c-0f89-4d53-9ec6-cddd8f8035eb" providerId="ADAL" clId="{A3AAEC24-7D11-4104-9B27-5249E7A979A1}" dt="2023-09-15T08:43:14.478" v="870" actId="1076"/>
          <ac:grpSpMkLst>
            <pc:docMk/>
            <pc:sldMk cId="1963520315" sldId="257"/>
            <ac:grpSpMk id="10" creationId="{00000000-0000-0000-0000-000000000000}"/>
          </ac:grpSpMkLst>
        </pc:grpChg>
      </pc:sldChg>
      <pc:sldChg chg="addSp delSp modSp mod">
        <pc:chgData name="TETARD Carole" userId="4842401c-0f89-4d53-9ec6-cddd8f8035eb" providerId="ADAL" clId="{A3AAEC24-7D11-4104-9B27-5249E7A979A1}" dt="2023-09-26T13:34:42.374" v="1160" actId="1076"/>
        <pc:sldMkLst>
          <pc:docMk/>
          <pc:sldMk cId="3034329682" sldId="258"/>
        </pc:sldMkLst>
        <pc:spChg chg="add del">
          <ac:chgData name="TETARD Carole" userId="4842401c-0f89-4d53-9ec6-cddd8f8035eb" providerId="ADAL" clId="{A3AAEC24-7D11-4104-9B27-5249E7A979A1}" dt="2023-09-26T12:37:16.314" v="1066" actId="478"/>
          <ac:spMkLst>
            <pc:docMk/>
            <pc:sldMk cId="3034329682" sldId="258"/>
            <ac:spMk id="3" creationId="{1A0B1199-592F-6726-0FDE-52F565975089}"/>
          </ac:spMkLst>
        </pc:spChg>
        <pc:spChg chg="add del">
          <ac:chgData name="TETARD Carole" userId="4842401c-0f89-4d53-9ec6-cddd8f8035eb" providerId="ADAL" clId="{A3AAEC24-7D11-4104-9B27-5249E7A979A1}" dt="2023-09-26T12:37:39.642" v="1068" actId="478"/>
          <ac:spMkLst>
            <pc:docMk/>
            <pc:sldMk cId="3034329682" sldId="258"/>
            <ac:spMk id="6" creationId="{E9153C5B-D659-CAB0-8C00-B0895F36FFC9}"/>
          </ac:spMkLst>
        </pc:spChg>
        <pc:spChg chg="mod">
          <ac:chgData name="TETARD Carole" userId="4842401c-0f89-4d53-9ec6-cddd8f8035eb" providerId="ADAL" clId="{A3AAEC24-7D11-4104-9B27-5249E7A979A1}" dt="2023-09-26T12:24:31.949" v="1023" actId="1038"/>
          <ac:spMkLst>
            <pc:docMk/>
            <pc:sldMk cId="3034329682" sldId="258"/>
            <ac:spMk id="8" creationId="{00000000-0000-0000-0000-000000000000}"/>
          </ac:spMkLst>
        </pc:spChg>
        <pc:spChg chg="add del">
          <ac:chgData name="TETARD Carole" userId="4842401c-0f89-4d53-9ec6-cddd8f8035eb" providerId="ADAL" clId="{A3AAEC24-7D11-4104-9B27-5249E7A979A1}" dt="2023-09-26T12:38:32.495" v="1109" actId="478"/>
          <ac:spMkLst>
            <pc:docMk/>
            <pc:sldMk cId="3034329682" sldId="258"/>
            <ac:spMk id="11" creationId="{6DA214B6-F830-9F26-26BE-526E7E499B93}"/>
          </ac:spMkLst>
        </pc:spChg>
        <pc:spChg chg="mod">
          <ac:chgData name="TETARD Carole" userId="4842401c-0f89-4d53-9ec6-cddd8f8035eb" providerId="ADAL" clId="{A3AAEC24-7D11-4104-9B27-5249E7A979A1}" dt="2023-09-15T08:25:23.969" v="347" actId="108"/>
          <ac:spMkLst>
            <pc:docMk/>
            <pc:sldMk cId="3034329682" sldId="258"/>
            <ac:spMk id="20" creationId="{A2DC4CBF-9541-4B99-7F9B-DF959C63BE38}"/>
          </ac:spMkLst>
        </pc:spChg>
        <pc:spChg chg="mod">
          <ac:chgData name="TETARD Carole" userId="4842401c-0f89-4d53-9ec6-cddd8f8035eb" providerId="ADAL" clId="{A3AAEC24-7D11-4104-9B27-5249E7A979A1}" dt="2023-09-18T14:03:49.207" v="952" actId="20577"/>
          <ac:spMkLst>
            <pc:docMk/>
            <pc:sldMk cId="3034329682" sldId="258"/>
            <ac:spMk id="21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15T08:25:39.500" v="349" actId="20577"/>
          <ac:spMkLst>
            <pc:docMk/>
            <pc:sldMk cId="3034329682" sldId="258"/>
            <ac:spMk id="22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26T12:49:46.101" v="1151" actId="20577"/>
          <ac:spMkLst>
            <pc:docMk/>
            <pc:sldMk cId="3034329682" sldId="258"/>
            <ac:spMk id="23" creationId="{00000000-0000-0000-0000-000000000000}"/>
          </ac:spMkLst>
        </pc:spChg>
        <pc:spChg chg="mod">
          <ac:chgData name="TETARD Carole" userId="4842401c-0f89-4d53-9ec6-cddd8f8035eb" providerId="ADAL" clId="{A3AAEC24-7D11-4104-9B27-5249E7A979A1}" dt="2023-09-26T12:37:58.674" v="1107" actId="1037"/>
          <ac:spMkLst>
            <pc:docMk/>
            <pc:sldMk cId="3034329682" sldId="258"/>
            <ac:spMk id="25" creationId="{9A34C372-DA58-0459-A33B-1A531050DC2F}"/>
          </ac:spMkLst>
        </pc:spChg>
        <pc:picChg chg="del">
          <ac:chgData name="TETARD Carole" userId="4842401c-0f89-4d53-9ec6-cddd8f8035eb" providerId="ADAL" clId="{A3AAEC24-7D11-4104-9B27-5249E7A979A1}" dt="2023-09-15T08:14:53.217" v="257" actId="478"/>
          <ac:picMkLst>
            <pc:docMk/>
            <pc:sldMk cId="3034329682" sldId="258"/>
            <ac:picMk id="3" creationId="{86C84575-709B-967E-03F4-35776626DE61}"/>
          </ac:picMkLst>
        </pc:picChg>
        <pc:picChg chg="add del mod">
          <ac:chgData name="TETARD Carole" userId="4842401c-0f89-4d53-9ec6-cddd8f8035eb" providerId="ADAL" clId="{A3AAEC24-7D11-4104-9B27-5249E7A979A1}" dt="2023-09-26T12:24:15.027" v="1005" actId="478"/>
          <ac:picMkLst>
            <pc:docMk/>
            <pc:sldMk cId="3034329682" sldId="258"/>
            <ac:picMk id="3" creationId="{C9F063EE-9722-6519-53EC-DC4E3411924F}"/>
          </ac:picMkLst>
        </pc:picChg>
        <pc:picChg chg="add mod">
          <ac:chgData name="TETARD Carole" userId="4842401c-0f89-4d53-9ec6-cddd8f8035eb" providerId="ADAL" clId="{A3AAEC24-7D11-4104-9B27-5249E7A979A1}" dt="2023-09-26T13:34:42.374" v="1160" actId="1076"/>
          <ac:picMkLst>
            <pc:docMk/>
            <pc:sldMk cId="3034329682" sldId="258"/>
            <ac:picMk id="3" creationId="{FA9FD012-9985-4706-026F-B1DEF7182311}"/>
          </ac:picMkLst>
        </pc:picChg>
        <pc:picChg chg="add del mod">
          <ac:chgData name="TETARD Carole" userId="4842401c-0f89-4d53-9ec6-cddd8f8035eb" providerId="ADAL" clId="{A3AAEC24-7D11-4104-9B27-5249E7A979A1}" dt="2023-09-26T08:18:45.377" v="999" actId="478"/>
          <ac:picMkLst>
            <pc:docMk/>
            <pc:sldMk cId="3034329682" sldId="258"/>
            <ac:picMk id="4" creationId="{69034055-5C99-376D-603C-B6C890B776AA}"/>
          </ac:picMkLst>
        </pc:picChg>
        <pc:picChg chg="add del mod">
          <ac:chgData name="TETARD Carole" userId="4842401c-0f89-4d53-9ec6-cddd8f8035eb" providerId="ADAL" clId="{A3AAEC24-7D11-4104-9B27-5249E7A979A1}" dt="2023-09-26T13:34:22.301" v="1152" actId="478"/>
          <ac:picMkLst>
            <pc:docMk/>
            <pc:sldMk cId="3034329682" sldId="258"/>
            <ac:picMk id="13" creationId="{2BDA6ABC-9489-E1F9-8A12-AC942EC5CDB9}"/>
          </ac:picMkLst>
        </pc:picChg>
        <pc:picChg chg="mod">
          <ac:chgData name="TETARD Carole" userId="4842401c-0f89-4d53-9ec6-cddd8f8035eb" providerId="ADAL" clId="{A3AAEC24-7D11-4104-9B27-5249E7A979A1}" dt="2023-09-26T12:37:49.963" v="1069" actId="1076"/>
          <ac:picMkLst>
            <pc:docMk/>
            <pc:sldMk cId="3034329682" sldId="258"/>
            <ac:picMk id="14" creationId="{175E3185-CE2C-90A5-7F34-462A98713F49}"/>
          </ac:picMkLst>
        </pc:picChg>
        <pc:picChg chg="mod">
          <ac:chgData name="TETARD Carole" userId="4842401c-0f89-4d53-9ec6-cddd8f8035eb" providerId="ADAL" clId="{A3AAEC24-7D11-4104-9B27-5249E7A979A1}" dt="2023-09-26T12:24:31.949" v="1023" actId="1038"/>
          <ac:picMkLst>
            <pc:docMk/>
            <pc:sldMk cId="3034329682" sldId="258"/>
            <ac:picMk id="16" creationId="{BADCE216-D9BA-E412-915F-57425B7EBCAA}"/>
          </ac:picMkLst>
        </pc:picChg>
        <pc:picChg chg="mod">
          <ac:chgData name="TETARD Carole" userId="4842401c-0f89-4d53-9ec6-cddd8f8035eb" providerId="ADAL" clId="{A3AAEC24-7D11-4104-9B27-5249E7A979A1}" dt="2023-09-26T12:37:58.674" v="1107" actId="1037"/>
          <ac:picMkLst>
            <pc:docMk/>
            <pc:sldMk cId="3034329682" sldId="258"/>
            <ac:picMk id="26" creationId="{E6FA943B-426A-D3E0-62E2-BDCAE2AF31E4}"/>
          </ac:picMkLst>
        </pc:picChg>
      </pc:sldChg>
    </pc:docChg>
  </pc:docChgLst>
  <pc:docChgLst>
    <pc:chgData name="TETARD Carole" userId="4842401c-0f89-4d53-9ec6-cddd8f8035eb" providerId="ADAL" clId="{788A9DF0-A794-4614-B641-EB081C0E6285}"/>
    <pc:docChg chg="undo custSel modSld">
      <pc:chgData name="TETARD Carole" userId="4842401c-0f89-4d53-9ec6-cddd8f8035eb" providerId="ADAL" clId="{788A9DF0-A794-4614-B641-EB081C0E6285}" dt="2024-04-18T09:32:09.739" v="789" actId="1076"/>
      <pc:docMkLst>
        <pc:docMk/>
      </pc:docMkLst>
      <pc:sldChg chg="delSp modSp mod">
        <pc:chgData name="TETARD Carole" userId="4842401c-0f89-4d53-9ec6-cddd8f8035eb" providerId="ADAL" clId="{788A9DF0-A794-4614-B641-EB081C0E6285}" dt="2024-04-08T08:38:42.223" v="783" actId="6549"/>
        <pc:sldMkLst>
          <pc:docMk/>
          <pc:sldMk cId="1963520315" sldId="257"/>
        </pc:sldMkLst>
        <pc:spChg chg="mod">
          <ac:chgData name="TETARD Carole" userId="4842401c-0f89-4d53-9ec6-cddd8f8035eb" providerId="ADAL" clId="{788A9DF0-A794-4614-B641-EB081C0E6285}" dt="2024-04-05T16:24:33.274" v="680" actId="20577"/>
          <ac:spMkLst>
            <pc:docMk/>
            <pc:sldMk cId="1963520315" sldId="257"/>
            <ac:spMk id="4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1:27.993" v="649" actId="20577"/>
          <ac:spMkLst>
            <pc:docMk/>
            <pc:sldMk cId="1963520315" sldId="257"/>
            <ac:spMk id="7" creationId="{3CDCC242-54E8-108A-B952-7142ED7603BF}"/>
          </ac:spMkLst>
        </pc:spChg>
        <pc:spChg chg="mod">
          <ac:chgData name="TETARD Carole" userId="4842401c-0f89-4d53-9ec6-cddd8f8035eb" providerId="ADAL" clId="{788A9DF0-A794-4614-B641-EB081C0E6285}" dt="2024-04-05T16:10:43.372" v="318" actId="20577"/>
          <ac:spMkLst>
            <pc:docMk/>
            <pc:sldMk cId="1963520315" sldId="257"/>
            <ac:spMk id="49" creationId="{00000000-0000-0000-0000-000000000000}"/>
          </ac:spMkLst>
        </pc:spChg>
        <pc:spChg chg="del">
          <ac:chgData name="TETARD Carole" userId="4842401c-0f89-4d53-9ec6-cddd8f8035eb" providerId="ADAL" clId="{788A9DF0-A794-4614-B641-EB081C0E6285}" dt="2024-04-05T16:10:50.142" v="319" actId="478"/>
          <ac:spMkLst>
            <pc:docMk/>
            <pc:sldMk cId="1963520315" sldId="257"/>
            <ac:spMk id="50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0:54.791" v="632" actId="20577"/>
          <ac:spMkLst>
            <pc:docMk/>
            <pc:sldMk cId="1963520315" sldId="257"/>
            <ac:spMk id="52" creationId="{C90DD6E0-E5F8-80DD-DFB5-1C0E74BC5ADC}"/>
          </ac:spMkLst>
        </pc:spChg>
        <pc:spChg chg="del">
          <ac:chgData name="TETARD Carole" userId="4842401c-0f89-4d53-9ec6-cddd8f8035eb" providerId="ADAL" clId="{788A9DF0-A794-4614-B641-EB081C0E6285}" dt="2024-04-05T16:12:52.088" v="382" actId="478"/>
          <ac:spMkLst>
            <pc:docMk/>
            <pc:sldMk cId="1963520315" sldId="257"/>
            <ac:spMk id="58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3:43.862" v="678" actId="14100"/>
          <ac:spMkLst>
            <pc:docMk/>
            <pc:sldMk cId="1963520315" sldId="257"/>
            <ac:spMk id="59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8:25.523" v="583" actId="1076"/>
          <ac:spMkLst>
            <pc:docMk/>
            <pc:sldMk cId="1963520315" sldId="257"/>
            <ac:spMk id="60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7:02.300" v="549" actId="1037"/>
          <ac:spMkLst>
            <pc:docMk/>
            <pc:sldMk cId="1963520315" sldId="257"/>
            <ac:spMk id="62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1:22.859" v="355" actId="6549"/>
          <ac:spMkLst>
            <pc:docMk/>
            <pc:sldMk cId="1963520315" sldId="257"/>
            <ac:spMk id="64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2:20.666" v="361" actId="20577"/>
          <ac:spMkLst>
            <pc:docMk/>
            <pc:sldMk cId="1963520315" sldId="257"/>
            <ac:spMk id="67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2:46.088" v="381" actId="1038"/>
          <ac:spMkLst>
            <pc:docMk/>
            <pc:sldMk cId="1963520315" sldId="257"/>
            <ac:spMk id="68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3:50.781" v="431" actId="1037"/>
          <ac:spMkLst>
            <pc:docMk/>
            <pc:sldMk cId="1963520315" sldId="257"/>
            <ac:spMk id="69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3:34.437" v="414" actId="1038"/>
          <ac:spMkLst>
            <pc:docMk/>
            <pc:sldMk cId="1963520315" sldId="257"/>
            <ac:spMk id="70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0:32.737" v="316" actId="20577"/>
          <ac:spMkLst>
            <pc:docMk/>
            <pc:sldMk cId="1963520315" sldId="257"/>
            <ac:spMk id="83" creationId="{00000000-0000-0000-0000-000000000000}"/>
          </ac:spMkLst>
        </pc:spChg>
        <pc:spChg chg="del">
          <ac:chgData name="TETARD Carole" userId="4842401c-0f89-4d53-9ec6-cddd8f8035eb" providerId="ADAL" clId="{788A9DF0-A794-4614-B641-EB081C0E6285}" dt="2024-04-05T16:10:54.325" v="320" actId="478"/>
          <ac:spMkLst>
            <pc:docMk/>
            <pc:sldMk cId="1963520315" sldId="257"/>
            <ac:spMk id="85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8T08:38:42.223" v="783" actId="6549"/>
          <ac:spMkLst>
            <pc:docMk/>
            <pc:sldMk cId="1963520315" sldId="257"/>
            <ac:spMk id="88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3:25.535" v="676" actId="1038"/>
          <ac:spMkLst>
            <pc:docMk/>
            <pc:sldMk cId="1963520315" sldId="257"/>
            <ac:spMk id="90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3:12.864" v="664" actId="20577"/>
          <ac:spMkLst>
            <pc:docMk/>
            <pc:sldMk cId="1963520315" sldId="257"/>
            <ac:spMk id="91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7:54.530" v="579" actId="20577"/>
          <ac:spMkLst>
            <pc:docMk/>
            <pc:sldMk cId="1963520315" sldId="257"/>
            <ac:spMk id="92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4:15.688" v="679" actId="1076"/>
          <ac:spMkLst>
            <pc:docMk/>
            <pc:sldMk cId="1963520315" sldId="257"/>
            <ac:spMk id="94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8:49.958" v="584" actId="1076"/>
          <ac:spMkLst>
            <pc:docMk/>
            <pc:sldMk cId="1963520315" sldId="257"/>
            <ac:spMk id="95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17:30.530" v="550" actId="1076"/>
          <ac:spMkLst>
            <pc:docMk/>
            <pc:sldMk cId="1963520315" sldId="257"/>
            <ac:spMk id="96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3:36.818" v="677" actId="1076"/>
          <ac:spMkLst>
            <pc:docMk/>
            <pc:sldMk cId="1963520315" sldId="257"/>
            <ac:spMk id="97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4-05T16:21:14.318" v="647" actId="6549"/>
          <ac:spMkLst>
            <pc:docMk/>
            <pc:sldMk cId="1963520315" sldId="257"/>
            <ac:spMk id="110" creationId="{00000000-0000-0000-0000-000000000000}"/>
          </ac:spMkLst>
        </pc:spChg>
        <pc:spChg chg="del mod">
          <ac:chgData name="TETARD Carole" userId="4842401c-0f89-4d53-9ec6-cddd8f8035eb" providerId="ADAL" clId="{788A9DF0-A794-4614-B641-EB081C0E6285}" dt="2024-04-05T16:20:08.386" v="607" actId="478"/>
          <ac:spMkLst>
            <pc:docMk/>
            <pc:sldMk cId="1963520315" sldId="257"/>
            <ac:spMk id="111" creationId="{00000000-0000-0000-0000-000000000000}"/>
          </ac:spMkLst>
        </pc:spChg>
        <pc:grpChg chg="del">
          <ac:chgData name="TETARD Carole" userId="4842401c-0f89-4d53-9ec6-cddd8f8035eb" providerId="ADAL" clId="{788A9DF0-A794-4614-B641-EB081C0E6285}" dt="2024-04-05T16:20:08.386" v="607" actId="478"/>
          <ac:grpSpMkLst>
            <pc:docMk/>
            <pc:sldMk cId="1963520315" sldId="257"/>
            <ac:grpSpMk id="5" creationId="{00000000-0000-0000-0000-000000000000}"/>
          </ac:grpSpMkLst>
        </pc:grpChg>
        <pc:grpChg chg="mod">
          <ac:chgData name="TETARD Carole" userId="4842401c-0f89-4d53-9ec6-cddd8f8035eb" providerId="ADAL" clId="{788A9DF0-A794-4614-B641-EB081C0E6285}" dt="2024-04-05T16:18:17.392" v="582" actId="1076"/>
          <ac:grpSpMkLst>
            <pc:docMk/>
            <pc:sldMk cId="1963520315" sldId="257"/>
            <ac:grpSpMk id="10" creationId="{00000000-0000-0000-0000-000000000000}"/>
          </ac:grpSpMkLst>
        </pc:grpChg>
      </pc:sldChg>
      <pc:sldChg chg="addSp delSp modSp mod">
        <pc:chgData name="TETARD Carole" userId="4842401c-0f89-4d53-9ec6-cddd8f8035eb" providerId="ADAL" clId="{788A9DF0-A794-4614-B641-EB081C0E6285}" dt="2024-04-18T09:32:09.739" v="789" actId="1076"/>
        <pc:sldMkLst>
          <pc:docMk/>
          <pc:sldMk cId="3034329682" sldId="258"/>
        </pc:sldMkLst>
        <pc:spChg chg="mod">
          <ac:chgData name="TETARD Carole" userId="4842401c-0f89-4d53-9ec6-cddd8f8035eb" providerId="ADAL" clId="{788A9DF0-A794-4614-B641-EB081C0E6285}" dt="2024-04-08T08:32:55.488" v="777" actId="403"/>
          <ac:spMkLst>
            <pc:docMk/>
            <pc:sldMk cId="3034329682" sldId="258"/>
            <ac:spMk id="20" creationId="{A2DC4CBF-9541-4B99-7F9B-DF959C63BE38}"/>
          </ac:spMkLst>
        </pc:spChg>
        <pc:spChg chg="mod">
          <ac:chgData name="TETARD Carole" userId="4842401c-0f89-4d53-9ec6-cddd8f8035eb" providerId="ADAL" clId="{788A9DF0-A794-4614-B641-EB081C0E6285}" dt="2024-04-05T16:08:36.129" v="270" actId="20577"/>
          <ac:spMkLst>
            <pc:docMk/>
            <pc:sldMk cId="3034329682" sldId="258"/>
            <ac:spMk id="21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3-25T15:01:01.892" v="1" actId="20577"/>
          <ac:spMkLst>
            <pc:docMk/>
            <pc:sldMk cId="3034329682" sldId="258"/>
            <ac:spMk id="22" creationId="{00000000-0000-0000-0000-000000000000}"/>
          </ac:spMkLst>
        </pc:spChg>
        <pc:spChg chg="mod">
          <ac:chgData name="TETARD Carole" userId="4842401c-0f89-4d53-9ec6-cddd8f8035eb" providerId="ADAL" clId="{788A9DF0-A794-4614-B641-EB081C0E6285}" dt="2024-03-25T15:59:34.688" v="103" actId="20577"/>
          <ac:spMkLst>
            <pc:docMk/>
            <pc:sldMk cId="3034329682" sldId="258"/>
            <ac:spMk id="23" creationId="{00000000-0000-0000-0000-000000000000}"/>
          </ac:spMkLst>
        </pc:spChg>
        <pc:picChg chg="add mod">
          <ac:chgData name="TETARD Carole" userId="4842401c-0f89-4d53-9ec6-cddd8f8035eb" providerId="ADAL" clId="{788A9DF0-A794-4614-B641-EB081C0E6285}" dt="2024-04-18T09:32:09.739" v="789" actId="1076"/>
          <ac:picMkLst>
            <pc:docMk/>
            <pc:sldMk cId="3034329682" sldId="258"/>
            <ac:picMk id="3" creationId="{774CF112-8523-903F-A3F9-62212099FF16}"/>
          </ac:picMkLst>
        </pc:picChg>
        <pc:picChg chg="del">
          <ac:chgData name="TETARD Carole" userId="4842401c-0f89-4d53-9ec6-cddd8f8035eb" providerId="ADAL" clId="{788A9DF0-A794-4614-B641-EB081C0E6285}" dt="2024-03-25T16:00:18.447" v="133" actId="478"/>
          <ac:picMkLst>
            <pc:docMk/>
            <pc:sldMk cId="3034329682" sldId="258"/>
            <ac:picMk id="3" creationId="{FA9FD012-9985-4706-026F-B1DEF71823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B554ED-51AC-2824-2ADB-55D53F7C7D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7B8AC-B01A-246E-6BD1-3F60F5485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88D8-274F-474E-B3B2-1D7F56560544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AD3D71-B50B-DCA3-CBF6-003004F43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63491E-2F4F-1D72-3EBE-5145B230E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11D5-EE9F-8048-982E-D3D9ACBAF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1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9B0C871-E361-F57A-36F1-FCB924E10226}"/>
              </a:ext>
            </a:extLst>
          </p:cNvPr>
          <p:cNvSpPr txBox="1"/>
          <p:nvPr userDrawn="1"/>
        </p:nvSpPr>
        <p:spPr>
          <a:xfrm>
            <a:off x="0" y="-8314"/>
            <a:ext cx="2127511" cy="1532313"/>
          </a:xfrm>
          <a:prstGeom prst="rect">
            <a:avLst/>
          </a:prstGeom>
          <a:solidFill>
            <a:srgbClr val="FFCC00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D00E79-1E78-DCD9-FA1F-A3DB3C9F5C2C}"/>
              </a:ext>
            </a:extLst>
          </p:cNvPr>
          <p:cNvSpPr txBox="1"/>
          <p:nvPr userDrawn="1"/>
        </p:nvSpPr>
        <p:spPr>
          <a:xfrm>
            <a:off x="2127511" y="-8314"/>
            <a:ext cx="2174543" cy="1532313"/>
          </a:xfrm>
          <a:prstGeom prst="rect">
            <a:avLst/>
          </a:prstGeom>
          <a:solidFill>
            <a:srgbClr val="164194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EE2540-8C48-8ACC-71E0-8D87F6880A4E}"/>
              </a:ext>
            </a:extLst>
          </p:cNvPr>
          <p:cNvSpPr txBox="1"/>
          <p:nvPr userDrawn="1"/>
        </p:nvSpPr>
        <p:spPr>
          <a:xfrm>
            <a:off x="4302054" y="-8314"/>
            <a:ext cx="2140309" cy="1532313"/>
          </a:xfrm>
          <a:prstGeom prst="rect">
            <a:avLst/>
          </a:prstGeom>
          <a:solidFill>
            <a:srgbClr val="00A9A8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2BA0ED-C57C-9C4F-E755-AE919EE2DA58}"/>
              </a:ext>
            </a:extLst>
          </p:cNvPr>
          <p:cNvSpPr txBox="1"/>
          <p:nvPr userDrawn="1"/>
        </p:nvSpPr>
        <p:spPr>
          <a:xfrm>
            <a:off x="6442363" y="-8314"/>
            <a:ext cx="2121939" cy="1532313"/>
          </a:xfrm>
          <a:prstGeom prst="rect">
            <a:avLst/>
          </a:prstGeom>
          <a:solidFill>
            <a:srgbClr val="009941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2DF386-AC35-D3C6-0F7C-7C7AB85F990D}"/>
              </a:ext>
            </a:extLst>
          </p:cNvPr>
          <p:cNvSpPr txBox="1"/>
          <p:nvPr userDrawn="1"/>
        </p:nvSpPr>
        <p:spPr>
          <a:xfrm>
            <a:off x="8564302" y="-8314"/>
            <a:ext cx="2158679" cy="1532313"/>
          </a:xfrm>
          <a:prstGeom prst="rect">
            <a:avLst/>
          </a:prstGeom>
          <a:solidFill>
            <a:srgbClr val="E52332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78F2CE-F4A0-20BD-A672-4CA5F31BE82D}"/>
              </a:ext>
            </a:extLst>
          </p:cNvPr>
          <p:cNvSpPr txBox="1"/>
          <p:nvPr userDrawn="1"/>
        </p:nvSpPr>
        <p:spPr>
          <a:xfrm>
            <a:off x="0" y="7257600"/>
            <a:ext cx="2127511" cy="306000"/>
          </a:xfrm>
          <a:prstGeom prst="rect">
            <a:avLst/>
          </a:prstGeom>
          <a:solidFill>
            <a:srgbClr val="FFCC00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50E808-A6E3-CE85-9D49-DC7EDC00D3F8}"/>
              </a:ext>
            </a:extLst>
          </p:cNvPr>
          <p:cNvSpPr txBox="1"/>
          <p:nvPr userDrawn="1"/>
        </p:nvSpPr>
        <p:spPr>
          <a:xfrm>
            <a:off x="2127511" y="7257600"/>
            <a:ext cx="2174543" cy="309600"/>
          </a:xfrm>
          <a:prstGeom prst="rect">
            <a:avLst/>
          </a:prstGeom>
          <a:solidFill>
            <a:srgbClr val="164194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B350DE-2E8F-3D81-5AF8-6199B82C714B}"/>
              </a:ext>
            </a:extLst>
          </p:cNvPr>
          <p:cNvSpPr txBox="1"/>
          <p:nvPr userDrawn="1"/>
        </p:nvSpPr>
        <p:spPr>
          <a:xfrm>
            <a:off x="4302054" y="7257600"/>
            <a:ext cx="2140309" cy="309600"/>
          </a:xfrm>
          <a:prstGeom prst="rect">
            <a:avLst/>
          </a:prstGeom>
          <a:solidFill>
            <a:srgbClr val="00A9A8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EA2D55-81FE-81AA-B223-38245F6062CB}"/>
              </a:ext>
            </a:extLst>
          </p:cNvPr>
          <p:cNvSpPr txBox="1"/>
          <p:nvPr userDrawn="1"/>
        </p:nvSpPr>
        <p:spPr>
          <a:xfrm>
            <a:off x="6442363" y="7257600"/>
            <a:ext cx="2121939" cy="309600"/>
          </a:xfrm>
          <a:prstGeom prst="rect">
            <a:avLst/>
          </a:prstGeom>
          <a:solidFill>
            <a:srgbClr val="009941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B53AAA-8F06-022C-1A19-CADB3970948E}"/>
              </a:ext>
            </a:extLst>
          </p:cNvPr>
          <p:cNvSpPr txBox="1"/>
          <p:nvPr userDrawn="1"/>
        </p:nvSpPr>
        <p:spPr>
          <a:xfrm>
            <a:off x="8564302" y="7257600"/>
            <a:ext cx="2140309" cy="306000"/>
          </a:xfrm>
          <a:prstGeom prst="rect">
            <a:avLst/>
          </a:prstGeom>
          <a:solidFill>
            <a:srgbClr val="E52332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34B1D97-81C6-2658-47E3-4BF0B3C7E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163" y="2916960"/>
            <a:ext cx="2182812" cy="26273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800" b="0" i="0">
                <a:latin typeface="Montserrat" pitchFamily="2" charset="77"/>
              </a:defRPr>
            </a:lvl1pPr>
            <a:lvl2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9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72000" indent="-72000">
              <a:lnSpc>
                <a:spcPts val="1000"/>
              </a:lnSpc>
              <a:spcBef>
                <a:spcPts val="600"/>
              </a:spcBef>
              <a:buSzPct val="50000"/>
              <a:buFontTx/>
              <a:buBlip>
                <a:blip r:embed="rId2"/>
              </a:buBlip>
              <a:defRPr sz="800" b="0" i="0">
                <a:latin typeface="Montserrat" pitchFamily="2" charset="77"/>
              </a:defRPr>
            </a:lvl3pPr>
            <a:lvl4pPr marL="1079914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4pPr>
            <a:lvl5pPr marL="2015886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356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9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F9ECEC-92D6-CA69-6241-EB9641BE9250}"/>
              </a:ext>
            </a:extLst>
          </p:cNvPr>
          <p:cNvSpPr/>
          <p:nvPr userDrawn="1"/>
        </p:nvSpPr>
        <p:spPr>
          <a:xfrm>
            <a:off x="0" y="0"/>
            <a:ext cx="5345113" cy="7559675"/>
          </a:xfrm>
          <a:prstGeom prst="rect">
            <a:avLst/>
          </a:prstGeom>
          <a:solidFill>
            <a:srgbClr val="00A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83" y="3039369"/>
            <a:ext cx="3298095" cy="29940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60"/>
              </a:lnSpc>
              <a:buFontTx/>
              <a:buNone/>
              <a:defRPr sz="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-63450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2"/>
              </a:buBlip>
              <a:defRPr sz="8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007943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3pPr>
            <a:lvl4pPr marL="1511914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4pPr>
            <a:lvl5pPr marL="2015886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E9D24-AC84-F670-C523-728EFA818E43}"/>
              </a:ext>
            </a:extLst>
          </p:cNvPr>
          <p:cNvSpPr/>
          <p:nvPr userDrawn="1"/>
        </p:nvSpPr>
        <p:spPr>
          <a:xfrm>
            <a:off x="5345906" y="3671675"/>
            <a:ext cx="5345907" cy="388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8690" y="4027426"/>
            <a:ext cx="4013151" cy="1254867"/>
          </a:xfrm>
        </p:spPr>
        <p:txBody>
          <a:bodyPr lIns="0" tIns="0" rIns="0" bIns="0" anchor="t">
            <a:noAutofit/>
          </a:bodyPr>
          <a:lstStyle>
            <a:lvl1pPr algn="r">
              <a:lnSpc>
                <a:spcPts val="3500"/>
              </a:lnSpc>
              <a:defRPr sz="3800" b="0" i="0">
                <a:solidFill>
                  <a:srgbClr val="164194"/>
                </a:solidFill>
                <a:latin typeface="Montserrat ExtraBold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B4BABC5-28E3-01F6-3FCD-799DE5203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5113" y="0"/>
            <a:ext cx="5346700" cy="3671888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5A1F54-9C25-5CA1-07F6-AACE10CA3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0051" y="6555922"/>
            <a:ext cx="987690" cy="6188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3F81E6-CEF2-D764-E745-E99735E5CE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390" y="6400198"/>
            <a:ext cx="1542911" cy="850176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64B9394-12D7-DC37-7032-8716589D2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5638" y="5396821"/>
            <a:ext cx="3355975" cy="5467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1pPr>
            <a:lvl2pPr marL="503971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1007943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3pPr>
            <a:lvl4pPr marL="1511914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4pPr>
            <a:lvl5pPr marL="2015886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810973C-0D5E-334B-9B35-745AE643E0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969217" y="6555922"/>
            <a:ext cx="977813" cy="618869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0D08E9F-1552-6767-F11B-339ED1692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2285772"/>
            <a:ext cx="3117850" cy="26148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1pPr>
            <a:lvl2pPr marL="503971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2pPr>
            <a:lvl3pPr marL="1007943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3pPr>
            <a:lvl4pPr marL="1511914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4pPr>
            <a:lvl5pPr marL="2015886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fr-FR" dirty="0"/>
              <a:t>EN SAVOIR PLUS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A225E6C1-6F9E-6A5A-62F8-A3AB2C5668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0" y="457964"/>
            <a:ext cx="1232280" cy="11842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6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4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9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F6FC-332C-CD4C-AB91-A7C72CC3A6B1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660587-4EEC-EFAA-4072-55A8B086866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041900" y="7407275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9952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h.laposte.fr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hyperlink" Target="https://www.admin.rh.intra.laposte.fr/changer-de-carriere-grace-au-parcours-pionnier-commercial-la-bscc-et-si-cetait-vous-0" TargetMode="External"/><Relationship Id="rId9" Type="http://schemas.openxmlformats.org/officeDocument/2006/relationships/hyperlink" Target="https://teams.microsoft.com/l/meetup-join/19%3ameeting_OWQ2OGJlNjgtMGFmMy00OWY1LThiMDctNWZkMDk2ZDI1MzE4%40thread.v2/0?context=%7b%22Tid%22%3a%2280c03608-5f64-40bb-9c70-9394abe6011c%22%2c%22Oid%22%3a%224842401c-0f89-4d53-9ec6-cddd8f8035eb%22%7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8">
            <a:extLst>
              <a:ext uri="{FF2B5EF4-FFF2-40B4-BE49-F238E27FC236}">
                <a16:creationId xmlns:a16="http://schemas.microsoft.com/office/drawing/2014/main" id="{175E3185-CE2C-90A5-7F34-462A9871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</a:blip>
          <a:srcRect l="-3677" t="1" r="-1114" b="-2543"/>
          <a:stretch/>
        </p:blipFill>
        <p:spPr>
          <a:xfrm>
            <a:off x="5249219" y="3714976"/>
            <a:ext cx="5301443" cy="229836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15943-DC8E-E273-A23A-49BB9BB15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5203" y="5649018"/>
            <a:ext cx="3355975" cy="465136"/>
          </a:xfrm>
        </p:spPr>
        <p:txBody>
          <a:bodyPr/>
          <a:lstStyle/>
          <a:p>
            <a:pPr algn="ctr"/>
            <a:r>
              <a:rPr lang="fr-FR" dirty="0"/>
              <a:t>Changez de carrière </a:t>
            </a:r>
            <a:br>
              <a:rPr lang="fr-FR" dirty="0"/>
            </a:br>
            <a:r>
              <a:rPr lang="fr-FR" dirty="0"/>
              <a:t>grâce à un parcours pionnier</a:t>
            </a:r>
          </a:p>
        </p:txBody>
      </p:sp>
      <p:pic>
        <p:nvPicPr>
          <p:cNvPr id="16" name="Espace réservé pour une image  8">
            <a:extLst>
              <a:ext uri="{FF2B5EF4-FFF2-40B4-BE49-F238E27FC236}">
                <a16:creationId xmlns:a16="http://schemas.microsoft.com/office/drawing/2014/main" id="{BADCE216-D9BA-E412-915F-57425B7EB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6899" b="-16899"/>
          <a:stretch/>
        </p:blipFill>
        <p:spPr>
          <a:xfrm>
            <a:off x="1872123" y="4414662"/>
            <a:ext cx="369393" cy="253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8164" y="43295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19" name="object 19"/>
          <p:cNvSpPr txBox="1"/>
          <p:nvPr/>
        </p:nvSpPr>
        <p:spPr>
          <a:xfrm>
            <a:off x="4425375" y="4656912"/>
            <a:ext cx="36195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00" spc="30" dirty="0">
                <a:solidFill>
                  <a:srgbClr val="6D6E71"/>
                </a:solidFill>
                <a:latin typeface="Montserrat"/>
                <a:cs typeface="Montserrat"/>
              </a:rPr>
              <a:t>–</a:t>
            </a:r>
            <a:endParaRPr sz="500">
              <a:latin typeface="Montserrat"/>
              <a:cs typeface="Montserra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40918" y="396743"/>
            <a:ext cx="4962063" cy="3342767"/>
            <a:chOff x="505610" y="3463382"/>
            <a:chExt cx="4463305" cy="3342767"/>
          </a:xfrm>
        </p:grpSpPr>
        <p:sp>
          <p:nvSpPr>
            <p:cNvPr id="21" name="object 30"/>
            <p:cNvSpPr txBox="1"/>
            <p:nvPr/>
          </p:nvSpPr>
          <p:spPr>
            <a:xfrm>
              <a:off x="505610" y="3720689"/>
              <a:ext cx="2254510" cy="3085460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2700">
                <a:spcBef>
                  <a:spcPts val="445"/>
                </a:spcBef>
              </a:pPr>
              <a:r>
                <a:rPr lang="fr-FR" sz="800" b="1" spc="-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NORD-EST</a:t>
              </a:r>
              <a:r>
                <a:rPr sz="800" b="1" spc="-45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 </a:t>
              </a:r>
              <a:r>
                <a:rPr sz="800" b="1" spc="40" dirty="0">
                  <a:solidFill>
                    <a:schemeClr val="bg1"/>
                  </a:solidFill>
                  <a:latin typeface="Montserrat"/>
                  <a:cs typeface="Montserrat"/>
                </a:rPr>
                <a:t>:</a:t>
              </a:r>
              <a:endParaRPr sz="80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92710" marR="413384" indent="-80010">
                <a:spcBef>
                  <a:spcPts val="210"/>
                </a:spcBef>
                <a:buChar char="•"/>
                <a:tabLst>
                  <a:tab pos="102235" algn="l"/>
                </a:tabLst>
              </a:pP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1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 poste </a:t>
              </a: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de CCE à 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Villeneuve d’Ascq</a:t>
              </a: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92710" marR="413384" indent="-80010">
                <a:spcBef>
                  <a:spcPts val="210"/>
                </a:spcBef>
                <a:buChar char="•"/>
                <a:tabLst>
                  <a:tab pos="102235" algn="l"/>
                </a:tabLst>
              </a:pP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1 poste de 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CCE </a:t>
              </a: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à 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Petite-Forêt</a:t>
              </a: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tabLst>
                  <a:tab pos="102235" algn="l"/>
                </a:tabLst>
              </a:pPr>
              <a:endParaRPr lang="fr-FR" sz="8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tabLst>
                  <a:tab pos="102235" algn="l"/>
                </a:tabLst>
              </a:pPr>
              <a:r>
                <a:rPr lang="fr-FR" sz="800" b="1" spc="25" dirty="0">
                  <a:solidFill>
                    <a:schemeClr val="bg1"/>
                  </a:solidFill>
                  <a:latin typeface="Montserrat"/>
                  <a:cs typeface="Montserrat"/>
                </a:rPr>
                <a:t>ILE-DE-FRANCE :</a:t>
              </a:r>
              <a:endParaRPr lang="fr-FR" sz="800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buChar char="•"/>
                <a:tabLst>
                  <a:tab pos="102235" algn="l"/>
                </a:tabLst>
              </a:pPr>
              <a:r>
                <a:rPr lang="fr-FR" sz="800" spc="-15" dirty="0">
                  <a:solidFill>
                    <a:schemeClr val="bg1"/>
                  </a:solidFill>
                  <a:latin typeface="Montserrat"/>
                  <a:cs typeface="Montserrat"/>
                </a:rPr>
                <a:t>3</a:t>
              </a:r>
              <a:r>
                <a:rPr lang="fr-FR" sz="800" spc="-15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 </a:t>
              </a:r>
              <a:r>
                <a:rPr lang="fr-FR" sz="800" spc="-15" dirty="0">
                  <a:solidFill>
                    <a:schemeClr val="bg1"/>
                  </a:solidFill>
                  <a:latin typeface="Montserrat"/>
                  <a:cs typeface="Montserrat"/>
                </a:rPr>
                <a:t>postes de CCE à Noisy le Grand</a:t>
              </a:r>
            </a:p>
            <a:p>
              <a:pPr marL="101600" indent="-88900">
                <a:buChar char="•"/>
                <a:tabLst>
                  <a:tab pos="102235" algn="l"/>
                </a:tabLst>
              </a:pPr>
              <a:r>
                <a:rPr lang="fr-FR" sz="800" spc="-15" dirty="0">
                  <a:solidFill>
                    <a:schemeClr val="bg1"/>
                  </a:solidFill>
                  <a:latin typeface="Montserrat"/>
                  <a:cs typeface="Montserrat"/>
                </a:rPr>
                <a:t>1 poste de </a:t>
              </a:r>
              <a:r>
                <a:rPr lang="fr-FR" sz="800" spc="-15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RCE </a:t>
              </a:r>
              <a:r>
                <a:rPr lang="fr-FR" sz="800" spc="-15" dirty="0">
                  <a:solidFill>
                    <a:schemeClr val="bg1"/>
                  </a:solidFill>
                  <a:latin typeface="Montserrat"/>
                  <a:cs typeface="Montserrat"/>
                </a:rPr>
                <a:t>à </a:t>
              </a:r>
              <a:r>
                <a:rPr lang="fr-FR" sz="800" spc="-15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Paris DVE</a:t>
              </a:r>
              <a:endParaRPr lang="fr-FR" sz="800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buChar char="•"/>
                <a:tabLst>
                  <a:tab pos="102235" algn="l"/>
                </a:tabLst>
              </a:pPr>
              <a:r>
                <a:rPr lang="fr-FR" sz="800" spc="-15" dirty="0">
                  <a:solidFill>
                    <a:schemeClr val="bg1"/>
                  </a:solidFill>
                  <a:latin typeface="Montserrat"/>
                  <a:cs typeface="Montserrat"/>
                </a:rPr>
                <a:t>1 poste de RCE à </a:t>
              </a:r>
              <a:r>
                <a:rPr lang="fr-FR" sz="800" spc="-15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Nanterre DVE</a:t>
              </a:r>
              <a:endParaRPr lang="fr-FR" sz="800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tabLst>
                  <a:tab pos="102235" algn="l"/>
                </a:tabLst>
              </a:pPr>
              <a:endParaRPr lang="fr-FR" sz="800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b="1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r>
                <a:rPr lang="fr-FR" sz="800" b="1" spc="20" dirty="0">
                  <a:solidFill>
                    <a:schemeClr val="bg1"/>
                  </a:solidFill>
                  <a:latin typeface="Montserrat"/>
                  <a:cs typeface="Montserrat"/>
                </a:rPr>
                <a:t>Légende:</a:t>
              </a: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CCE= Chargé(e) de Clientèle Entreprises en 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Télévente</a:t>
              </a:r>
            </a:p>
            <a:p>
              <a:pPr marL="101600" indent="-88900">
                <a:spcBef>
                  <a:spcPts val="160"/>
                </a:spcBef>
                <a:buFontTx/>
                <a:buChar char="•"/>
                <a:tabLst>
                  <a:tab pos="102235" algn="l"/>
                </a:tabLst>
              </a:pP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RCE= Responsable Clients Entreprises</a:t>
              </a: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445"/>
                </a:spcBef>
              </a:pPr>
              <a:endParaRPr lang="fr-FR" sz="800" b="1" spc="4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445"/>
                </a:spcBef>
              </a:pPr>
              <a:endParaRPr sz="80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sz="80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  <p:sp>
          <p:nvSpPr>
            <p:cNvPr id="22" name="object 31"/>
            <p:cNvSpPr txBox="1"/>
            <p:nvPr/>
          </p:nvSpPr>
          <p:spPr>
            <a:xfrm>
              <a:off x="1536238" y="3463382"/>
              <a:ext cx="1880235" cy="19813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spcBef>
                  <a:spcPts val="105"/>
                </a:spcBef>
              </a:pPr>
              <a:r>
                <a:rPr lang="fr-FR" sz="1200" b="1" spc="-45" dirty="0" smtClean="0">
                  <a:solidFill>
                    <a:srgbClr val="164194"/>
                  </a:solidFill>
                  <a:latin typeface="Montserrat"/>
                  <a:cs typeface="Montserrat"/>
                  <a:hlinkClick r:id="rId4"/>
                </a:rPr>
                <a:t>11 </a:t>
              </a:r>
              <a:r>
                <a:rPr lang="fr-FR" sz="1200" b="1" spc="-45" dirty="0">
                  <a:solidFill>
                    <a:srgbClr val="164194"/>
                  </a:solidFill>
                  <a:latin typeface="Montserrat"/>
                  <a:cs typeface="Montserrat"/>
                  <a:hlinkClick r:id="rId4"/>
                </a:rPr>
                <a:t>POSTES À POURVOIR</a:t>
              </a:r>
              <a:endParaRPr lang="fr-FR" sz="1200" dirty="0">
                <a:solidFill>
                  <a:srgbClr val="164194"/>
                </a:solidFill>
                <a:latin typeface="Montserrat"/>
                <a:cs typeface="Montserrat"/>
              </a:endParaRPr>
            </a:p>
          </p:txBody>
        </p:sp>
        <p:sp>
          <p:nvSpPr>
            <p:cNvPr id="23" name="object 32"/>
            <p:cNvSpPr txBox="1"/>
            <p:nvPr/>
          </p:nvSpPr>
          <p:spPr>
            <a:xfrm>
              <a:off x="2647555" y="3720689"/>
              <a:ext cx="2321360" cy="2054409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2700">
                <a:tabLst>
                  <a:tab pos="102235" algn="l"/>
                </a:tabLst>
              </a:pPr>
              <a:r>
                <a:rPr lang="fr-FR" sz="800" b="1" spc="25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AUVERGNE RHONE-ALPES </a:t>
              </a:r>
              <a:r>
                <a:rPr lang="fr-FR" sz="800" b="1" spc="25" dirty="0">
                  <a:solidFill>
                    <a:schemeClr val="bg1"/>
                  </a:solidFill>
                  <a:latin typeface="Montserrat"/>
                  <a:cs typeface="Montserrat"/>
                </a:rPr>
                <a:t>:</a:t>
              </a:r>
              <a:endParaRPr lang="fr-FR" sz="800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marR="413384" indent="-88900">
                <a:spcBef>
                  <a:spcPts val="210"/>
                </a:spcBef>
                <a:buChar char="•"/>
                <a:tabLst>
                  <a:tab pos="102235" algn="l"/>
                </a:tabLst>
              </a:pPr>
              <a:r>
                <a:rPr lang="fr-FR" sz="800" spc="20" dirty="0">
                  <a:solidFill>
                    <a:schemeClr val="bg1"/>
                  </a:solidFill>
                  <a:latin typeface="Montserrat"/>
                </a:rPr>
                <a:t>1 poste de CCE à 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</a:rPr>
                <a:t>Lyon</a:t>
              </a:r>
              <a:endParaRPr lang="fr-FR" sz="800" spc="20" dirty="0">
                <a:solidFill>
                  <a:schemeClr val="bg1"/>
                </a:solidFill>
                <a:latin typeface="Montserrat"/>
              </a:endParaRPr>
            </a:p>
            <a:p>
              <a:pPr marL="12700">
                <a:spcBef>
                  <a:spcPts val="445"/>
                </a:spcBef>
              </a:pPr>
              <a:endParaRPr lang="fr-FR" sz="8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445"/>
                </a:spcBef>
              </a:pPr>
              <a:r>
                <a:rPr lang="fr-FR" sz="8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SUD EST</a:t>
              </a:r>
              <a:r>
                <a:rPr sz="800" b="1" spc="4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:</a:t>
              </a: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1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 poste </a:t>
              </a: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de CCE à Marseille</a:t>
              </a: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445"/>
                </a:spcBef>
              </a:pPr>
              <a:r>
                <a:rPr lang="fr-FR" sz="800" b="1" spc="-15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BRETAGNE </a:t>
              </a:r>
              <a:r>
                <a:rPr lang="fr-FR" sz="800" b="1" spc="4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:</a:t>
              </a: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2 postes </a:t>
              </a:r>
              <a:r>
                <a:rPr lang="fr-FR" sz="800" spc="20" dirty="0">
                  <a:solidFill>
                    <a:schemeClr val="bg1"/>
                  </a:solidFill>
                  <a:latin typeface="Montserrat"/>
                  <a:cs typeface="Montserrat"/>
                </a:rPr>
                <a:t>de CCE </a:t>
              </a:r>
              <a:r>
                <a:rPr lang="fr-FR" sz="800" spc="20" dirty="0" smtClean="0">
                  <a:solidFill>
                    <a:schemeClr val="bg1"/>
                  </a:solidFill>
                  <a:latin typeface="Montserrat"/>
                  <a:cs typeface="Montserrat"/>
                </a:rPr>
                <a:t>à Rennes</a:t>
              </a: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113" y="3355278"/>
            <a:ext cx="5346700" cy="359698"/>
          </a:xfrm>
          <a:prstGeom prst="rect">
            <a:avLst/>
          </a:prstGeom>
        </p:spPr>
      </p:pic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9A34C372-DA58-0459-A33B-1A531050D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069" y="3768408"/>
            <a:ext cx="3117850" cy="261485"/>
          </a:xfrm>
        </p:spPr>
        <p:txBody>
          <a:bodyPr/>
          <a:lstStyle/>
          <a:p>
            <a:r>
              <a:rPr lang="fr-FR" dirty="0"/>
              <a:t>EN SAVOIR   PLUS</a:t>
            </a:r>
          </a:p>
        </p:txBody>
      </p:sp>
      <p:pic>
        <p:nvPicPr>
          <p:cNvPr id="26" name="Espace réservé pour une image  8">
            <a:extLst>
              <a:ext uri="{FF2B5EF4-FFF2-40B4-BE49-F238E27FC236}">
                <a16:creationId xmlns:a16="http://schemas.microsoft.com/office/drawing/2014/main" id="{E6FA943B-426A-D3E0-62E2-BDCAE2AF31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1218" r="-21218"/>
          <a:stretch/>
        </p:blipFill>
        <p:spPr>
          <a:xfrm>
            <a:off x="1154077" y="3475112"/>
            <a:ext cx="1458070" cy="1001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455805" y="4147498"/>
            <a:ext cx="5072289" cy="12548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dirty="0"/>
              <a:t>COMMERCIAL A LA BSCC,</a:t>
            </a:r>
            <a:br>
              <a:rPr lang="fr-FR" sz="2800" dirty="0"/>
            </a:br>
            <a:r>
              <a:rPr lang="fr-FR" sz="2800" dirty="0">
                <a:solidFill>
                  <a:srgbClr val="E52332"/>
                </a:solidFill>
              </a:rPr>
              <a:t>ET SI C’ÉTAIT</a:t>
            </a:r>
            <a:br>
              <a:rPr lang="fr-FR" sz="2800" dirty="0">
                <a:solidFill>
                  <a:srgbClr val="E52332"/>
                </a:solidFill>
              </a:rPr>
            </a:br>
            <a:r>
              <a:rPr lang="fr-FR" sz="2800" dirty="0">
                <a:solidFill>
                  <a:srgbClr val="E52332"/>
                </a:solidFill>
              </a:rPr>
              <a:t>VOUS ?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A2DC4CBF-9541-4B99-7F9B-DF959C63BE38}"/>
              </a:ext>
            </a:extLst>
          </p:cNvPr>
          <p:cNvSpPr txBox="1">
            <a:spLocks/>
          </p:cNvSpPr>
          <p:nvPr/>
        </p:nvSpPr>
        <p:spPr>
          <a:xfrm>
            <a:off x="228112" y="4473838"/>
            <a:ext cx="4531659" cy="2729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1060"/>
              </a:lnSpc>
              <a:spcBef>
                <a:spcPts val="1102"/>
              </a:spcBef>
              <a:buFontTx/>
              <a:buNone/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-63450" algn="l" defTabSz="1007943" rtl="0" eaLnBrk="1" latinLnBrk="0" hangingPunct="1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7"/>
              </a:buBlip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hlinkClick r:id="rId4"/>
              </a:rPr>
              <a:t>Rendez-vous sur le site intranet  </a:t>
            </a:r>
            <a:endParaRPr lang="fr-FR" dirty="0"/>
          </a:p>
          <a:p>
            <a:pPr lvl="1"/>
            <a:r>
              <a:rPr lang="fr-FR" dirty="0"/>
              <a:t> Pour trouver et contacter votre espace mobilité  et recrutement groupe (EMRG) </a:t>
            </a:r>
          </a:p>
          <a:p>
            <a:pPr lvl="1"/>
            <a:r>
              <a:rPr lang="fr-FR" dirty="0"/>
              <a:t> Pour rechercher des informations sur les métiers, les parcours professionnels,  les dispositifs de mobilité 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https://www.rh.laposte.fr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>Pour plus d’informations sur le parcours</a:t>
            </a:r>
            <a:r>
              <a:rPr lang="fr-FR"/>
              <a:t>, </a:t>
            </a:r>
            <a:r>
              <a:rPr lang="fr-FR" smtClean="0"/>
              <a:t>un </a:t>
            </a:r>
            <a:r>
              <a:rPr lang="fr-FR" dirty="0"/>
              <a:t>webinaire est proposé :</a:t>
            </a: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r>
              <a:rPr lang="fr-FR" sz="1000" b="1" spc="-20" dirty="0" smtClean="0">
                <a:solidFill>
                  <a:srgbClr val="FFFFFF"/>
                </a:solidFill>
                <a:latin typeface="Montserrat"/>
              </a:rPr>
              <a:t>29 AVRIL </a:t>
            </a:r>
            <a:r>
              <a:rPr lang="fr-FR" sz="1000" b="1" spc="-20" dirty="0">
                <a:solidFill>
                  <a:srgbClr val="FFFFFF"/>
                </a:solidFill>
                <a:latin typeface="Montserrat"/>
              </a:rPr>
              <a:t>DE </a:t>
            </a:r>
            <a:r>
              <a:rPr lang="fr-FR" sz="1000" b="1" spc="-20" dirty="0" smtClean="0">
                <a:solidFill>
                  <a:srgbClr val="FFFFFF"/>
                </a:solidFill>
                <a:latin typeface="Montserrat"/>
              </a:rPr>
              <a:t>16H </a:t>
            </a:r>
            <a:r>
              <a:rPr lang="fr-FR" sz="1000" b="1" spc="-20" dirty="0">
                <a:solidFill>
                  <a:srgbClr val="FFFFFF"/>
                </a:solidFill>
                <a:latin typeface="Montserrat"/>
              </a:rPr>
              <a:t>à </a:t>
            </a:r>
            <a:r>
              <a:rPr lang="fr-FR" sz="1000" b="1" spc="-20" dirty="0" smtClean="0">
                <a:solidFill>
                  <a:srgbClr val="FFFFFF"/>
                </a:solidFill>
                <a:latin typeface="Montserrat"/>
              </a:rPr>
              <a:t>17H</a:t>
            </a:r>
            <a:endParaRPr lang="fr-FR" sz="1000" b="1" spc="-20" dirty="0">
              <a:solidFill>
                <a:srgbClr val="FFFFFF"/>
              </a:solidFill>
              <a:latin typeface="Montserrat"/>
            </a:endParaRP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r>
              <a:rPr lang="fr-FR" sz="900" b="1" i="0" u="sng" dirty="0">
                <a:solidFill>
                  <a:srgbClr val="5B5FC7"/>
                </a:solidFill>
                <a:effectLst/>
                <a:latin typeface="Segoe UI" panose="020B0502040204020203" pitchFamily="34" charset="0"/>
                <a:hlinkClick r:id="rId9"/>
              </a:rPr>
              <a:t>Rejoindre la réunion maintenant</a:t>
            </a:r>
            <a:endParaRPr lang="fr-FR" sz="900" b="1" i="0" u="sng" spc="-20" dirty="0">
              <a:solidFill>
                <a:srgbClr val="FFFFFF"/>
              </a:solidFill>
              <a:effectLst/>
              <a:latin typeface="Montserrat"/>
            </a:endParaRP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r>
              <a:rPr lang="fr-FR" dirty="0"/>
              <a:t>Ou composez le N° (audio seulement): +33 1 70 99 53 79</a:t>
            </a: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r>
              <a:rPr lang="fr-FR" dirty="0"/>
              <a:t>ID de téléconférence: 488 506 212#</a:t>
            </a: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</p:txBody>
      </p:sp>
      <p:pic>
        <p:nvPicPr>
          <p:cNvPr id="10" name="Espace réservé pour une image  9" descr="Une image contenant personne, debout, foule&#10;&#10;Description générée automatiquement">
            <a:extLst>
              <a:ext uri="{FF2B5EF4-FFF2-40B4-BE49-F238E27FC236}">
                <a16:creationId xmlns:a16="http://schemas.microsoft.com/office/drawing/2014/main" id="{59BF7958-D19C-EE40-9286-73CEB47B5A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/>
          <a:srcRect l="13717" r="13717"/>
          <a:stretch>
            <a:fillRect/>
          </a:stretch>
        </p:blipFill>
        <p:spPr>
          <a:xfrm>
            <a:off x="5345113" y="0"/>
            <a:ext cx="5346700" cy="3355278"/>
          </a:xfrm>
        </p:spPr>
      </p:pic>
    </p:spTree>
    <p:extLst>
      <p:ext uri="{BB962C8B-B14F-4D97-AF65-F5344CB8AC3E}">
        <p14:creationId xmlns:p14="http://schemas.microsoft.com/office/powerpoint/2010/main" val="30343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>
            <a:extLst>
              <a:ext uri="{FF2B5EF4-FFF2-40B4-BE49-F238E27FC236}">
                <a16:creationId xmlns:a16="http://schemas.microsoft.com/office/drawing/2014/main" id="{D4AA75E5-9268-9207-9DF7-41805C5C1257}"/>
              </a:ext>
            </a:extLst>
          </p:cNvPr>
          <p:cNvGrpSpPr/>
          <p:nvPr/>
        </p:nvGrpSpPr>
        <p:grpSpPr>
          <a:xfrm>
            <a:off x="-54357" y="702832"/>
            <a:ext cx="10536269" cy="726330"/>
            <a:chOff x="138612" y="819732"/>
            <a:chExt cx="10536269" cy="125863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2142B5F-B572-D417-A9A7-C6E24408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612" y="1423527"/>
              <a:ext cx="475221" cy="51936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A0E9A9E-1777-6BD5-D516-5015DF7F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2862" y="933794"/>
              <a:ext cx="475221" cy="51936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C1D21FC-7AA6-9DD4-766E-91F022692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5578" y="1478560"/>
              <a:ext cx="475221" cy="519368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5F81920-47F1-83B8-A3A3-3001A8200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5677" y="819732"/>
              <a:ext cx="475221" cy="519368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C53303B-E676-8D26-942F-8BFFCEBF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6078" y="1558994"/>
              <a:ext cx="475221" cy="519368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3A12685-0516-3057-6A57-C3793FF5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9660" y="845130"/>
              <a:ext cx="475221" cy="519368"/>
            </a:xfrm>
            <a:prstGeom prst="rect">
              <a:avLst/>
            </a:prstGeom>
          </p:spPr>
        </p:pic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F48D1AA-FC6E-F670-3BEA-B52ABE487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125" y="1390650"/>
              <a:ext cx="1949781" cy="4523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9F449983-AF0C-4E1F-E190-2A5987FE0626}"/>
                </a:ext>
              </a:extLst>
            </p:cNvPr>
            <p:cNvCxnSpPr>
              <a:cxnSpLocks/>
            </p:cNvCxnSpPr>
            <p:nvPr/>
          </p:nvCxnSpPr>
          <p:spPr>
            <a:xfrm>
              <a:off x="2752024" y="1389775"/>
              <a:ext cx="1935759" cy="5088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30CCDC42-7E0F-5C9A-8191-C16BC43382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0085" y="1263650"/>
              <a:ext cx="1776880" cy="6122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D2508A79-0B1D-39D2-AD49-611124195666}"/>
                </a:ext>
              </a:extLst>
            </p:cNvPr>
            <p:cNvCxnSpPr>
              <a:cxnSpLocks/>
            </p:cNvCxnSpPr>
            <p:nvPr/>
          </p:nvCxnSpPr>
          <p:spPr>
            <a:xfrm>
              <a:off x="7057462" y="1278376"/>
              <a:ext cx="1629338" cy="719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FD7367F5-8CE8-EB2D-701F-E707C0C3E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3151" y="1304641"/>
              <a:ext cx="1258924" cy="63825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79F678F6-74B8-8F4D-FBA2-B9888C3D70B1}"/>
              </a:ext>
            </a:extLst>
          </p:cNvPr>
          <p:cNvSpPr txBox="1"/>
          <p:nvPr/>
        </p:nvSpPr>
        <p:spPr>
          <a:xfrm>
            <a:off x="-23290" y="-52943"/>
            <a:ext cx="212751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POUR POSTULER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660970A-5F91-1290-24EC-96D2A4881772}"/>
              </a:ext>
            </a:extLst>
          </p:cNvPr>
          <p:cNvSpPr txBox="1"/>
          <p:nvPr/>
        </p:nvSpPr>
        <p:spPr>
          <a:xfrm>
            <a:off x="2127511" y="-8313"/>
            <a:ext cx="2174543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LE MÉTIER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59B1FE-71A5-49E2-15DE-5A5D346DEB60}"/>
              </a:ext>
            </a:extLst>
          </p:cNvPr>
          <p:cNvSpPr txBox="1"/>
          <p:nvPr/>
        </p:nvSpPr>
        <p:spPr>
          <a:xfrm>
            <a:off x="4313408" y="-124035"/>
            <a:ext cx="214030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PROFIL RECHERCHÉ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908BD3F-FFF2-BCEF-D83D-2E727C6DBFA3}"/>
              </a:ext>
            </a:extLst>
          </p:cNvPr>
          <p:cNvSpPr txBox="1"/>
          <p:nvPr/>
        </p:nvSpPr>
        <p:spPr>
          <a:xfrm>
            <a:off x="6442363" y="-8313"/>
            <a:ext cx="212193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8710392" y="-105710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LES ÉTAPES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252464" y="1746597"/>
            <a:ext cx="2341492" cy="3777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8890" lvl="1" defTabSz="1007943">
              <a:lnSpc>
                <a:spcPts val="1000"/>
              </a:lnSpc>
              <a:spcBef>
                <a:spcPts val="600"/>
              </a:spcBef>
            </a:pP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Le Groupe La Poste vous accompagne et vous propose de changer de métier en bénéficiant d’une mobilité professionnelle accompagnée et sécurisée dans le cadre d’un parcours pionnier !</a:t>
            </a: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endParaRPr lang="fr-FR" sz="1000" b="1" spc="-70" dirty="0">
              <a:solidFill>
                <a:srgbClr val="6D6E71"/>
              </a:solidFill>
              <a:latin typeface="Montserrat" panose="00000500000000000000" pitchFamily="2" charset="0"/>
              <a:cs typeface="Montserrat"/>
            </a:endParaRP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r>
              <a:rPr lang="fr-FR" sz="1000" dirty="0">
                <a:latin typeface="Montserrat" panose="00000500000000000000" pitchFamily="2" charset="0"/>
              </a:rPr>
              <a:t>Vous avez 3 ans d’ancienneté à La Poste et un an dans votre grade actuel. Alors devenez Commercial à la BSCC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Si vous êtes retenu(e) à l’issue de la sélection, vous serez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formé(e) en alternance pendant 5 mois </a:t>
            </a:r>
            <a:r>
              <a:rPr lang="fr-FR" sz="1000" dirty="0">
                <a:latin typeface="Montserrat" panose="00000500000000000000" pitchFamily="2" charset="0"/>
              </a:rPr>
              <a:t>en établissement et en campus à Paris pour obtenir une certification interne et externe. </a:t>
            </a:r>
          </a:p>
          <a:p>
            <a:r>
              <a:rPr lang="fr-FR" sz="1000" dirty="0">
                <a:latin typeface="Montserrat" panose="00000500000000000000" pitchFamily="2" charset="0"/>
              </a:rPr>
              <a:t>Vous bénéficierez à l’obtention de cette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certification, </a:t>
            </a:r>
            <a:r>
              <a:rPr lang="fr-FR" sz="1000" dirty="0">
                <a:latin typeface="Montserrat" panose="00000500000000000000" pitchFamily="2" charset="0"/>
              </a:rPr>
              <a:t>du dispositif de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promotion</a:t>
            </a:r>
            <a:r>
              <a:rPr lang="fr-FR" sz="1000" dirty="0">
                <a:latin typeface="Montserrat" panose="00000500000000000000" pitchFamily="2" charset="0"/>
              </a:rPr>
              <a:t> pour accéder au niveau III-1 ou III.2. </a:t>
            </a:r>
          </a:p>
          <a:p>
            <a:r>
              <a:rPr lang="fr-FR" sz="1000" dirty="0">
                <a:latin typeface="Montserrat" panose="00000500000000000000" pitchFamily="2" charset="0"/>
              </a:rPr>
              <a:t>Vous serez accompagné(e) par un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tuteur</a:t>
            </a:r>
            <a:r>
              <a:rPr lang="fr-FR" sz="1000" dirty="0">
                <a:latin typeface="Montserrat" panose="00000500000000000000" pitchFamily="2" charset="0"/>
              </a:rPr>
              <a:t> tout au long de votre montée en compétences..</a:t>
            </a:r>
          </a:p>
        </p:txBody>
      </p:sp>
      <p:sp>
        <p:nvSpPr>
          <p:cNvPr id="53" name="object 34"/>
          <p:cNvSpPr/>
          <p:nvPr/>
        </p:nvSpPr>
        <p:spPr>
          <a:xfrm>
            <a:off x="6017746" y="4160799"/>
            <a:ext cx="125717" cy="12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object 39"/>
          <p:cNvSpPr/>
          <p:nvPr/>
        </p:nvSpPr>
        <p:spPr>
          <a:xfrm>
            <a:off x="6484768" y="2783909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24"/>
                </a:lnTo>
              </a:path>
            </a:pathLst>
          </a:custGeom>
          <a:ln w="574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57" name="object 48"/>
          <p:cNvSpPr/>
          <p:nvPr/>
        </p:nvSpPr>
        <p:spPr>
          <a:xfrm>
            <a:off x="6431627" y="2680515"/>
            <a:ext cx="125717" cy="125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object 55"/>
          <p:cNvSpPr/>
          <p:nvPr/>
        </p:nvSpPr>
        <p:spPr>
          <a:xfrm rot="5400000">
            <a:off x="8543330" y="2326180"/>
            <a:ext cx="231874" cy="1628353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0"/>
                </a:moveTo>
                <a:lnTo>
                  <a:pt x="0" y="1342910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69" name="object 50"/>
          <p:cNvSpPr/>
          <p:nvPr/>
        </p:nvSpPr>
        <p:spPr>
          <a:xfrm>
            <a:off x="6778714" y="3859723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62865" y="0"/>
                </a:moveTo>
                <a:lnTo>
                  <a:pt x="38394" y="4939"/>
                </a:lnTo>
                <a:lnTo>
                  <a:pt x="18411" y="18410"/>
                </a:lnTo>
                <a:lnTo>
                  <a:pt x="4939" y="38388"/>
                </a:lnTo>
                <a:lnTo>
                  <a:pt x="0" y="62852"/>
                </a:lnTo>
                <a:lnTo>
                  <a:pt x="4939" y="87315"/>
                </a:lnTo>
                <a:lnTo>
                  <a:pt x="18411" y="107294"/>
                </a:lnTo>
                <a:lnTo>
                  <a:pt x="38394" y="120764"/>
                </a:lnTo>
                <a:lnTo>
                  <a:pt x="62865" y="125704"/>
                </a:lnTo>
                <a:lnTo>
                  <a:pt x="87328" y="120764"/>
                </a:lnTo>
                <a:lnTo>
                  <a:pt x="107307" y="107294"/>
                </a:lnTo>
                <a:lnTo>
                  <a:pt x="120777" y="87315"/>
                </a:lnTo>
                <a:lnTo>
                  <a:pt x="125717" y="62852"/>
                </a:lnTo>
                <a:lnTo>
                  <a:pt x="120777" y="38388"/>
                </a:lnTo>
                <a:lnTo>
                  <a:pt x="107307" y="18410"/>
                </a:lnTo>
                <a:lnTo>
                  <a:pt x="87328" y="4939"/>
                </a:lnTo>
                <a:lnTo>
                  <a:pt x="62865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2" name="object 57"/>
          <p:cNvSpPr/>
          <p:nvPr/>
        </p:nvSpPr>
        <p:spPr>
          <a:xfrm>
            <a:off x="7740718" y="4369394"/>
            <a:ext cx="125717" cy="165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b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5" name="object 4"/>
          <p:cNvSpPr/>
          <p:nvPr/>
        </p:nvSpPr>
        <p:spPr>
          <a:xfrm>
            <a:off x="7046592" y="3128985"/>
            <a:ext cx="359194" cy="295275"/>
          </a:xfrm>
          <a:custGeom>
            <a:avLst/>
            <a:gdLst/>
            <a:ahLst/>
            <a:cxnLst/>
            <a:rect l="l" t="t" r="r" b="b"/>
            <a:pathLst>
              <a:path w="282575" h="295275">
                <a:moveTo>
                  <a:pt x="227761" y="0"/>
                </a:moveTo>
                <a:lnTo>
                  <a:pt x="0" y="0"/>
                </a:lnTo>
                <a:lnTo>
                  <a:pt x="57073" y="148259"/>
                </a:lnTo>
                <a:lnTo>
                  <a:pt x="0" y="294995"/>
                </a:lnTo>
                <a:lnTo>
                  <a:pt x="227761" y="294995"/>
                </a:lnTo>
                <a:lnTo>
                  <a:pt x="282067" y="147497"/>
                </a:lnTo>
                <a:lnTo>
                  <a:pt x="227761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81" name="object 4"/>
          <p:cNvSpPr/>
          <p:nvPr/>
        </p:nvSpPr>
        <p:spPr>
          <a:xfrm>
            <a:off x="9298192" y="3128984"/>
            <a:ext cx="359194" cy="295275"/>
          </a:xfrm>
          <a:custGeom>
            <a:avLst/>
            <a:gdLst/>
            <a:ahLst/>
            <a:cxnLst/>
            <a:rect l="l" t="t" r="r" b="b"/>
            <a:pathLst>
              <a:path w="282575" h="295275">
                <a:moveTo>
                  <a:pt x="227761" y="0"/>
                </a:moveTo>
                <a:lnTo>
                  <a:pt x="0" y="0"/>
                </a:lnTo>
                <a:lnTo>
                  <a:pt x="57073" y="148259"/>
                </a:lnTo>
                <a:lnTo>
                  <a:pt x="0" y="294995"/>
                </a:lnTo>
                <a:lnTo>
                  <a:pt x="227761" y="294995"/>
                </a:lnTo>
                <a:lnTo>
                  <a:pt x="282067" y="147497"/>
                </a:lnTo>
                <a:lnTo>
                  <a:pt x="227761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90" name="object 45"/>
          <p:cNvSpPr/>
          <p:nvPr/>
        </p:nvSpPr>
        <p:spPr>
          <a:xfrm flipH="1">
            <a:off x="9402478" y="2656873"/>
            <a:ext cx="74694" cy="410511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736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941190" y="2066958"/>
            <a:ext cx="4456854" cy="3376220"/>
            <a:chOff x="6204655" y="2551862"/>
            <a:chExt cx="4456854" cy="3376220"/>
          </a:xfrm>
        </p:grpSpPr>
        <p:sp>
          <p:nvSpPr>
            <p:cNvPr id="37" name="object 4"/>
            <p:cNvSpPr/>
            <p:nvPr/>
          </p:nvSpPr>
          <p:spPr>
            <a:xfrm>
              <a:off x="6207164" y="3600941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73" name="object 4"/>
            <p:cNvSpPr/>
            <p:nvPr/>
          </p:nvSpPr>
          <p:spPr>
            <a:xfrm>
              <a:off x="6581364" y="3607842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74" name="object 4"/>
            <p:cNvSpPr/>
            <p:nvPr/>
          </p:nvSpPr>
          <p:spPr>
            <a:xfrm>
              <a:off x="6952288" y="3612146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76" name="object 4"/>
            <p:cNvSpPr/>
            <p:nvPr/>
          </p:nvSpPr>
          <p:spPr>
            <a:xfrm>
              <a:off x="7695178" y="3607842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77" name="object 4"/>
            <p:cNvSpPr/>
            <p:nvPr/>
          </p:nvSpPr>
          <p:spPr>
            <a:xfrm>
              <a:off x="8067144" y="3607842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78" name="object 4"/>
            <p:cNvSpPr/>
            <p:nvPr/>
          </p:nvSpPr>
          <p:spPr>
            <a:xfrm>
              <a:off x="8439110" y="3607842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79" name="object 4"/>
            <p:cNvSpPr/>
            <p:nvPr/>
          </p:nvSpPr>
          <p:spPr>
            <a:xfrm>
              <a:off x="8811076" y="3607842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80" name="object 4"/>
            <p:cNvSpPr/>
            <p:nvPr/>
          </p:nvSpPr>
          <p:spPr>
            <a:xfrm>
              <a:off x="9183042" y="3607842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82" name="object 4"/>
            <p:cNvSpPr/>
            <p:nvPr/>
          </p:nvSpPr>
          <p:spPr>
            <a:xfrm>
              <a:off x="9930435" y="3605211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84" name="object 4"/>
            <p:cNvSpPr/>
            <p:nvPr/>
          </p:nvSpPr>
          <p:spPr>
            <a:xfrm>
              <a:off x="10302315" y="3597525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anose="00000500000000000000" pitchFamily="2" charset="0"/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204655" y="2551862"/>
              <a:ext cx="4255401" cy="3376220"/>
              <a:chOff x="6204655" y="2551862"/>
              <a:chExt cx="4255401" cy="3376220"/>
            </a:xfrm>
          </p:grpSpPr>
          <p:sp>
            <p:nvSpPr>
              <p:cNvPr id="39" name="object 20"/>
              <p:cNvSpPr/>
              <p:nvPr/>
            </p:nvSpPr>
            <p:spPr>
              <a:xfrm>
                <a:off x="6293760" y="3400145"/>
                <a:ext cx="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h="156210">
                    <a:moveTo>
                      <a:pt x="0" y="0"/>
                    </a:moveTo>
                    <a:lnTo>
                      <a:pt x="0" y="155841"/>
                    </a:lnTo>
                  </a:path>
                </a:pathLst>
              </a:custGeom>
              <a:ln w="576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49" name="object 23"/>
              <p:cNvSpPr txBox="1"/>
              <p:nvPr/>
            </p:nvSpPr>
            <p:spPr>
              <a:xfrm>
                <a:off x="6269699" y="3191105"/>
                <a:ext cx="393403" cy="1821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100" b="1" spc="10" dirty="0" smtClean="0">
                    <a:solidFill>
                      <a:srgbClr val="FFCB04"/>
                    </a:solidFill>
                    <a:latin typeface="Montserrat" panose="00000500000000000000" pitchFamily="2" charset="0"/>
                    <a:cs typeface="Montserrat"/>
                  </a:rPr>
                  <a:t>202</a:t>
                </a:r>
                <a:r>
                  <a:rPr lang="fr-FR" sz="1100" b="1" spc="10" dirty="0">
                    <a:solidFill>
                      <a:srgbClr val="FFCB04"/>
                    </a:solidFill>
                    <a:latin typeface="Montserrat" panose="00000500000000000000" pitchFamily="2" charset="0"/>
                    <a:cs typeface="Montserrat"/>
                  </a:rPr>
                  <a:t>5</a:t>
                </a:r>
                <a:endParaRPr sz="1100" dirty="0">
                  <a:latin typeface="Montserrat" panose="00000500000000000000" pitchFamily="2" charset="0"/>
                  <a:cs typeface="Montserrat"/>
                </a:endParaRPr>
              </a:p>
            </p:txBody>
          </p:sp>
          <p:sp>
            <p:nvSpPr>
              <p:cNvPr id="51" name="object 31"/>
              <p:cNvSpPr/>
              <p:nvPr/>
            </p:nvSpPr>
            <p:spPr>
              <a:xfrm flipH="1">
                <a:off x="6294424" y="3936193"/>
                <a:ext cx="45719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h="756285">
                    <a:moveTo>
                      <a:pt x="0" y="0"/>
                    </a:moveTo>
                    <a:lnTo>
                      <a:pt x="0" y="756272"/>
                    </a:lnTo>
                  </a:path>
                </a:pathLst>
              </a:custGeom>
              <a:ln w="5740">
                <a:solidFill>
                  <a:srgbClr val="ED1C2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object 58"/>
              <p:cNvSpPr/>
              <p:nvPr/>
            </p:nvSpPr>
            <p:spPr>
              <a:xfrm rot="16200000">
                <a:off x="9403528" y="4574550"/>
                <a:ext cx="1379979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848360">
                    <a:moveTo>
                      <a:pt x="0" y="0"/>
                    </a:moveTo>
                    <a:lnTo>
                      <a:pt x="848080" y="0"/>
                    </a:lnTo>
                  </a:path>
                </a:pathLst>
              </a:custGeom>
              <a:ln w="5727">
                <a:solidFill>
                  <a:srgbClr val="00206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object 61"/>
              <p:cNvSpPr/>
              <p:nvPr/>
            </p:nvSpPr>
            <p:spPr>
              <a:xfrm>
                <a:off x="9736909" y="3915874"/>
                <a:ext cx="45719" cy="181607"/>
              </a:xfrm>
              <a:custGeom>
                <a:avLst/>
                <a:gdLst/>
                <a:ahLst/>
                <a:cxnLst/>
                <a:rect l="l" t="t" r="r" b="b"/>
                <a:pathLst>
                  <a:path h="1986914">
                    <a:moveTo>
                      <a:pt x="0" y="0"/>
                    </a:moveTo>
                    <a:lnTo>
                      <a:pt x="0" y="1986851"/>
                    </a:lnTo>
                  </a:path>
                </a:pathLst>
              </a:custGeom>
              <a:ln w="574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6204655" y="4762012"/>
                <a:ext cx="1306689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fr-FR" sz="800" b="1" spc="-10" dirty="0" smtClean="0">
                    <a:solidFill>
                      <a:srgbClr val="ED1C24"/>
                    </a:solidFill>
                    <a:latin typeface="Montserrat" panose="00000500000000000000" pitchFamily="2" charset="0"/>
                    <a:cs typeface="Montserrat"/>
                  </a:rPr>
                  <a:t>22 </a:t>
                </a:r>
                <a:r>
                  <a:rPr lang="fr-FR" sz="800" b="1" spc="-10" dirty="0">
                    <a:solidFill>
                      <a:srgbClr val="ED1C24"/>
                    </a:solidFill>
                    <a:latin typeface="Montserrat" panose="00000500000000000000" pitchFamily="2" charset="0"/>
                    <a:cs typeface="Montserrat"/>
                  </a:rPr>
                  <a:t>avril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Communication 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de recrutement </a:t>
                </a:r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6672924" y="3010544"/>
                <a:ext cx="66716" cy="259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2</a:t>
                </a: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6628361" y="2551862"/>
                <a:ext cx="1005011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fr-FR" sz="800" b="1" spc="-25" dirty="0" smtClean="0">
                    <a:solidFill>
                      <a:srgbClr val="F15A29"/>
                    </a:solidFill>
                    <a:latin typeface="Montserrat" panose="00000500000000000000" pitchFamily="2" charset="0"/>
                    <a:cs typeface="Montserrat"/>
                  </a:rPr>
                  <a:t>16 </a:t>
                </a:r>
                <a:r>
                  <a:rPr lang="fr-FR" sz="800" b="1" spc="-25" dirty="0">
                    <a:solidFill>
                      <a:srgbClr val="F15A29"/>
                    </a:solidFill>
                    <a:latin typeface="Montserrat" panose="00000500000000000000" pitchFamily="2" charset="0"/>
                    <a:cs typeface="Montserrat"/>
                  </a:rPr>
                  <a:t>mai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Fin de dépôt des candidatures</a:t>
                </a:r>
              </a:p>
            </p:txBody>
          </p:sp>
          <p:sp>
            <p:nvSpPr>
              <p:cNvPr id="68" name="object 45"/>
              <p:cNvSpPr/>
              <p:nvPr/>
            </p:nvSpPr>
            <p:spPr>
              <a:xfrm flipH="1">
                <a:off x="7361550" y="3929481"/>
                <a:ext cx="81185" cy="410511"/>
              </a:xfrm>
              <a:custGeom>
                <a:avLst/>
                <a:gdLst/>
                <a:ahLst/>
                <a:cxnLst/>
                <a:rect l="l" t="t" r="r" b="b"/>
                <a:pathLst>
                  <a:path h="789939">
                    <a:moveTo>
                      <a:pt x="0" y="0"/>
                    </a:moveTo>
                    <a:lnTo>
                      <a:pt x="0" y="789736"/>
                    </a:lnTo>
                  </a:path>
                </a:pathLst>
              </a:custGeom>
              <a:ln w="5740">
                <a:solidFill>
                  <a:srgbClr val="1B75B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7063509" y="4435725"/>
                <a:ext cx="1083609" cy="35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fr-FR" sz="800" b="1" spc="-25" dirty="0" smtClean="0">
                    <a:solidFill>
                      <a:srgbClr val="1B75BC"/>
                    </a:solidFill>
                    <a:latin typeface="Montserrat" panose="00000500000000000000" pitchFamily="2" charset="0"/>
                    <a:cs typeface="Montserrat"/>
                  </a:rPr>
                  <a:t>04 </a:t>
                </a:r>
                <a:r>
                  <a:rPr lang="fr-FR" sz="800" b="1" spc="-25" dirty="0">
                    <a:solidFill>
                      <a:srgbClr val="1B75BC"/>
                    </a:solidFill>
                    <a:latin typeface="Montserrat" panose="00000500000000000000" pitchFamily="2" charset="0"/>
                    <a:cs typeface="Montserrat"/>
                  </a:rPr>
                  <a:t>juillet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Fin des sélections</a:t>
                </a:r>
              </a:p>
            </p:txBody>
          </p:sp>
          <p:sp>
            <p:nvSpPr>
              <p:cNvPr id="71" name="object 52"/>
              <p:cNvSpPr/>
              <p:nvPr/>
            </p:nvSpPr>
            <p:spPr>
              <a:xfrm rot="16200000" flipV="1">
                <a:off x="7542375" y="4390610"/>
                <a:ext cx="972596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098550">
                    <a:moveTo>
                      <a:pt x="0" y="0"/>
                    </a:moveTo>
                    <a:lnTo>
                      <a:pt x="1098499" y="0"/>
                    </a:lnTo>
                  </a:path>
                </a:pathLst>
              </a:custGeom>
              <a:ln w="5727">
                <a:solidFill>
                  <a:srgbClr val="92278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7206264" y="5049686"/>
                <a:ext cx="1278444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ts val="100"/>
                  </a:spcBef>
                </a:pPr>
                <a:r>
                  <a:rPr lang="fr-FR" sz="800" b="1" spc="-25" dirty="0">
                    <a:solidFill>
                      <a:srgbClr val="7030A0"/>
                    </a:solidFill>
                    <a:latin typeface="Montserrat" panose="00000500000000000000" pitchFamily="2" charset="0"/>
                    <a:cs typeface="Montserrat"/>
                  </a:rPr>
                  <a:t>Entre 8</a:t>
                </a:r>
                <a:r>
                  <a:rPr lang="fr-FR" sz="800" b="1" spc="-25" dirty="0" smtClean="0">
                    <a:solidFill>
                      <a:srgbClr val="7030A0"/>
                    </a:solidFill>
                    <a:latin typeface="Montserrat" panose="00000500000000000000" pitchFamily="2" charset="0"/>
                    <a:cs typeface="Montserrat"/>
                  </a:rPr>
                  <a:t> </a:t>
                </a:r>
                <a:r>
                  <a:rPr lang="fr-FR" sz="800" b="1" spc="-25" dirty="0">
                    <a:solidFill>
                      <a:srgbClr val="7030A0"/>
                    </a:solidFill>
                    <a:latin typeface="Montserrat" panose="00000500000000000000" pitchFamily="2" charset="0"/>
                    <a:cs typeface="Montserrat"/>
                  </a:rPr>
                  <a:t>juillet et </a:t>
                </a:r>
                <a:r>
                  <a:rPr lang="fr-FR" sz="800" b="1" spc="-25" dirty="0" smtClean="0">
                    <a:solidFill>
                      <a:srgbClr val="7030A0"/>
                    </a:solidFill>
                    <a:latin typeface="Montserrat" panose="00000500000000000000" pitchFamily="2" charset="0"/>
                    <a:cs typeface="Montserrat"/>
                  </a:rPr>
                  <a:t>07 </a:t>
                </a:r>
                <a:r>
                  <a:rPr lang="fr-FR" sz="800" b="1" spc="-25" dirty="0">
                    <a:solidFill>
                      <a:srgbClr val="7030A0"/>
                    </a:solidFill>
                    <a:latin typeface="Montserrat" panose="00000500000000000000" pitchFamily="2" charset="0"/>
                    <a:cs typeface="Montserrat"/>
                  </a:rPr>
                  <a:t>septembre</a:t>
                </a:r>
              </a:p>
              <a:p>
                <a:pPr algn="r"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Période de préavis</a:t>
                </a: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8716613" y="2555651"/>
                <a:ext cx="1257998" cy="59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fr-FR" sz="800" b="1" spc="-25" dirty="0">
                    <a:solidFill>
                      <a:srgbClr val="00B050"/>
                    </a:solidFill>
                    <a:latin typeface="Montserrat" panose="00000500000000000000" pitchFamily="2" charset="0"/>
                    <a:cs typeface="Montserrat"/>
                  </a:rPr>
                  <a:t>Entre septembre et </a:t>
                </a:r>
                <a:r>
                  <a:rPr lang="fr-FR" sz="800" b="1" spc="-25" dirty="0" smtClean="0">
                    <a:solidFill>
                      <a:srgbClr val="00B050"/>
                    </a:solidFill>
                    <a:latin typeface="Montserrat" panose="00000500000000000000" pitchFamily="2" charset="0"/>
                    <a:cs typeface="Montserrat"/>
                  </a:rPr>
                  <a:t>décembre</a:t>
                </a:r>
                <a:endParaRPr lang="fr-FR" sz="800" b="1" spc="-25" dirty="0">
                  <a:solidFill>
                    <a:srgbClr val="00B050"/>
                  </a:solidFill>
                  <a:latin typeface="Montserrat" panose="00000500000000000000" pitchFamily="2" charset="0"/>
                  <a:cs typeface="Montserrat"/>
                </a:endParaRPr>
              </a:p>
              <a:p>
                <a:pPr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Période de la formation</a:t>
                </a:r>
                <a:endParaRPr lang="fr-FR" sz="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6" name="object 50"/>
              <p:cNvSpPr/>
              <p:nvPr/>
            </p:nvSpPr>
            <p:spPr>
              <a:xfrm>
                <a:off x="9693109" y="4097989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5730" h="125729">
                    <a:moveTo>
                      <a:pt x="62865" y="0"/>
                    </a:moveTo>
                    <a:lnTo>
                      <a:pt x="38394" y="4939"/>
                    </a:lnTo>
                    <a:lnTo>
                      <a:pt x="18411" y="18410"/>
                    </a:lnTo>
                    <a:lnTo>
                      <a:pt x="4939" y="38388"/>
                    </a:lnTo>
                    <a:lnTo>
                      <a:pt x="0" y="62852"/>
                    </a:lnTo>
                    <a:lnTo>
                      <a:pt x="4939" y="87315"/>
                    </a:lnTo>
                    <a:lnTo>
                      <a:pt x="18411" y="107294"/>
                    </a:lnTo>
                    <a:lnTo>
                      <a:pt x="38394" y="120764"/>
                    </a:lnTo>
                    <a:lnTo>
                      <a:pt x="62865" y="125704"/>
                    </a:lnTo>
                    <a:lnTo>
                      <a:pt x="87328" y="120764"/>
                    </a:lnTo>
                    <a:lnTo>
                      <a:pt x="107307" y="107294"/>
                    </a:lnTo>
                    <a:lnTo>
                      <a:pt x="120777" y="87315"/>
                    </a:lnTo>
                    <a:lnTo>
                      <a:pt x="125717" y="62852"/>
                    </a:lnTo>
                    <a:lnTo>
                      <a:pt x="120777" y="38388"/>
                    </a:lnTo>
                    <a:lnTo>
                      <a:pt x="107307" y="18410"/>
                    </a:lnTo>
                    <a:lnTo>
                      <a:pt x="87328" y="4939"/>
                    </a:lnTo>
                    <a:lnTo>
                      <a:pt x="62865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noProof="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6</a:t>
                </a:r>
                <a:endParaRPr kumimoji="0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</a:endParaRPr>
              </a:p>
            </p:txBody>
          </p:sp>
          <p:sp>
            <p:nvSpPr>
              <p:cNvPr id="97" name="object 50"/>
              <p:cNvSpPr/>
              <p:nvPr/>
            </p:nvSpPr>
            <p:spPr>
              <a:xfrm>
                <a:off x="9674044" y="3003471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5730" h="125729">
                    <a:moveTo>
                      <a:pt x="62865" y="0"/>
                    </a:moveTo>
                    <a:lnTo>
                      <a:pt x="38394" y="4939"/>
                    </a:lnTo>
                    <a:lnTo>
                      <a:pt x="18411" y="18410"/>
                    </a:lnTo>
                    <a:lnTo>
                      <a:pt x="4939" y="38388"/>
                    </a:lnTo>
                    <a:lnTo>
                      <a:pt x="0" y="62852"/>
                    </a:lnTo>
                    <a:lnTo>
                      <a:pt x="4939" y="87315"/>
                    </a:lnTo>
                    <a:lnTo>
                      <a:pt x="18411" y="107294"/>
                    </a:lnTo>
                    <a:lnTo>
                      <a:pt x="38394" y="120764"/>
                    </a:lnTo>
                    <a:lnTo>
                      <a:pt x="62865" y="125704"/>
                    </a:lnTo>
                    <a:lnTo>
                      <a:pt x="87328" y="120764"/>
                    </a:lnTo>
                    <a:lnTo>
                      <a:pt x="107307" y="107294"/>
                    </a:lnTo>
                    <a:lnTo>
                      <a:pt x="120777" y="87315"/>
                    </a:lnTo>
                    <a:lnTo>
                      <a:pt x="125717" y="62852"/>
                    </a:lnTo>
                    <a:lnTo>
                      <a:pt x="120777" y="38388"/>
                    </a:lnTo>
                    <a:lnTo>
                      <a:pt x="107307" y="18410"/>
                    </a:lnTo>
                    <a:lnTo>
                      <a:pt x="87328" y="4939"/>
                    </a:lnTo>
                    <a:lnTo>
                      <a:pt x="62865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noProof="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5</a:t>
                </a:r>
                <a:endParaRPr kumimoji="0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</a:endParaRPr>
              </a:p>
            </p:txBody>
          </p:sp>
          <p:sp>
            <p:nvSpPr>
              <p:cNvPr id="98" name="object 50"/>
              <p:cNvSpPr/>
              <p:nvPr/>
            </p:nvSpPr>
            <p:spPr>
              <a:xfrm>
                <a:off x="10203318" y="5234852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5730" h="125729">
                    <a:moveTo>
                      <a:pt x="62865" y="0"/>
                    </a:moveTo>
                    <a:lnTo>
                      <a:pt x="38394" y="4939"/>
                    </a:lnTo>
                    <a:lnTo>
                      <a:pt x="18411" y="18410"/>
                    </a:lnTo>
                    <a:lnTo>
                      <a:pt x="4939" y="38388"/>
                    </a:lnTo>
                    <a:lnTo>
                      <a:pt x="0" y="62852"/>
                    </a:lnTo>
                    <a:lnTo>
                      <a:pt x="4939" y="87315"/>
                    </a:lnTo>
                    <a:lnTo>
                      <a:pt x="18411" y="107294"/>
                    </a:lnTo>
                    <a:lnTo>
                      <a:pt x="38394" y="120764"/>
                    </a:lnTo>
                    <a:lnTo>
                      <a:pt x="62865" y="125704"/>
                    </a:lnTo>
                    <a:lnTo>
                      <a:pt x="87328" y="120764"/>
                    </a:lnTo>
                    <a:lnTo>
                      <a:pt x="107307" y="107294"/>
                    </a:lnTo>
                    <a:lnTo>
                      <a:pt x="120777" y="87315"/>
                    </a:lnTo>
                    <a:lnTo>
                      <a:pt x="125717" y="62852"/>
                    </a:lnTo>
                    <a:lnTo>
                      <a:pt x="120777" y="38388"/>
                    </a:lnTo>
                    <a:lnTo>
                      <a:pt x="107307" y="18410"/>
                    </a:lnTo>
                    <a:lnTo>
                      <a:pt x="87328" y="4939"/>
                    </a:lnTo>
                    <a:lnTo>
                      <a:pt x="6286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8</a:t>
                </a:r>
                <a:endParaRPr kumimoji="0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</a:endParaRPr>
              </a:p>
            </p:txBody>
          </p:sp>
          <p:sp>
            <p:nvSpPr>
              <p:cNvPr id="110" name="ZoneTexte 109"/>
              <p:cNvSpPr txBox="1"/>
              <p:nvPr/>
            </p:nvSpPr>
            <p:spPr>
              <a:xfrm>
                <a:off x="8888031" y="5345871"/>
                <a:ext cx="1572025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ts val="100"/>
                  </a:spcBef>
                </a:pPr>
                <a:r>
                  <a:rPr lang="fr-FR" sz="800" b="1" spc="-25" dirty="0">
                    <a:solidFill>
                      <a:srgbClr val="009941"/>
                    </a:solidFill>
                    <a:latin typeface="Montserrat" panose="00000500000000000000" pitchFamily="2" charset="0"/>
                    <a:cs typeface="Montserrat"/>
                  </a:rPr>
                  <a:t>Février</a:t>
                </a:r>
              </a:p>
              <a:p>
                <a:pPr algn="r"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Nomination sur le poste (s</a:t>
                </a:r>
                <a:r>
                  <a:rPr lang="fr-FR" sz="700" spc="-20" dirty="0">
                    <a:latin typeface="Montserrat" panose="00000500000000000000" pitchFamily="2" charset="0"/>
                    <a:cs typeface="Montserrat"/>
                  </a:rPr>
                  <a:t>ous réserve de votre réussite à la formation et à la promotion)</a:t>
                </a:r>
                <a:endParaRPr lang="fr-FR" sz="800" spc="-20" dirty="0">
                  <a:solidFill>
                    <a:srgbClr val="6D6E71"/>
                  </a:solidFill>
                  <a:latin typeface="Montserrat" panose="00000500000000000000" pitchFamily="2" charset="0"/>
                  <a:cs typeface="Montserrat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6231324" y="3660489"/>
                <a:ext cx="189857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rgbClr val="164194"/>
                    </a:solidFill>
                    <a:latin typeface="Montserrat" panose="00000500000000000000" pitchFamily="2" charset="0"/>
                  </a:rPr>
                  <a:t>AVR         MAI         JUIN         JUIL       AOUT</a:t>
                </a:r>
                <a:endParaRPr lang="fr-FR" b="1" dirty="0">
                  <a:solidFill>
                    <a:srgbClr val="164194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9527886" y="4248872"/>
                <a:ext cx="919728" cy="5975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fr-FR" sz="800" b="1" spc="-25" dirty="0">
                    <a:solidFill>
                      <a:srgbClr val="FFC000"/>
                    </a:solidFill>
                    <a:latin typeface="Montserrat" panose="00000500000000000000" pitchFamily="2" charset="0"/>
                    <a:cs typeface="Montserrat"/>
                  </a:rPr>
                  <a:t>Janvier</a:t>
                </a:r>
              </a:p>
              <a:p>
                <a:pPr>
                  <a:spcBef>
                    <a:spcPts val="100"/>
                  </a:spcBef>
                </a:pPr>
                <a:r>
                  <a:rPr lang="fr-FR" sz="800" spc="-20" dirty="0">
                    <a:latin typeface="Montserrat" panose="00000500000000000000" pitchFamily="2" charset="0"/>
                    <a:cs typeface="Montserrat"/>
                  </a:rPr>
                  <a:t>Passage des </a:t>
                </a:r>
                <a:r>
                  <a:rPr lang="fr-FR" sz="800" spc="-20" dirty="0" smtClean="0">
                    <a:latin typeface="Montserrat" panose="00000500000000000000" pitchFamily="2" charset="0"/>
                    <a:cs typeface="Montserrat"/>
                  </a:rPr>
                  <a:t>certifications et promotion</a:t>
                </a:r>
                <a:endParaRPr lang="fr-FR" sz="800" spc="-20" dirty="0">
                  <a:latin typeface="Montserrat" panose="00000500000000000000" pitchFamily="2" charset="0"/>
                  <a:cs typeface="Montserrat"/>
                </a:endParaRPr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213668" y="5781749"/>
            <a:ext cx="2146045" cy="1228766"/>
            <a:chOff x="102892" y="5545012"/>
            <a:chExt cx="2146045" cy="1228766"/>
          </a:xfrm>
        </p:grpSpPr>
        <p:grpSp>
          <p:nvGrpSpPr>
            <p:cNvPr id="2" name="Groupe 1"/>
            <p:cNvGrpSpPr/>
            <p:nvPr/>
          </p:nvGrpSpPr>
          <p:grpSpPr>
            <a:xfrm>
              <a:off x="102892" y="5545012"/>
              <a:ext cx="2146045" cy="1228766"/>
              <a:chOff x="102892" y="5545012"/>
              <a:chExt cx="2146045" cy="1228766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D5CB43F4-0C41-51CB-26A6-D557C375F8D8}"/>
                  </a:ext>
                </a:extLst>
              </p:cNvPr>
              <p:cNvSpPr/>
              <p:nvPr/>
            </p:nvSpPr>
            <p:spPr>
              <a:xfrm>
                <a:off x="102892" y="5545012"/>
                <a:ext cx="2146045" cy="1228766"/>
              </a:xfrm>
              <a:prstGeom prst="roundRect">
                <a:avLst>
                  <a:gd name="adj" fmla="val 9343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>
                  <a:latin typeface="Montserrat" panose="00000500000000000000" pitchFamily="2" charset="0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CDCC242-54E8-108A-B952-7142ED7603BF}"/>
                  </a:ext>
                </a:extLst>
              </p:cNvPr>
              <p:cNvSpPr txBox="1"/>
              <p:nvPr/>
            </p:nvSpPr>
            <p:spPr>
              <a:xfrm>
                <a:off x="242974" y="5644290"/>
                <a:ext cx="1879570" cy="101951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Pour postuler, </a:t>
                </a:r>
                <a:b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</a:b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c’est simple : </a:t>
                </a: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déposez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votre candidature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sur la Bourse d’Emplois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avant </a:t>
                </a:r>
                <a:r>
                  <a:rPr lang="fr-FR" sz="1100" b="1" dirty="0">
                    <a:solidFill>
                      <a:srgbClr val="FF0000"/>
                    </a:solidFill>
                    <a:latin typeface="Montserrat Black" panose="00000A00000000000000" pitchFamily="2" charset="0"/>
                  </a:rPr>
                  <a:t>le </a:t>
                </a:r>
                <a:r>
                  <a:rPr lang="fr-FR" sz="1100" b="1" dirty="0" smtClean="0">
                    <a:solidFill>
                      <a:srgbClr val="FF0000"/>
                    </a:solidFill>
                    <a:latin typeface="Montserrat Black" panose="00000A00000000000000" pitchFamily="2" charset="0"/>
                  </a:rPr>
                  <a:t>16 </a:t>
                </a:r>
                <a:r>
                  <a:rPr lang="fr-FR" sz="1100" b="1" dirty="0">
                    <a:solidFill>
                      <a:srgbClr val="FF0000"/>
                    </a:solidFill>
                    <a:latin typeface="Montserrat Black" panose="00000A00000000000000" pitchFamily="2" charset="0"/>
                  </a:rPr>
                  <a:t>mai </a:t>
                </a:r>
                <a:r>
                  <a:rPr lang="fr-FR" sz="1100" b="1" dirty="0" smtClean="0">
                    <a:solidFill>
                      <a:srgbClr val="FF0000"/>
                    </a:solidFill>
                    <a:latin typeface="Montserrat Black" panose="00000A00000000000000" pitchFamily="2" charset="0"/>
                  </a:rPr>
                  <a:t>2025</a:t>
                </a:r>
                <a:endParaRPr lang="fr-FR" sz="1100" b="1" dirty="0">
                  <a:solidFill>
                    <a:srgbClr val="FF0000"/>
                  </a:solidFill>
                  <a:latin typeface="Montserrat Black" panose="00000A00000000000000" pitchFamily="2" charset="0"/>
                </a:endParaRP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</p:txBody>
          </p:sp>
        </p:grpSp>
        <p:pic>
          <p:nvPicPr>
            <p:cNvPr id="124" name="Image 123">
              <a:extLst>
                <a:ext uri="{FF2B5EF4-FFF2-40B4-BE49-F238E27FC236}">
                  <a16:creationId xmlns:a16="http://schemas.microsoft.com/office/drawing/2014/main" id="{245193A2-E190-96F1-8BEB-DEA957928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7387" y="5644290"/>
              <a:ext cx="518710" cy="529746"/>
            </a:xfrm>
            <a:prstGeom prst="rect">
              <a:avLst/>
            </a:prstGeom>
          </p:spPr>
        </p:pic>
      </p:grpSp>
      <p:sp>
        <p:nvSpPr>
          <p:cNvPr id="4" name="Rectangle à coins arrondis 3"/>
          <p:cNvSpPr/>
          <p:nvPr/>
        </p:nvSpPr>
        <p:spPr>
          <a:xfrm>
            <a:off x="6586824" y="6071171"/>
            <a:ext cx="3968494" cy="872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rgbClr val="164194"/>
                </a:solidFill>
                <a:latin typeface="Montserrat Black" panose="00000A00000000000000" pitchFamily="2" charset="0"/>
              </a:rPr>
              <a:t>Votre EMRG vous accompagne dans l’aboutissement de votre projet professionnel en vous proposant les ateliers : « concrétiser son projet professionnel </a:t>
            </a:r>
            <a:r>
              <a:rPr lang="fr-FR" sz="1000">
                <a:solidFill>
                  <a:srgbClr val="164194"/>
                </a:solidFill>
                <a:latin typeface="Montserrat Black" panose="00000A00000000000000" pitchFamily="2" charset="0"/>
              </a:rPr>
              <a:t>», </a:t>
            </a:r>
          </a:p>
          <a:p>
            <a:r>
              <a:rPr lang="fr-FR" sz="1000">
                <a:solidFill>
                  <a:srgbClr val="164194"/>
                </a:solidFill>
                <a:latin typeface="Montserrat Black" panose="00000A00000000000000" pitchFamily="2" charset="0"/>
              </a:rPr>
              <a:t>« </a:t>
            </a:r>
            <a:r>
              <a:rPr lang="fr-FR" sz="1000" dirty="0">
                <a:solidFill>
                  <a:srgbClr val="164194"/>
                </a:solidFill>
                <a:latin typeface="Montserrat Black" panose="00000A00000000000000" pitchFamily="2" charset="0"/>
              </a:rPr>
              <a:t>se préparer à l’entretien de recrutement ».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6573996" y="-92848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 CALENDRIER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6068727" y="3451289"/>
            <a:ext cx="365161" cy="0"/>
          </a:xfrm>
          <a:prstGeom prst="line">
            <a:avLst/>
          </a:prstGeom>
          <a:ln>
            <a:solidFill>
              <a:srgbClr val="E52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DB41C8F-7A31-1E50-FA1C-90F2F2BE2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205" y="4473788"/>
            <a:ext cx="923925" cy="9048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629817-B7CA-A529-208C-028388003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392" y="2731625"/>
            <a:ext cx="1028700" cy="82867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E9065E6-A9D9-E64A-EDA1-51C21939CD98}"/>
              </a:ext>
            </a:extLst>
          </p:cNvPr>
          <p:cNvSpPr txBox="1"/>
          <p:nvPr/>
        </p:nvSpPr>
        <p:spPr>
          <a:xfrm>
            <a:off x="4176022" y="4739822"/>
            <a:ext cx="12121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Vous avez le goût du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/>
              </a:rPr>
              <a:t>challe</a:t>
            </a:r>
            <a:r>
              <a:rPr lang="fr-FR" sz="800" dirty="0" err="1">
                <a:latin typeface="Montserrat"/>
              </a:rPr>
              <a:t>nge</a:t>
            </a:r>
            <a:r>
              <a:rPr lang="fr-FR" sz="800" dirty="0">
                <a:latin typeface="Montserrat"/>
              </a:rPr>
              <a:t> et êtes orientés résultats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4C5BE5C-8BAA-1DA2-0C52-A741708B44A4}"/>
              </a:ext>
            </a:extLst>
          </p:cNvPr>
          <p:cNvSpPr txBox="1"/>
          <p:nvPr/>
        </p:nvSpPr>
        <p:spPr>
          <a:xfrm>
            <a:off x="2822128" y="3670228"/>
            <a:ext cx="12645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 d’aisance relationnelle et de capacité de conviction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14BA2CE-48E1-9DA2-2E9A-BA9E9488C7B4}"/>
              </a:ext>
            </a:extLst>
          </p:cNvPr>
          <p:cNvSpPr txBox="1"/>
          <p:nvPr/>
        </p:nvSpPr>
        <p:spPr>
          <a:xfrm>
            <a:off x="4238579" y="2846175"/>
            <a:ext cx="12060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le goût de la relation client et l’esprit de service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46BB56A-F90E-46A9-5867-A0FF96D6D03C}"/>
              </a:ext>
            </a:extLst>
          </p:cNvPr>
          <p:cNvSpPr txBox="1"/>
          <p:nvPr/>
        </p:nvSpPr>
        <p:spPr>
          <a:xfrm>
            <a:off x="2882525" y="5598595"/>
            <a:ext cx="121408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curiosité et d’adaptabilité</a:t>
            </a:r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BD5D8DA-7A58-AB9D-FC5A-18F42D06F9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8738" y="3565248"/>
            <a:ext cx="942000" cy="823722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A314101F-05EA-448C-CC5B-304AEE4513F9}"/>
              </a:ext>
            </a:extLst>
          </p:cNvPr>
          <p:cNvSpPr txBox="1"/>
          <p:nvPr/>
        </p:nvSpPr>
        <p:spPr>
          <a:xfrm>
            <a:off x="4354561" y="6363938"/>
            <a:ext cx="12095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êtes intéressé(e) par les outils digitaux et les réseaux sociaux.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1D242782-D05D-38FA-AD2D-00942635E6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9903" y="6215183"/>
            <a:ext cx="1209585" cy="88228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15E1305-6EFA-D1DB-8B26-392AEC6C75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3408" y="5398625"/>
            <a:ext cx="1216593" cy="791376"/>
          </a:xfrm>
          <a:prstGeom prst="rect">
            <a:avLst/>
          </a:prstGeom>
        </p:spPr>
      </p:pic>
      <p:sp>
        <p:nvSpPr>
          <p:cNvPr id="48" name="object 34">
            <a:extLst>
              <a:ext uri="{FF2B5EF4-FFF2-40B4-BE49-F238E27FC236}">
                <a16:creationId xmlns:a16="http://schemas.microsoft.com/office/drawing/2014/main" id="{8104476F-03B3-CCB8-A9AC-714B02DE4FAB}"/>
              </a:ext>
            </a:extLst>
          </p:cNvPr>
          <p:cNvSpPr/>
          <p:nvPr/>
        </p:nvSpPr>
        <p:spPr>
          <a:xfrm>
            <a:off x="6054070" y="4160799"/>
            <a:ext cx="125717" cy="12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0DD6E0-E5F8-80DD-DFB5-1C0E74BC5ADC}"/>
              </a:ext>
            </a:extLst>
          </p:cNvPr>
          <p:cNvSpPr txBox="1"/>
          <p:nvPr/>
        </p:nvSpPr>
        <p:spPr>
          <a:xfrm>
            <a:off x="7783049" y="3175076"/>
            <a:ext cx="2908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>
                <a:solidFill>
                  <a:srgbClr val="164194"/>
                </a:solidFill>
                <a:latin typeface="Montserrat" panose="00000500000000000000" pitchFamily="2" charset="0"/>
              </a:rPr>
              <a:t>SEPT        OCT          NOV        DEC         JANV        FEV         MARS </a:t>
            </a:r>
            <a:endParaRPr lang="fr-FR" b="1" dirty="0">
              <a:solidFill>
                <a:srgbClr val="164194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C486211-5993-0B53-44D9-ABEFE7EFCC13}"/>
              </a:ext>
            </a:extLst>
          </p:cNvPr>
          <p:cNvSpPr txBox="1"/>
          <p:nvPr/>
        </p:nvSpPr>
        <p:spPr>
          <a:xfrm>
            <a:off x="2982979" y="1777390"/>
            <a:ext cx="2581167" cy="918200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0" marR="8890" lvl="1" algn="just" defTabSz="1007943">
              <a:lnSpc>
                <a:spcPts val="1000"/>
              </a:lnSpc>
              <a:spcBef>
                <a:spcPts val="600"/>
              </a:spcBef>
              <a:defRPr/>
            </a:pPr>
            <a:r>
              <a:rPr lang="fr-FR" sz="1000" b="1" dirty="0">
                <a:solidFill>
                  <a:srgbClr val="164194"/>
                </a:solidFill>
                <a:latin typeface="Montserrat"/>
              </a:rPr>
              <a:t>Les Chargé(e)s Clientèle Entreprises en Télévente et Responsables Clients Entreprises ont pour mission de participer à l’atteinte des objectifs de chiffre d’affaires des portefeuilles clients qui leurs sont confiés. Ils sont commissionnés sur leurs résultats.</a:t>
            </a:r>
          </a:p>
        </p:txBody>
      </p:sp>
    </p:spTree>
    <p:extLst>
      <p:ext uri="{BB962C8B-B14F-4D97-AF65-F5344CB8AC3E}">
        <p14:creationId xmlns:p14="http://schemas.microsoft.com/office/powerpoint/2010/main" val="1963520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f2f6cc-be2c-4810-986d-5474d807bd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B223026B47944088DBAA759DA31C9A" ma:contentTypeVersion="16" ma:contentTypeDescription="Crée un document." ma:contentTypeScope="" ma:versionID="c53520f6d7f8d1b5873a5b8083a36a97">
  <xsd:schema xmlns:xsd="http://www.w3.org/2001/XMLSchema" xmlns:xs="http://www.w3.org/2001/XMLSchema" xmlns:p="http://schemas.microsoft.com/office/2006/metadata/properties" xmlns:ns3="b7f2f6cc-be2c-4810-986d-5474d807bd28" xmlns:ns4="6c2487dd-28fb-49ef-8295-e5c8a84a78cc" targetNamespace="http://schemas.microsoft.com/office/2006/metadata/properties" ma:root="true" ma:fieldsID="1b3e30b7198bcd9b5151e05f86fb4a2b" ns3:_="" ns4:_="">
    <xsd:import namespace="b7f2f6cc-be2c-4810-986d-5474d807bd28"/>
    <xsd:import namespace="6c2487dd-28fb-49ef-8295-e5c8a84a78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f6cc-be2c-4810-986d-5474d807b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487dd-28fb-49ef-8295-e5c8a84a7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5B34D6-DFF3-417A-807A-9C19DC4C1EFD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c2487dd-28fb-49ef-8295-e5c8a84a78cc"/>
    <ds:schemaRef ds:uri="b7f2f6cc-be2c-4810-986d-5474d807bd2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30132A-B7DF-464C-B002-93D6E9FF5A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BECF4-405B-40A3-9FAB-5E425F7E9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2f6cc-be2c-4810-986d-5474d807bd28"/>
    <ds:schemaRef ds:uri="6c2487dd-28fb-49ef-8295-e5c8a84a7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562</Words>
  <Application>Microsoft Office PowerPoint</Application>
  <PresentationFormat>Personnalisé</PresentationFormat>
  <Paragraphs>94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Black</vt:lpstr>
      <vt:lpstr>Montserrat ExtraBold</vt:lpstr>
      <vt:lpstr>Segoe UI</vt:lpstr>
      <vt:lpstr>Times New Roman</vt:lpstr>
      <vt:lpstr>Thème Office</vt:lpstr>
      <vt:lpstr>COMMERCIAL A LA BSCC, ET SI C’ÉTAIT VOUS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ESTIENNE Nathalie</cp:lastModifiedBy>
  <cp:revision>93</cp:revision>
  <dcterms:created xsi:type="dcterms:W3CDTF">2022-08-29T14:17:59Z</dcterms:created>
  <dcterms:modified xsi:type="dcterms:W3CDTF">2025-04-17T14:45:08Z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428da-ac0f-4a84-a429-a80e20cb35de_Enabled">
    <vt:lpwstr>true</vt:lpwstr>
  </property>
  <property fmtid="{D5CDD505-2E9C-101B-9397-08002B2CF9AE}" pid="3" name="MSIP_Label_ee0428da-ac0f-4a84-a429-a80e20cb35de_SetDate">
    <vt:lpwstr>2022-08-31T13:24:21Z</vt:lpwstr>
  </property>
  <property fmtid="{D5CDD505-2E9C-101B-9397-08002B2CF9AE}" pid="4" name="MSIP_Label_ee0428da-ac0f-4a84-a429-a80e20cb35de_Method">
    <vt:lpwstr>Standard</vt:lpwstr>
  </property>
  <property fmtid="{D5CDD505-2E9C-101B-9397-08002B2CF9AE}" pid="5" name="MSIP_Label_ee0428da-ac0f-4a84-a429-a80e20cb35de_Name">
    <vt:lpwstr>ee0428da-ac0f-4a84-a429-a80e20cb35de</vt:lpwstr>
  </property>
  <property fmtid="{D5CDD505-2E9C-101B-9397-08002B2CF9AE}" pid="6" name="MSIP_Label_ee0428da-ac0f-4a84-a429-a80e20cb35de_SiteId">
    <vt:lpwstr>80c03608-5f64-40bb-9c70-9394abe6011c</vt:lpwstr>
  </property>
  <property fmtid="{D5CDD505-2E9C-101B-9397-08002B2CF9AE}" pid="7" name="MSIP_Label_ee0428da-ac0f-4a84-a429-a80e20cb35de_ActionId">
    <vt:lpwstr>a723751c-1acd-44f8-9a7d-e7e7c1724387</vt:lpwstr>
  </property>
  <property fmtid="{D5CDD505-2E9C-101B-9397-08002B2CF9AE}" pid="8" name="MSIP_Label_ee0428da-ac0f-4a84-a429-a80e20cb35de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C1 - Interne</vt:lpwstr>
  </property>
  <property fmtid="{D5CDD505-2E9C-101B-9397-08002B2CF9AE}" pid="11" name="ContentTypeId">
    <vt:lpwstr>0x010100F7B223026B47944088DBAA759DA31C9A</vt:lpwstr>
  </property>
</Properties>
</file>