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ea92240-79f7-4947-9e81-71bd7ccfbc55" TargetMode="External"/><Relationship Id="rId13" Type="http://schemas.openxmlformats.org/officeDocument/2006/relationships/hyperlink" Target="https://legroupelaposte.csod.com/ui/lms-learning-details/app/event/832b7bd6-431e-4e80-9ae5-da6eaf01d3b0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28555992-3798-44f8-b041-754af30f0e13" TargetMode="External"/><Relationship Id="rId2" Type="http://schemas.openxmlformats.org/officeDocument/2006/relationships/hyperlink" Target="https://legroupelaposte.csod.com/ui/lms-learning-details/app/event/962c6ddd-9ca1-40e9-8590-126319a20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78e153df-202b-4d5f-b686-e8dcfe018283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0" Type="http://schemas.openxmlformats.org/officeDocument/2006/relationships/hyperlink" Target="https://legroupelaposte.csod.com/ui/lms-learning-details/app/event/f01e6e41-0033-4fc4-ad50-8ad4cdb563cc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b1e6fe00-31c3-4959-85d2-7d23da64554d" TargetMode="External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a162f40e-9b06-407e-a028-5670aab98f8c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event/c2835039-21dd-43b5-9a31-a95ec1c263d4" TargetMode="External"/><Relationship Id="rId17" Type="http://schemas.openxmlformats.org/officeDocument/2006/relationships/hyperlink" Target="https://legroupelaposte.csod.com/ui/lms-learning-details/app/event/f168ecf0-a355-4c1d-9862-91afad3f654e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1698e5d4-f20d-48f3-845e-9eef3b19223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62027fa0-7922-45eb-98c6-87b9b1b15780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f8712f43-f492-4ee9-b600-4a4a645aaa91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course/44d8cdc0-abe2-4a0c-90be-1ac3ff601948" TargetMode="External"/><Relationship Id="rId14" Type="http://schemas.openxmlformats.org/officeDocument/2006/relationships/hyperlink" Target="https://legroupelaposte.csod.com/ui/lms-learning-details/app/event/a3a53cb9-66b7-4dfa-bb34-dc43b74595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 dirty="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757857"/>
            <a:ext cx="4752975" cy="1850389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423727"/>
            <a:ext cx="4752975" cy="236283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29235" marR="489584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0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0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394207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4060064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41301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03" y="407888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60349" y="2207856"/>
            <a:ext cx="4752975" cy="24549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994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9084" y="2207856"/>
            <a:ext cx="4752975" cy="3074035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RÉALISER UN CV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PERCUTANT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-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  <a:p>
            <a:pPr marL="229235" marR="457834">
              <a:lnSpc>
                <a:spcPct val="2037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RÉDIGER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UNE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LETTRE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MOTIVATION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EFFICACE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-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1"/>
              </a:rPr>
              <a:t></a:t>
            </a:r>
            <a:r>
              <a:rPr sz="900" spc="215" dirty="0">
                <a:solidFill>
                  <a:srgbClr val="009941"/>
                </a:solidFill>
                <a:latin typeface="Times New Roman"/>
                <a:cs typeface="Times New Roman"/>
                <a:hlinkClick r:id="rId11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LA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THÉORIE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LEARNING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2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2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PROMOUVOIR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PROJET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À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TRAVERS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RÉSEAU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-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(7H)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dirty="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683582"/>
            <a:ext cx="4752975" cy="1812289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ts val="1135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AUX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ENTRETIENS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D’ADMISSION</a:t>
            </a:r>
            <a:endParaRPr sz="950">
              <a:latin typeface="Montserrat ExtraBold"/>
              <a:cs typeface="Montserrat ExtraBold"/>
            </a:endParaRPr>
          </a:p>
          <a:p>
            <a:pPr marL="229235" marR="460375">
              <a:lnSpc>
                <a:spcPts val="1080"/>
              </a:lnSpc>
              <a:spcBef>
                <a:spcPts val="30"/>
              </a:spcBef>
            </a:pP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PROGRAMMÉS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FONCTION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DES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CALENDRIERS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ANNUELS D’OUVERTURE</a:t>
            </a:r>
            <a:endParaRPr sz="900">
              <a:latin typeface="Montserrat SemiBold"/>
              <a:cs typeface="Montserrat SemiBold"/>
            </a:endParaRPr>
          </a:p>
          <a:p>
            <a:pPr marL="229235">
              <a:lnSpc>
                <a:spcPct val="100000"/>
              </a:lnSpc>
              <a:spcBef>
                <a:spcPts val="107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ÉPREUVE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ORALE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LA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RPP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A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</a:rPr>
              <a:t></a:t>
            </a:r>
            <a:r>
              <a:rPr sz="900" spc="225" dirty="0">
                <a:solidFill>
                  <a:srgbClr val="009941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LA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THÉORIE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</a:rPr>
              <a:t>E-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LEARNING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(1H)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CLASSE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VIRTUELLE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TEAMS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(2H30)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Montserrat"/>
              <a:cs typeface="Montserrat"/>
            </a:endParaRPr>
          </a:p>
          <a:p>
            <a:pPr marL="229235" marR="550545">
              <a:lnSpc>
                <a:spcPct val="100000"/>
              </a:lnSpc>
            </a:pP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Animé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par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CEDP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groupe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5,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s’entrainer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bénéficier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retour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collectif</a:t>
            </a:r>
            <a:endParaRPr sz="9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03" y="3645738"/>
            <a:ext cx="4809490" cy="9017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815"/>
              </a:spcBef>
            </a:pP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SE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ORAUX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PROMOTIONS</a:t>
            </a:r>
            <a:endParaRPr sz="1500">
              <a:latin typeface="Montserrat"/>
              <a:cs typeface="Montserrat"/>
            </a:endParaRPr>
          </a:p>
          <a:p>
            <a:pPr marL="257175" marR="325120">
              <a:lnSpc>
                <a:spcPct val="100000"/>
              </a:lnSpc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cadre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dispositif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promotion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- </a:t>
            </a: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liste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dirty="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4CF6063848F42982BD1C8A30E6E56" ma:contentTypeVersion="16" ma:contentTypeDescription="Crée un document." ma:contentTypeScope="" ma:versionID="18a282bc425fc8ada35df9d938b325ef">
  <xsd:schema xmlns:xsd="http://www.w3.org/2001/XMLSchema" xmlns:xs="http://www.w3.org/2001/XMLSchema" xmlns:p="http://schemas.microsoft.com/office/2006/metadata/properties" xmlns:ns2="40a72f2b-3e73-4286-bc1c-4604381e8354" xmlns:ns3="4b29261c-4875-4632-9bd4-c0a616209121" targetNamespace="http://schemas.microsoft.com/office/2006/metadata/properties" ma:root="true" ma:fieldsID="031244ffb7114514564afc9aa2cdf1ec" ns2:_="" ns3:_="">
    <xsd:import namespace="40a72f2b-3e73-4286-bc1c-4604381e8354"/>
    <xsd:import namespace="4b29261c-4875-4632-9bd4-c0a616209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72f2b-3e73-4286-bc1c-4604381e8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9261c-4875-4632-9bd4-c0a616209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5409ed-5a21-4a0c-9984-2d31dc9c2852}" ma:internalName="TaxCatchAll" ma:showField="CatchAllData" ma:web="4b29261c-4875-4632-9bd4-c0a616209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29261c-4875-4632-9bd4-c0a616209121" xsi:nil="true"/>
    <lcf76f155ced4ddcb4097134ff3c332f xmlns="40a72f2b-3e73-4286-bc1c-4604381e835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406E0-925D-433E-84BE-61DC6082B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72f2b-3e73-4286-bc1c-4604381e8354"/>
    <ds:schemaRef ds:uri="4b29261c-4875-4632-9bd4-c0a616209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1C25F-812A-48D7-AF6A-6686D10F2404}">
  <ds:schemaRefs>
    <ds:schemaRef ds:uri="http://schemas.microsoft.com/office/2006/metadata/properties"/>
    <ds:schemaRef ds:uri="http://schemas.microsoft.com/office/infopath/2007/PartnerControls"/>
    <ds:schemaRef ds:uri="4b29261c-4875-4632-9bd4-c0a616209121"/>
    <ds:schemaRef ds:uri="40a72f2b-3e73-4286-bc1c-4604381e8354"/>
  </ds:schemaRefs>
</ds:datastoreItem>
</file>

<file path=customXml/itemProps3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Personnalisé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created xsi:type="dcterms:W3CDTF">2025-07-21T06:56:48Z</dcterms:created>
  <dcterms:modified xsi:type="dcterms:W3CDTF">2025-08-13T14:20:16Z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0x010100F2C4CF6063848F42982BD1C8A30E6E56</vt:lpwstr>
  </property>
  <property fmtid="{D5CDD505-2E9C-101B-9397-08002B2CF9AE}" pid="7" name="MediaServiceImageTags">
    <vt:lpwstr/>
  </property>
</Properties>
</file>