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9" r:id="rId4"/>
  </p:sldMasterIdLst>
  <p:notesMasterIdLst>
    <p:notesMasterId r:id="rId10"/>
  </p:notesMasterIdLst>
  <p:handoutMasterIdLst>
    <p:handoutMasterId r:id="rId11"/>
  </p:handoutMasterIdLst>
  <p:sldIdLst>
    <p:sldId id="308" r:id="rId5"/>
    <p:sldId id="315" r:id="rId6"/>
    <p:sldId id="311" r:id="rId7"/>
    <p:sldId id="331" r:id="rId8"/>
    <p:sldId id="336" r:id="rId9"/>
  </p:sldIdLst>
  <p:sldSz cx="10691813" cy="7559675"/>
  <p:notesSz cx="9926638" cy="6797675"/>
  <p:embeddedFontLst>
    <p:embeddedFont>
      <p:font typeface="Aptos Narrow" panose="020B0004020202020204" pitchFamily="34" charset="0"/>
      <p:regular r:id="rId12"/>
      <p:bold r:id="rId13"/>
      <p:italic r:id="rId14"/>
      <p:boldItalic r:id="rId15"/>
    </p:embeddedFont>
    <p:embeddedFont>
      <p:font typeface="Barlow" panose="00000500000000000000" pitchFamily="2" charset="0"/>
      <p:regular r:id="rId16"/>
      <p:bold r:id="rId17"/>
      <p:italic r:id="rId18"/>
      <p:boldItalic r:id="rId19"/>
    </p:embeddedFont>
    <p:embeddedFont>
      <p:font typeface="Montserrat" panose="00000500000000000000" pitchFamily="2" charset="0"/>
      <p:regular r:id="rId20"/>
      <p:bold r:id="rId21"/>
      <p:italic r:id="rId22"/>
      <p:boldItalic r:id="rId23"/>
    </p:embeddedFont>
    <p:embeddedFont>
      <p:font typeface="Montserrat Medium" panose="00000600000000000000" pitchFamily="2" charset="0"/>
      <p:regular r:id="rId24"/>
      <p:italic r:id="rId25"/>
    </p:embeddedFont>
    <p:embeddedFont>
      <p:font typeface="Montserrat SemiBold" panose="00000700000000000000" pitchFamily="2" charset="0"/>
      <p:bold r:id="rId26"/>
      <p:boldItalic r:id="rId27"/>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La Poste Groupe - Turquoise" id="{6C2FE322-61D5-451E-B031-6EA7DDA0D4C7}">
          <p14:sldIdLst>
            <p14:sldId id="308"/>
            <p14:sldId id="315"/>
            <p14:sldId id="311"/>
            <p14:sldId id="331"/>
            <p14:sldId id="336"/>
          </p14:sldIdLst>
        </p14:section>
      </p14:sectionLst>
    </p:ext>
    <p:ext uri="{EFAFB233-063F-42B5-8137-9DF3F51BA10A}">
      <p15:sldGuideLst xmlns:p15="http://schemas.microsoft.com/office/powerpoint/2012/main">
        <p15:guide id="2" pos="3368" userDrawn="1">
          <p15:clr>
            <a:srgbClr val="A4A3A4"/>
          </p15:clr>
        </p15:guide>
        <p15:guide id="3" orient="horz" pos="238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739"/>
    <a:srgbClr val="F12535"/>
    <a:srgbClr val="1AA6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3" d="100"/>
          <a:sy n="53" d="100"/>
        </p:scale>
        <p:origin x="1332" y="40"/>
      </p:cViewPr>
      <p:guideLst>
        <p:guide pos="3368"/>
        <p:guide orient="horz" pos="2381"/>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font" Target="fonts/font15.fntdata"/><Relationship Id="rId3" Type="http://schemas.openxmlformats.org/officeDocument/2006/relationships/customXml" Target="../customXml/item3.xml"/><Relationship Id="rId21" Type="http://schemas.openxmlformats.org/officeDocument/2006/relationships/font" Target="fonts/font10.fntdata"/><Relationship Id="rId7" Type="http://schemas.openxmlformats.org/officeDocument/2006/relationships/slide" Target="slides/slide3.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font" Target="fonts/font14.fntdata"/><Relationship Id="rId2" Type="http://schemas.openxmlformats.org/officeDocument/2006/relationships/customXml" Target="../customXml/item2.xml"/><Relationship Id="rId16" Type="http://schemas.openxmlformats.org/officeDocument/2006/relationships/font" Target="fonts/font5.fntdata"/><Relationship Id="rId20" Type="http://schemas.openxmlformats.org/officeDocument/2006/relationships/font" Target="fonts/font9.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24" Type="http://schemas.openxmlformats.org/officeDocument/2006/relationships/font" Target="fonts/font13.fntdata"/><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font" Target="fonts/font4.fntdata"/><Relationship Id="rId23" Type="http://schemas.openxmlformats.org/officeDocument/2006/relationships/font" Target="fonts/font12.fntdata"/><Relationship Id="rId28" Type="http://schemas.openxmlformats.org/officeDocument/2006/relationships/presProps" Target="presProps.xml"/><Relationship Id="rId10" Type="http://schemas.openxmlformats.org/officeDocument/2006/relationships/notesMaster" Target="notesMasters/notesMaster1.xml"/><Relationship Id="rId19" Type="http://schemas.openxmlformats.org/officeDocument/2006/relationships/font" Target="fonts/font8.fntdata"/><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3.fntdata"/><Relationship Id="rId22" Type="http://schemas.openxmlformats.org/officeDocument/2006/relationships/font" Target="fonts/font11.fntdata"/><Relationship Id="rId27" Type="http://schemas.openxmlformats.org/officeDocument/2006/relationships/font" Target="fonts/font16.fntdata"/><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RSSE Raphael" userId="7a1ab225-19a6-4de3-85fb-d7e5bd4e674c" providerId="ADAL" clId="{2762A499-358C-4F6F-9E1E-5468BD05037D}"/>
    <pc:docChg chg="delSld modSld modSection">
      <pc:chgData name="GORSSE Raphael" userId="7a1ab225-19a6-4de3-85fb-d7e5bd4e674c" providerId="ADAL" clId="{2762A499-358C-4F6F-9E1E-5468BD05037D}" dt="2025-01-03T10:41:48.477" v="7" actId="47"/>
      <pc:docMkLst>
        <pc:docMk/>
      </pc:docMkLst>
      <pc:sldChg chg="del">
        <pc:chgData name="GORSSE Raphael" userId="7a1ab225-19a6-4de3-85fb-d7e5bd4e674c" providerId="ADAL" clId="{2762A499-358C-4F6F-9E1E-5468BD05037D}" dt="2025-01-03T10:41:42.991" v="1" actId="47"/>
        <pc:sldMkLst>
          <pc:docMk/>
          <pc:sldMk cId="1565055022" sldId="310"/>
        </pc:sldMkLst>
      </pc:sldChg>
      <pc:sldChg chg="del">
        <pc:chgData name="GORSSE Raphael" userId="7a1ab225-19a6-4de3-85fb-d7e5bd4e674c" providerId="ADAL" clId="{2762A499-358C-4F6F-9E1E-5468BD05037D}" dt="2025-01-03T10:41:45.357" v="4" actId="47"/>
        <pc:sldMkLst>
          <pc:docMk/>
          <pc:sldMk cId="4126035305" sldId="312"/>
        </pc:sldMkLst>
      </pc:sldChg>
      <pc:sldChg chg="modSp mod">
        <pc:chgData name="GORSSE Raphael" userId="7a1ab225-19a6-4de3-85fb-d7e5bd4e674c" providerId="ADAL" clId="{2762A499-358C-4F6F-9E1E-5468BD05037D}" dt="2025-01-03T10:41:36.399" v="0" actId="6549"/>
        <pc:sldMkLst>
          <pc:docMk/>
          <pc:sldMk cId="1471814181" sldId="315"/>
        </pc:sldMkLst>
        <pc:spChg chg="mod">
          <ac:chgData name="GORSSE Raphael" userId="7a1ab225-19a6-4de3-85fb-d7e5bd4e674c" providerId="ADAL" clId="{2762A499-358C-4F6F-9E1E-5468BD05037D}" dt="2025-01-03T10:41:36.399" v="0" actId="6549"/>
          <ac:spMkLst>
            <pc:docMk/>
            <pc:sldMk cId="1471814181" sldId="315"/>
            <ac:spMk id="4" creationId="{00000000-0000-0000-0000-000000000000}"/>
          </ac:spMkLst>
        </pc:spChg>
      </pc:sldChg>
      <pc:sldChg chg="del">
        <pc:chgData name="GORSSE Raphael" userId="7a1ab225-19a6-4de3-85fb-d7e5bd4e674c" providerId="ADAL" clId="{2762A499-358C-4F6F-9E1E-5468BD05037D}" dt="2025-01-03T10:41:43.961" v="2" actId="47"/>
        <pc:sldMkLst>
          <pc:docMk/>
          <pc:sldMk cId="91245830" sldId="333"/>
        </pc:sldMkLst>
      </pc:sldChg>
      <pc:sldChg chg="del">
        <pc:chgData name="GORSSE Raphael" userId="7a1ab225-19a6-4de3-85fb-d7e5bd4e674c" providerId="ADAL" clId="{2762A499-358C-4F6F-9E1E-5468BD05037D}" dt="2025-01-03T10:41:46.452" v="5" actId="47"/>
        <pc:sldMkLst>
          <pc:docMk/>
          <pc:sldMk cId="3011752021" sldId="335"/>
        </pc:sldMkLst>
      </pc:sldChg>
      <pc:sldChg chg="del">
        <pc:chgData name="GORSSE Raphael" userId="7a1ab225-19a6-4de3-85fb-d7e5bd4e674c" providerId="ADAL" clId="{2762A499-358C-4F6F-9E1E-5468BD05037D}" dt="2025-01-03T10:41:48.477" v="7" actId="47"/>
        <pc:sldMkLst>
          <pc:docMk/>
          <pc:sldMk cId="3606395985" sldId="337"/>
        </pc:sldMkLst>
      </pc:sldChg>
      <pc:sldChg chg="del">
        <pc:chgData name="GORSSE Raphael" userId="7a1ab225-19a6-4de3-85fb-d7e5bd4e674c" providerId="ADAL" clId="{2762A499-358C-4F6F-9E1E-5468BD05037D}" dt="2025-01-03T10:41:47.436" v="6" actId="47"/>
        <pc:sldMkLst>
          <pc:docMk/>
          <pc:sldMk cId="1126302170" sldId="338"/>
        </pc:sldMkLst>
      </pc:sldChg>
      <pc:sldChg chg="del">
        <pc:chgData name="GORSSE Raphael" userId="7a1ab225-19a6-4de3-85fb-d7e5bd4e674c" providerId="ADAL" clId="{2762A499-358C-4F6F-9E1E-5468BD05037D}" dt="2025-01-03T10:41:44.689" v="3" actId="47"/>
        <pc:sldMkLst>
          <pc:docMk/>
          <pc:sldMk cId="972515496" sldId="33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FF7133F8-67CD-49ED-9F27-D5DEA3EEAFB1}"/>
              </a:ext>
            </a:extLst>
          </p:cNvPr>
          <p:cNvSpPr>
            <a:spLocks noGrp="1"/>
          </p:cNvSpPr>
          <p:nvPr>
            <p:ph type="hdr" sz="quarter"/>
          </p:nvPr>
        </p:nvSpPr>
        <p:spPr>
          <a:xfrm>
            <a:off x="0" y="1"/>
            <a:ext cx="4301543" cy="341064"/>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F93DE8CA-D338-4653-A6DB-633BD5CB9A2A}"/>
              </a:ext>
            </a:extLst>
          </p:cNvPr>
          <p:cNvSpPr>
            <a:spLocks noGrp="1"/>
          </p:cNvSpPr>
          <p:nvPr>
            <p:ph type="dt" sz="quarter" idx="1"/>
          </p:nvPr>
        </p:nvSpPr>
        <p:spPr>
          <a:xfrm>
            <a:off x="5622798" y="1"/>
            <a:ext cx="4301543" cy="341064"/>
          </a:xfrm>
          <a:prstGeom prst="rect">
            <a:avLst/>
          </a:prstGeom>
        </p:spPr>
        <p:txBody>
          <a:bodyPr vert="horz" lIns="91440" tIns="45720" rIns="91440" bIns="45720" rtlCol="0"/>
          <a:lstStyle>
            <a:lvl1pPr algn="r">
              <a:defRPr sz="1200"/>
            </a:lvl1pPr>
          </a:lstStyle>
          <a:p>
            <a:fld id="{1B8D91B3-E947-4895-B88C-79C352001CC9}" type="datetimeFigureOut">
              <a:rPr lang="fr-FR" smtClean="0"/>
              <a:t>03/01/2025</a:t>
            </a:fld>
            <a:endParaRPr lang="fr-FR"/>
          </a:p>
        </p:txBody>
      </p:sp>
      <p:sp>
        <p:nvSpPr>
          <p:cNvPr id="4" name="Espace réservé du pied de page 3">
            <a:extLst>
              <a:ext uri="{FF2B5EF4-FFF2-40B4-BE49-F238E27FC236}">
                <a16:creationId xmlns:a16="http://schemas.microsoft.com/office/drawing/2014/main" id="{DAE69A69-C6D7-4FA9-9FD6-0F5D86EE10DB}"/>
              </a:ext>
            </a:extLst>
          </p:cNvPr>
          <p:cNvSpPr>
            <a:spLocks noGrp="1"/>
          </p:cNvSpPr>
          <p:nvPr>
            <p:ph type="ftr" sz="quarter" idx="2"/>
          </p:nvPr>
        </p:nvSpPr>
        <p:spPr>
          <a:xfrm>
            <a:off x="0" y="6456612"/>
            <a:ext cx="4301543" cy="341063"/>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98001C18-FB12-470B-A3E5-1F4C0AAF4AC5}"/>
              </a:ext>
            </a:extLst>
          </p:cNvPr>
          <p:cNvSpPr>
            <a:spLocks noGrp="1"/>
          </p:cNvSpPr>
          <p:nvPr>
            <p:ph type="sldNum" sz="quarter" idx="3"/>
          </p:nvPr>
        </p:nvSpPr>
        <p:spPr>
          <a:xfrm>
            <a:off x="5622798" y="6456612"/>
            <a:ext cx="4301543" cy="341063"/>
          </a:xfrm>
          <a:prstGeom prst="rect">
            <a:avLst/>
          </a:prstGeom>
        </p:spPr>
        <p:txBody>
          <a:bodyPr vert="horz" lIns="91440" tIns="45720" rIns="91440" bIns="45720" rtlCol="0" anchor="b"/>
          <a:lstStyle>
            <a:lvl1pPr algn="r">
              <a:defRPr sz="1200"/>
            </a:lvl1pPr>
          </a:lstStyle>
          <a:p>
            <a:fld id="{A50B1634-B651-4BDB-B633-A357AF065EC8}" type="slidenum">
              <a:rPr lang="fr-FR" smtClean="0"/>
              <a:t>‹N°›</a:t>
            </a:fld>
            <a:endParaRPr lang="fr-FR"/>
          </a:p>
        </p:txBody>
      </p:sp>
    </p:spTree>
    <p:extLst>
      <p:ext uri="{BB962C8B-B14F-4D97-AF65-F5344CB8AC3E}">
        <p14:creationId xmlns:p14="http://schemas.microsoft.com/office/powerpoint/2010/main" val="39267346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1"/>
            <a:ext cx="4301543" cy="341064"/>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5622798" y="1"/>
            <a:ext cx="4301543" cy="341064"/>
          </a:xfrm>
          <a:prstGeom prst="rect">
            <a:avLst/>
          </a:prstGeom>
        </p:spPr>
        <p:txBody>
          <a:bodyPr vert="horz" lIns="91440" tIns="45720" rIns="91440" bIns="45720" rtlCol="0"/>
          <a:lstStyle>
            <a:lvl1pPr algn="r">
              <a:defRPr sz="1200"/>
            </a:lvl1pPr>
          </a:lstStyle>
          <a:p>
            <a:fld id="{75738C5E-9C7C-4335-B242-B5093478F40D}" type="datetimeFigureOut">
              <a:rPr lang="fr-FR" smtClean="0"/>
              <a:t>03/01/2025</a:t>
            </a:fld>
            <a:endParaRPr lang="fr-FR"/>
          </a:p>
        </p:txBody>
      </p:sp>
      <p:sp>
        <p:nvSpPr>
          <p:cNvPr id="4" name="Espace réservé de l'image des diapositives 3"/>
          <p:cNvSpPr>
            <a:spLocks noGrp="1" noRot="1" noChangeAspect="1"/>
          </p:cNvSpPr>
          <p:nvPr>
            <p:ph type="sldImg" idx="2"/>
          </p:nvPr>
        </p:nvSpPr>
        <p:spPr>
          <a:xfrm>
            <a:off x="3341688" y="849313"/>
            <a:ext cx="3243262" cy="2293937"/>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992664" y="3271381"/>
            <a:ext cx="7941310" cy="2676585"/>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6456612"/>
            <a:ext cx="4301543" cy="341063"/>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5622798" y="6456612"/>
            <a:ext cx="4301543" cy="341063"/>
          </a:xfrm>
          <a:prstGeom prst="rect">
            <a:avLst/>
          </a:prstGeom>
        </p:spPr>
        <p:txBody>
          <a:bodyPr vert="horz" lIns="91440" tIns="45720" rIns="91440" bIns="45720" rtlCol="0" anchor="b"/>
          <a:lstStyle>
            <a:lvl1pPr algn="r">
              <a:defRPr sz="1200"/>
            </a:lvl1pPr>
          </a:lstStyle>
          <a:p>
            <a:fld id="{D4EFF7D5-9349-4EA4-8F47-8594567315AE}" type="slidenum">
              <a:rPr lang="fr-FR" smtClean="0"/>
              <a:t>‹N°›</a:t>
            </a:fld>
            <a:endParaRPr lang="fr-FR"/>
          </a:p>
        </p:txBody>
      </p:sp>
    </p:spTree>
    <p:extLst>
      <p:ext uri="{BB962C8B-B14F-4D97-AF65-F5344CB8AC3E}">
        <p14:creationId xmlns:p14="http://schemas.microsoft.com/office/powerpoint/2010/main" val="688032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Couverture">
    <p:spTree>
      <p:nvGrpSpPr>
        <p:cNvPr id="1" name=""/>
        <p:cNvGrpSpPr/>
        <p:nvPr/>
      </p:nvGrpSpPr>
      <p:grpSpPr>
        <a:xfrm>
          <a:off x="0" y="0"/>
          <a:ext cx="0" cy="0"/>
          <a:chOff x="0" y="0"/>
          <a:chExt cx="0" cy="0"/>
        </a:xfrm>
      </p:grpSpPr>
      <p:sp>
        <p:nvSpPr>
          <p:cNvPr id="21" name="Google Shape;60;p14"/>
          <p:cNvSpPr/>
          <p:nvPr userDrawn="1"/>
        </p:nvSpPr>
        <p:spPr>
          <a:xfrm>
            <a:off x="0" y="5243026"/>
            <a:ext cx="10688756" cy="2302200"/>
          </a:xfrm>
          <a:prstGeom prst="rect">
            <a:avLst/>
          </a:prstGeom>
          <a:solidFill>
            <a:srgbClr val="FFCB05"/>
          </a:solidFill>
          <a:ln>
            <a:noFill/>
          </a:ln>
        </p:spPr>
        <p:txBody>
          <a:bodyPr spcFirstLastPara="1" wrap="square" lIns="38750" tIns="38750" rIns="38750" bIns="38750"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600" b="0" i="0" u="none" strike="noStrike" cap="none">
              <a:solidFill>
                <a:srgbClr val="FFFFFF"/>
              </a:solidFill>
              <a:latin typeface="Montserrat Medium"/>
              <a:ea typeface="Montserrat Medium"/>
              <a:cs typeface="Montserrat Medium"/>
              <a:sym typeface="Montserrat Medium"/>
            </a:endParaRPr>
          </a:p>
        </p:txBody>
      </p:sp>
      <p:sp>
        <p:nvSpPr>
          <p:cNvPr id="6" name="Google Shape;62;p14"/>
          <p:cNvSpPr txBox="1"/>
          <p:nvPr userDrawn="1"/>
        </p:nvSpPr>
        <p:spPr>
          <a:xfrm>
            <a:off x="178022" y="5558194"/>
            <a:ext cx="10250619" cy="793121"/>
          </a:xfrm>
          <a:prstGeom prst="rect">
            <a:avLst/>
          </a:prstGeom>
          <a:noFill/>
          <a:ln>
            <a:noFill/>
          </a:ln>
        </p:spPr>
        <p:txBody>
          <a:bodyPr spcFirstLastPara="1" wrap="square" lIns="33982" tIns="33982" rIns="33982" bIns="33982" anchor="ctr" anchorCtr="0">
            <a:spAutoFit/>
          </a:bodyPr>
          <a:lstStyle/>
          <a:p>
            <a:pPr marL="0" marR="0" lvl="0" indent="0" algn="l" rtl="0">
              <a:lnSpc>
                <a:spcPct val="107000"/>
              </a:lnSpc>
              <a:spcBef>
                <a:spcPts val="0"/>
              </a:spcBef>
              <a:spcAft>
                <a:spcPts val="0"/>
              </a:spcAft>
              <a:buClr>
                <a:srgbClr val="FFFFFF"/>
              </a:buClr>
              <a:buSzPts val="4300"/>
              <a:buFont typeface="Montserrat"/>
              <a:buNone/>
            </a:pPr>
            <a:r>
              <a:rPr lang="en-US" sz="4300" b="0" i="0" u="none" strike="noStrike" cap="none">
                <a:solidFill>
                  <a:srgbClr val="003DA5"/>
                </a:solidFill>
                <a:latin typeface="+mj-lt"/>
                <a:ea typeface="Montserrat"/>
                <a:cs typeface="Montserrat"/>
                <a:sym typeface="Montserrat"/>
              </a:rPr>
              <a:t>BOOK DES MOBILITÉS RÉUSSIES</a:t>
            </a:r>
            <a:endParaRPr sz="4300" b="0">
              <a:solidFill>
                <a:srgbClr val="003DA5"/>
              </a:solidFill>
              <a:latin typeface="+mj-lt"/>
            </a:endParaRPr>
          </a:p>
        </p:txBody>
      </p:sp>
      <p:sp>
        <p:nvSpPr>
          <p:cNvPr id="3" name="Sous-titre 2">
            <a:extLst>
              <a:ext uri="{FF2B5EF4-FFF2-40B4-BE49-F238E27FC236}">
                <a16:creationId xmlns:a16="http://schemas.microsoft.com/office/drawing/2014/main" id="{CF7557ED-20C1-492E-9DB7-15BF8A14E4E7}"/>
              </a:ext>
            </a:extLst>
          </p:cNvPr>
          <p:cNvSpPr>
            <a:spLocks noGrp="1"/>
          </p:cNvSpPr>
          <p:nvPr>
            <p:ph type="subTitle" idx="1" hasCustomPrompt="1"/>
          </p:nvPr>
        </p:nvSpPr>
        <p:spPr>
          <a:xfrm>
            <a:off x="140600" y="6323933"/>
            <a:ext cx="9628946" cy="793667"/>
          </a:xfrm>
        </p:spPr>
        <p:txBody>
          <a:bodyPr>
            <a:noAutofit/>
          </a:bodyPr>
          <a:lstStyle>
            <a:lvl1pPr marL="0" indent="0" algn="l">
              <a:buNone/>
              <a:defRPr sz="2500" b="1" baseline="0">
                <a:solidFill>
                  <a:srgbClr val="1AA6A6"/>
                </a:solidFill>
                <a:latin typeface="+mn-lt"/>
              </a:defRPr>
            </a:lvl1pPr>
            <a:lvl2pPr marL="400964" indent="0" algn="ctr">
              <a:buNone/>
              <a:defRPr sz="1754"/>
            </a:lvl2pPr>
            <a:lvl3pPr marL="801929" indent="0" algn="ctr">
              <a:buNone/>
              <a:defRPr sz="1579"/>
            </a:lvl3pPr>
            <a:lvl4pPr marL="1202893" indent="0" algn="ctr">
              <a:buNone/>
              <a:defRPr sz="1403"/>
            </a:lvl4pPr>
            <a:lvl5pPr marL="1603858" indent="0" algn="ctr">
              <a:buNone/>
              <a:defRPr sz="1403"/>
            </a:lvl5pPr>
            <a:lvl6pPr marL="2004822" indent="0" algn="ctr">
              <a:buNone/>
              <a:defRPr sz="1403"/>
            </a:lvl6pPr>
            <a:lvl7pPr marL="2405786" indent="0" algn="ctr">
              <a:buNone/>
              <a:defRPr sz="1403"/>
            </a:lvl7pPr>
            <a:lvl8pPr marL="2806751" indent="0" algn="ctr">
              <a:buNone/>
              <a:defRPr sz="1403"/>
            </a:lvl8pPr>
            <a:lvl9pPr marL="3207715" indent="0" algn="ctr">
              <a:buNone/>
              <a:defRPr sz="1403"/>
            </a:lvl9pPr>
          </a:lstStyle>
          <a:p>
            <a:r>
              <a:rPr lang="fr-FR"/>
              <a:t>RÉGION + LIEN À PERSONNALISER</a:t>
            </a:r>
          </a:p>
        </p:txBody>
      </p:sp>
      <p:pic>
        <p:nvPicPr>
          <p:cNvPr id="22" name="Google Shape;63;p14"/>
          <p:cNvPicPr preferRelativeResize="0"/>
          <p:nvPr userDrawn="1"/>
        </p:nvPicPr>
        <p:blipFill>
          <a:blip r:embed="rId2">
            <a:alphaModFix/>
          </a:blip>
          <a:stretch>
            <a:fillRect/>
          </a:stretch>
        </p:blipFill>
        <p:spPr>
          <a:xfrm>
            <a:off x="9049426" y="6507372"/>
            <a:ext cx="1312225" cy="921373"/>
          </a:xfrm>
          <a:prstGeom prst="rect">
            <a:avLst/>
          </a:prstGeom>
          <a:noFill/>
          <a:ln>
            <a:noFill/>
          </a:ln>
        </p:spPr>
      </p:pic>
      <p:pic>
        <p:nvPicPr>
          <p:cNvPr id="32" name="Image 3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762"/>
            <a:ext cx="10691814" cy="5452641"/>
          </a:xfrm>
          <a:prstGeom prst="rect">
            <a:avLst/>
          </a:prstGeom>
        </p:spPr>
      </p:pic>
    </p:spTree>
    <p:extLst>
      <p:ext uri="{BB962C8B-B14F-4D97-AF65-F5344CB8AC3E}">
        <p14:creationId xmlns:p14="http://schemas.microsoft.com/office/powerpoint/2010/main" val="1152026107"/>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émoignage modèle 1 rouge">
    <p:spTree>
      <p:nvGrpSpPr>
        <p:cNvPr id="1" name=""/>
        <p:cNvGrpSpPr/>
        <p:nvPr/>
      </p:nvGrpSpPr>
      <p:grpSpPr>
        <a:xfrm>
          <a:off x="0" y="0"/>
          <a:ext cx="0" cy="0"/>
          <a:chOff x="0" y="0"/>
          <a:chExt cx="0" cy="0"/>
        </a:xfrm>
      </p:grpSpPr>
      <p:pic>
        <p:nvPicPr>
          <p:cNvPr id="49" name="Google Shape;179;p22"/>
          <p:cNvPicPr preferRelativeResize="0"/>
          <p:nvPr userDrawn="1"/>
        </p:nvPicPr>
        <p:blipFill rotWithShape="1">
          <a:blip r:embed="rId2">
            <a:alphaModFix/>
          </a:blip>
          <a:srcRect/>
          <a:stretch/>
        </p:blipFill>
        <p:spPr>
          <a:xfrm>
            <a:off x="7352595" y="1801600"/>
            <a:ext cx="620900" cy="620900"/>
          </a:xfrm>
          <a:prstGeom prst="rect">
            <a:avLst/>
          </a:prstGeom>
          <a:noFill/>
          <a:ln>
            <a:noFill/>
          </a:ln>
        </p:spPr>
      </p:pic>
      <p:sp>
        <p:nvSpPr>
          <p:cNvPr id="8" name="Google Shape;82;p17"/>
          <p:cNvSpPr/>
          <p:nvPr userDrawn="1"/>
        </p:nvSpPr>
        <p:spPr>
          <a:xfrm>
            <a:off x="0" y="6321275"/>
            <a:ext cx="10691813" cy="1238400"/>
          </a:xfrm>
          <a:prstGeom prst="rect">
            <a:avLst/>
          </a:prstGeom>
          <a:solidFill>
            <a:srgbClr val="F12535"/>
          </a:solidFill>
          <a:ln>
            <a:noFill/>
          </a:ln>
        </p:spPr>
        <p:txBody>
          <a:bodyPr spcFirstLastPara="1" wrap="square" lIns="38750" tIns="38750" rIns="38750" bIns="38750"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600" b="0" i="0" u="none" strike="noStrike" cap="none">
              <a:solidFill>
                <a:srgbClr val="FFFFFF"/>
              </a:solidFill>
              <a:latin typeface="Montserrat Medium"/>
              <a:ea typeface="Montserrat Medium"/>
              <a:cs typeface="Montserrat Medium"/>
              <a:sym typeface="Montserrat Medium"/>
            </a:endParaRPr>
          </a:p>
        </p:txBody>
      </p:sp>
      <p:grpSp>
        <p:nvGrpSpPr>
          <p:cNvPr id="9" name="Groupe 8"/>
          <p:cNvGrpSpPr/>
          <p:nvPr userDrawn="1"/>
        </p:nvGrpSpPr>
        <p:grpSpPr>
          <a:xfrm>
            <a:off x="294443" y="1683565"/>
            <a:ext cx="4443100" cy="1063500"/>
            <a:chOff x="257380" y="1638885"/>
            <a:chExt cx="4443100" cy="1063500"/>
          </a:xfrm>
        </p:grpSpPr>
        <p:sp>
          <p:nvSpPr>
            <p:cNvPr id="10" name="Google Shape;86;p17"/>
            <p:cNvSpPr txBox="1"/>
            <p:nvPr/>
          </p:nvSpPr>
          <p:spPr>
            <a:xfrm>
              <a:off x="873080" y="1784927"/>
              <a:ext cx="3827400" cy="8172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QUESTIONS À </a:t>
              </a:r>
              <a:endParaRPr sz="500">
                <a:solidFill>
                  <a:srgbClr val="003DA5"/>
                </a:solidFill>
              </a:endParaRPr>
            </a:p>
          </p:txBody>
        </p:sp>
        <p:sp>
          <p:nvSpPr>
            <p:cNvPr id="11" name="Google Shape;87;p17"/>
            <p:cNvSpPr txBox="1"/>
            <p:nvPr/>
          </p:nvSpPr>
          <p:spPr>
            <a:xfrm>
              <a:off x="257380" y="1638885"/>
              <a:ext cx="559500" cy="1063500"/>
            </a:xfrm>
            <a:prstGeom prst="rect">
              <a:avLst/>
            </a:prstGeom>
            <a:noFill/>
            <a:ln>
              <a:noFill/>
            </a:ln>
          </p:spPr>
          <p:txBody>
            <a:bodyPr spcFirstLastPara="1" wrap="square" lIns="38750" tIns="38750" rIns="38750" bIns="38750" anchor="ctr" anchorCtr="0">
              <a:spAutoFit/>
            </a:bodyPr>
            <a:lstStyle/>
            <a:p>
              <a:pPr marL="0" marR="0" lvl="0" indent="0" algn="l" rtl="0">
                <a:lnSpc>
                  <a:spcPct val="100000"/>
                </a:lnSpc>
                <a:spcBef>
                  <a:spcPts val="0"/>
                </a:spcBef>
                <a:spcAft>
                  <a:spcPts val="0"/>
                </a:spcAft>
                <a:buClr>
                  <a:srgbClr val="003DA5"/>
                </a:buClr>
                <a:buSzPts val="6400"/>
                <a:buFont typeface="Montserrat"/>
                <a:buNone/>
              </a:pPr>
              <a:r>
                <a:rPr lang="en-US" sz="6400" b="1" i="0" u="none" strike="noStrike" cap="none">
                  <a:solidFill>
                    <a:srgbClr val="F12535"/>
                  </a:solidFill>
                  <a:latin typeface="Montserrat"/>
                  <a:ea typeface="Montserrat"/>
                  <a:cs typeface="Montserrat"/>
                  <a:sym typeface="Montserrat"/>
                </a:rPr>
                <a:t>3</a:t>
              </a:r>
              <a:endParaRPr sz="500">
                <a:solidFill>
                  <a:srgbClr val="F12535"/>
                </a:solidFill>
              </a:endParaRPr>
            </a:p>
          </p:txBody>
        </p:sp>
      </p:grpSp>
      <p:sp>
        <p:nvSpPr>
          <p:cNvPr id="13" name="Espace réservé du texte 8">
            <a:extLst>
              <a:ext uri="{FF2B5EF4-FFF2-40B4-BE49-F238E27FC236}">
                <a16:creationId xmlns:a16="http://schemas.microsoft.com/office/drawing/2014/main" id="{3C966F48-A6A1-4B57-A2E0-1AF4AAE38B64}"/>
              </a:ext>
            </a:extLst>
          </p:cNvPr>
          <p:cNvSpPr>
            <a:spLocks noGrp="1"/>
          </p:cNvSpPr>
          <p:nvPr>
            <p:ph type="body" sz="quarter" idx="17" hasCustomPrompt="1"/>
          </p:nvPr>
        </p:nvSpPr>
        <p:spPr>
          <a:xfrm>
            <a:off x="177540" y="2238207"/>
            <a:ext cx="3015779" cy="555567"/>
          </a:xfrm>
        </p:spPr>
        <p:txBody>
          <a:bodyPr>
            <a:noAutofit/>
          </a:bodyPr>
          <a:lstStyle>
            <a:lvl1pPr algn="ctr">
              <a:defRPr sz="2400" b="1">
                <a:solidFill>
                  <a:schemeClr val="tx1"/>
                </a:solidFill>
                <a:latin typeface="Montserrat" panose="00000500000000000000" pitchFamily="2" charset="0"/>
              </a:defRPr>
            </a:lvl1pPr>
          </a:lstStyle>
          <a:p>
            <a:pPr lvl="0"/>
            <a:r>
              <a:rPr lang="fr-FR"/>
              <a:t>PRÉNOM </a:t>
            </a:r>
          </a:p>
        </p:txBody>
      </p:sp>
      <p:sp>
        <p:nvSpPr>
          <p:cNvPr id="14" name="Espace réservé du numéro de diapositive 4"/>
          <p:cNvSpPr txBox="1">
            <a:spLocks/>
          </p:cNvSpPr>
          <p:nvPr userDrawn="1"/>
        </p:nvSpPr>
        <p:spPr>
          <a:xfrm>
            <a:off x="9941935" y="7044772"/>
            <a:ext cx="536695" cy="277783"/>
          </a:xfrm>
          <a:prstGeom prst="rect">
            <a:avLst/>
          </a:prstGeom>
        </p:spPr>
        <p:txBody>
          <a:bodyPr vert="horz" lIns="91440" tIns="45720" rIns="91440" bIns="45720" rtlCol="0" anchor="ctr">
            <a:noAutofit/>
          </a:bodyPr>
          <a:lstStyle>
            <a:defPPr>
              <a:defRPr lang="fr-FR"/>
            </a:defPPr>
            <a:lvl1pPr marL="0" algn="l" defTabSz="914400" rtl="0" eaLnBrk="1" latinLnBrk="0" hangingPunct="1">
              <a:lnSpc>
                <a:spcPct val="100000"/>
              </a:lnSpc>
              <a:defRPr sz="1052"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95CF018-3058-4F85-B70C-105277F9FE2A}" type="slidenum">
              <a:rPr lang="fr-FR" smtClean="0">
                <a:solidFill>
                  <a:schemeClr val="bg1"/>
                </a:solidFill>
              </a:rPr>
              <a:pPr algn="r"/>
              <a:t>‹N°›</a:t>
            </a:fld>
            <a:endParaRPr lang="fr-FR">
              <a:solidFill>
                <a:schemeClr val="bg1"/>
              </a:solidFill>
            </a:endParaRPr>
          </a:p>
        </p:txBody>
      </p:sp>
      <p:sp>
        <p:nvSpPr>
          <p:cNvPr id="15" name="Google Shape;89;p17"/>
          <p:cNvSpPr txBox="1"/>
          <p:nvPr userDrawn="1"/>
        </p:nvSpPr>
        <p:spPr>
          <a:xfrm>
            <a:off x="7568414" y="6624061"/>
            <a:ext cx="2854800" cy="407578"/>
          </a:xfrm>
          <a:prstGeom prst="rect">
            <a:avLst/>
          </a:prstGeom>
          <a:noFill/>
          <a:ln>
            <a:noFill/>
          </a:ln>
        </p:spPr>
        <p:txBody>
          <a:bodyPr spcFirstLastPara="1" wrap="square" lIns="38750" tIns="38750" rIns="38750" bIns="38750" anchor="ctr" anchorCtr="0">
            <a:spAutoFit/>
          </a:bodyPr>
          <a:lstStyle/>
          <a:p>
            <a:pPr marL="0" marR="0" lvl="0" indent="0" algn="r" rtl="0">
              <a:lnSpc>
                <a:spcPct val="107000"/>
              </a:lnSpc>
              <a:spcBef>
                <a:spcPts val="0"/>
              </a:spcBef>
              <a:spcAft>
                <a:spcPts val="0"/>
              </a:spcAft>
              <a:buClr>
                <a:srgbClr val="FFFFFF"/>
              </a:buClr>
              <a:buSzPts val="1000"/>
              <a:buFont typeface="Montserrat"/>
              <a:buNone/>
            </a:pPr>
            <a:r>
              <a:rPr lang="en-US" sz="1000" b="1" i="0" u="none" strike="noStrike" cap="none" dirty="0">
                <a:solidFill>
                  <a:srgbClr val="FFFFFF"/>
                </a:solidFill>
                <a:latin typeface="Montserrat"/>
                <a:ea typeface="Montserrat"/>
                <a:cs typeface="Montserrat"/>
                <a:sym typeface="Montserrat"/>
              </a:rPr>
              <a:t>FAMILLE </a:t>
            </a:r>
            <a:r>
              <a:rPr lang="en-US" sz="500" dirty="0"/>
              <a:t> </a:t>
            </a:r>
            <a:endParaRPr sz="500" dirty="0"/>
          </a:p>
          <a:p>
            <a:pPr marL="0" marR="0" lvl="0" indent="0" algn="r" rtl="0">
              <a:lnSpc>
                <a:spcPct val="107000"/>
              </a:lnSpc>
              <a:spcBef>
                <a:spcPts val="0"/>
              </a:spcBef>
              <a:spcAft>
                <a:spcPts val="0"/>
              </a:spcAft>
              <a:buClr>
                <a:srgbClr val="FFFFFF"/>
              </a:buClr>
              <a:buSzPts val="1000"/>
              <a:buFont typeface="Montserrat"/>
              <a:buNone/>
            </a:pPr>
            <a:r>
              <a:rPr lang="en-US" sz="1000" b="1" dirty="0">
                <a:solidFill>
                  <a:srgbClr val="FFFFFF"/>
                </a:solidFill>
                <a:latin typeface="Montserrat"/>
                <a:ea typeface="Montserrat"/>
                <a:cs typeface="Montserrat"/>
                <a:sym typeface="Montserrat"/>
              </a:rPr>
              <a:t>SUPPORT</a:t>
            </a:r>
            <a:endParaRPr sz="500" dirty="0"/>
          </a:p>
        </p:txBody>
      </p:sp>
      <p:sp>
        <p:nvSpPr>
          <p:cNvPr id="21" name="Espace réservé du texte 8">
            <a:extLst>
              <a:ext uri="{FF2B5EF4-FFF2-40B4-BE49-F238E27FC236}">
                <a16:creationId xmlns:a16="http://schemas.microsoft.com/office/drawing/2014/main" id="{3C966F48-A6A1-4B57-A2E0-1AF4AAE38B64}"/>
              </a:ext>
            </a:extLst>
          </p:cNvPr>
          <p:cNvSpPr>
            <a:spLocks noGrp="1"/>
          </p:cNvSpPr>
          <p:nvPr>
            <p:ph type="body" sz="quarter" idx="18" hasCustomPrompt="1"/>
          </p:nvPr>
        </p:nvSpPr>
        <p:spPr>
          <a:xfrm>
            <a:off x="230435" y="6556945"/>
            <a:ext cx="6945910" cy="555567"/>
          </a:xfrm>
        </p:spPr>
        <p:txBody>
          <a:bodyPr>
            <a:noAutofit/>
          </a:bodyPr>
          <a:lstStyle>
            <a:lvl1pPr algn="l">
              <a:defRPr sz="2400" b="1" baseline="0">
                <a:solidFill>
                  <a:schemeClr val="bg1"/>
                </a:solidFill>
                <a:latin typeface="Montserrat" panose="00000500000000000000" pitchFamily="2" charset="0"/>
              </a:defRPr>
            </a:lvl1pPr>
          </a:lstStyle>
          <a:p>
            <a:pPr lvl="0"/>
            <a:r>
              <a:rPr lang="fr-FR"/>
              <a:t>PARCOURS DE LA PERSONNE</a:t>
            </a:r>
          </a:p>
        </p:txBody>
      </p:sp>
      <p:sp>
        <p:nvSpPr>
          <p:cNvPr id="20" name="Titre 1">
            <a:extLst>
              <a:ext uri="{FF2B5EF4-FFF2-40B4-BE49-F238E27FC236}">
                <a16:creationId xmlns:a16="http://schemas.microsoft.com/office/drawing/2014/main" id="{212140DD-45D1-41A7-B14C-E4BFEA0E9E58}"/>
              </a:ext>
            </a:extLst>
          </p:cNvPr>
          <p:cNvSpPr>
            <a:spLocks noGrp="1"/>
          </p:cNvSpPr>
          <p:nvPr>
            <p:ph type="title" hasCustomPrompt="1"/>
          </p:nvPr>
        </p:nvSpPr>
        <p:spPr>
          <a:xfrm>
            <a:off x="2812857" y="277223"/>
            <a:ext cx="5224720" cy="1190500"/>
          </a:xfrm>
        </p:spPr>
        <p:txBody>
          <a:bodyPr/>
          <a:lstStyle>
            <a:lvl1pPr>
              <a:defRPr>
                <a:solidFill>
                  <a:schemeClr val="tx1"/>
                </a:solidFill>
              </a:defRPr>
            </a:lvl1pPr>
          </a:lstStyle>
          <a:p>
            <a:r>
              <a:rPr lang="fr-FR"/>
              <a:t>Verbatim à personnaliser sur 2 lignes</a:t>
            </a:r>
          </a:p>
        </p:txBody>
      </p:sp>
      <p:sp>
        <p:nvSpPr>
          <p:cNvPr id="22" name="Espace réservé du texte 8">
            <a:extLst>
              <a:ext uri="{FF2B5EF4-FFF2-40B4-BE49-F238E27FC236}">
                <a16:creationId xmlns:a16="http://schemas.microsoft.com/office/drawing/2014/main" id="{3C966F48-A6A1-4B57-A2E0-1AF4AAE38B64}"/>
              </a:ext>
            </a:extLst>
          </p:cNvPr>
          <p:cNvSpPr>
            <a:spLocks noGrp="1"/>
          </p:cNvSpPr>
          <p:nvPr>
            <p:ph type="body" sz="quarter" idx="19" hasCustomPrompt="1"/>
          </p:nvPr>
        </p:nvSpPr>
        <p:spPr>
          <a:xfrm>
            <a:off x="2825679" y="1173815"/>
            <a:ext cx="3015779" cy="555567"/>
          </a:xfrm>
        </p:spPr>
        <p:txBody>
          <a:bodyPr>
            <a:noAutofit/>
          </a:bodyPr>
          <a:lstStyle>
            <a:lvl1pPr algn="l">
              <a:defRPr sz="1200" b="0" i="1">
                <a:solidFill>
                  <a:schemeClr val="tx1"/>
                </a:solidFill>
                <a:latin typeface="Montserrat" panose="00000500000000000000" pitchFamily="2" charset="0"/>
              </a:defRPr>
            </a:lvl1pPr>
          </a:lstStyle>
          <a:p>
            <a:pPr lvl="0"/>
            <a:r>
              <a:rPr lang="fr-FR"/>
              <a:t>PRÉNOM </a:t>
            </a:r>
          </a:p>
        </p:txBody>
      </p:sp>
      <p:cxnSp>
        <p:nvCxnSpPr>
          <p:cNvPr id="37" name="Google Shape;92;p17"/>
          <p:cNvCxnSpPr/>
          <p:nvPr userDrawn="1"/>
        </p:nvCxnSpPr>
        <p:spPr>
          <a:xfrm rot="10800000">
            <a:off x="8233196" y="1759225"/>
            <a:ext cx="0" cy="4326600"/>
          </a:xfrm>
          <a:prstGeom prst="straightConnector1">
            <a:avLst/>
          </a:prstGeom>
          <a:noFill/>
          <a:ln w="19050" cap="flat" cmpd="sng">
            <a:solidFill>
              <a:srgbClr val="F12535"/>
            </a:solidFill>
            <a:prstDash val="solid"/>
            <a:miter lim="400000"/>
            <a:headEnd type="none" w="sm" len="sm"/>
            <a:tailEnd type="none" w="sm" len="sm"/>
          </a:ln>
        </p:spPr>
      </p:cxnSp>
      <p:cxnSp>
        <p:nvCxnSpPr>
          <p:cNvPr id="38" name="Google Shape;93;p17"/>
          <p:cNvCxnSpPr/>
          <p:nvPr userDrawn="1"/>
        </p:nvCxnSpPr>
        <p:spPr>
          <a:xfrm rot="10800000">
            <a:off x="4960855" y="1759325"/>
            <a:ext cx="0" cy="4331400"/>
          </a:xfrm>
          <a:prstGeom prst="straightConnector1">
            <a:avLst/>
          </a:prstGeom>
          <a:noFill/>
          <a:ln w="19050" cap="flat" cmpd="sng">
            <a:solidFill>
              <a:srgbClr val="F12535"/>
            </a:solidFill>
            <a:prstDash val="solid"/>
            <a:miter lim="400000"/>
            <a:headEnd type="none" w="sm" len="sm"/>
            <a:tailEnd type="none" w="sm" len="sm"/>
          </a:ln>
        </p:spPr>
      </p:cxnSp>
      <p:pic>
        <p:nvPicPr>
          <p:cNvPr id="42" name="Google Shape;179;p22"/>
          <p:cNvPicPr preferRelativeResize="0"/>
          <p:nvPr userDrawn="1"/>
        </p:nvPicPr>
        <p:blipFill rotWithShape="1">
          <a:blip r:embed="rId2">
            <a:alphaModFix/>
          </a:blip>
          <a:srcRect/>
          <a:stretch/>
        </p:blipFill>
        <p:spPr>
          <a:xfrm>
            <a:off x="9837695" y="1800547"/>
            <a:ext cx="620900" cy="620900"/>
          </a:xfrm>
          <a:prstGeom prst="rect">
            <a:avLst/>
          </a:prstGeom>
          <a:noFill/>
          <a:ln>
            <a:noFill/>
          </a:ln>
        </p:spPr>
      </p:pic>
      <p:grpSp>
        <p:nvGrpSpPr>
          <p:cNvPr id="43" name="Groupe 42"/>
          <p:cNvGrpSpPr/>
          <p:nvPr userDrawn="1"/>
        </p:nvGrpSpPr>
        <p:grpSpPr>
          <a:xfrm>
            <a:off x="5108048" y="1817164"/>
            <a:ext cx="5186143" cy="1186500"/>
            <a:chOff x="5108048" y="1817164"/>
            <a:chExt cx="5186143" cy="1186500"/>
          </a:xfrm>
        </p:grpSpPr>
        <p:sp>
          <p:nvSpPr>
            <p:cNvPr id="47" name="Google Shape;91;p17"/>
            <p:cNvSpPr txBox="1"/>
            <p:nvPr userDrawn="1"/>
          </p:nvSpPr>
          <p:spPr>
            <a:xfrm>
              <a:off x="5108048" y="1817164"/>
              <a:ext cx="2759425" cy="11865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DU RECRUTEUR</a:t>
              </a:r>
              <a:endParaRPr lang="en-US" sz="2400" b="1">
                <a:solidFill>
                  <a:srgbClr val="003DA5"/>
                </a:solidFill>
                <a:latin typeface="Montserrat"/>
                <a:ea typeface="Montserrat"/>
                <a:cs typeface="Montserrat"/>
                <a:sym typeface="Montserrat"/>
              </a:endParaRPr>
            </a:p>
          </p:txBody>
        </p:sp>
        <p:sp>
          <p:nvSpPr>
            <p:cNvPr id="45" name="Google Shape;99;p17"/>
            <p:cNvSpPr txBox="1"/>
            <p:nvPr userDrawn="1"/>
          </p:nvSpPr>
          <p:spPr>
            <a:xfrm>
              <a:off x="8379980" y="1818343"/>
              <a:ext cx="1914211" cy="816921"/>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DE L’EMRG</a:t>
              </a:r>
            </a:p>
          </p:txBody>
        </p:sp>
      </p:grpSp>
    </p:spTree>
    <p:extLst>
      <p:ext uri="{BB962C8B-B14F-4D97-AF65-F5344CB8AC3E}">
        <p14:creationId xmlns:p14="http://schemas.microsoft.com/office/powerpoint/2010/main" val="28434848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émoignage modèle 2 rouge">
    <p:spTree>
      <p:nvGrpSpPr>
        <p:cNvPr id="1" name=""/>
        <p:cNvGrpSpPr/>
        <p:nvPr/>
      </p:nvGrpSpPr>
      <p:grpSpPr>
        <a:xfrm>
          <a:off x="0" y="0"/>
          <a:ext cx="0" cy="0"/>
          <a:chOff x="0" y="0"/>
          <a:chExt cx="0" cy="0"/>
        </a:xfrm>
      </p:grpSpPr>
      <p:pic>
        <p:nvPicPr>
          <p:cNvPr id="17" name="Google Shape;179;p22"/>
          <p:cNvPicPr preferRelativeResize="0"/>
          <p:nvPr userDrawn="1"/>
        </p:nvPicPr>
        <p:blipFill rotWithShape="1">
          <a:blip r:embed="rId2">
            <a:alphaModFix/>
          </a:blip>
          <a:srcRect/>
          <a:stretch/>
        </p:blipFill>
        <p:spPr>
          <a:xfrm>
            <a:off x="9438234" y="1723750"/>
            <a:ext cx="620900" cy="620900"/>
          </a:xfrm>
          <a:prstGeom prst="rect">
            <a:avLst/>
          </a:prstGeom>
          <a:noFill/>
          <a:ln>
            <a:noFill/>
          </a:ln>
        </p:spPr>
      </p:pic>
      <p:cxnSp>
        <p:nvCxnSpPr>
          <p:cNvPr id="7" name="Google Shape;92;p17"/>
          <p:cNvCxnSpPr/>
          <p:nvPr userDrawn="1"/>
        </p:nvCxnSpPr>
        <p:spPr>
          <a:xfrm rot="10800000">
            <a:off x="7176346" y="1759225"/>
            <a:ext cx="0" cy="4326600"/>
          </a:xfrm>
          <a:prstGeom prst="straightConnector1">
            <a:avLst/>
          </a:prstGeom>
          <a:noFill/>
          <a:ln w="19050" cap="flat" cmpd="sng">
            <a:solidFill>
              <a:srgbClr val="F12535"/>
            </a:solidFill>
            <a:prstDash val="solid"/>
            <a:miter lim="400000"/>
            <a:headEnd type="none" w="sm" len="sm"/>
            <a:tailEnd type="none" w="sm" len="sm"/>
          </a:ln>
        </p:spPr>
      </p:cxnSp>
      <p:sp>
        <p:nvSpPr>
          <p:cNvPr id="8" name="Google Shape;82;p17"/>
          <p:cNvSpPr/>
          <p:nvPr userDrawn="1"/>
        </p:nvSpPr>
        <p:spPr>
          <a:xfrm>
            <a:off x="0" y="6321275"/>
            <a:ext cx="10691813" cy="1238400"/>
          </a:xfrm>
          <a:prstGeom prst="rect">
            <a:avLst/>
          </a:prstGeom>
          <a:solidFill>
            <a:srgbClr val="F12535"/>
          </a:solidFill>
          <a:ln>
            <a:noFill/>
          </a:ln>
        </p:spPr>
        <p:txBody>
          <a:bodyPr spcFirstLastPara="1" wrap="square" lIns="38750" tIns="38750" rIns="38750" bIns="38750"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600" b="0" i="0" u="none" strike="noStrike" cap="none">
              <a:solidFill>
                <a:srgbClr val="FFFFFF"/>
              </a:solidFill>
              <a:latin typeface="Montserrat Medium"/>
              <a:ea typeface="Montserrat Medium"/>
              <a:cs typeface="Montserrat Medium"/>
              <a:sym typeface="Montserrat Medium"/>
            </a:endParaRPr>
          </a:p>
        </p:txBody>
      </p:sp>
      <p:grpSp>
        <p:nvGrpSpPr>
          <p:cNvPr id="9" name="Groupe 8"/>
          <p:cNvGrpSpPr/>
          <p:nvPr userDrawn="1"/>
        </p:nvGrpSpPr>
        <p:grpSpPr>
          <a:xfrm>
            <a:off x="294443" y="1683565"/>
            <a:ext cx="4443100" cy="1063500"/>
            <a:chOff x="257380" y="1638885"/>
            <a:chExt cx="4443100" cy="1063500"/>
          </a:xfrm>
        </p:grpSpPr>
        <p:sp>
          <p:nvSpPr>
            <p:cNvPr id="10" name="Google Shape;86;p17"/>
            <p:cNvSpPr txBox="1"/>
            <p:nvPr/>
          </p:nvSpPr>
          <p:spPr>
            <a:xfrm>
              <a:off x="873080" y="1784927"/>
              <a:ext cx="3827400" cy="8172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QUESTIONS À </a:t>
              </a:r>
              <a:endParaRPr sz="500">
                <a:solidFill>
                  <a:srgbClr val="003DA5"/>
                </a:solidFill>
              </a:endParaRPr>
            </a:p>
          </p:txBody>
        </p:sp>
        <p:sp>
          <p:nvSpPr>
            <p:cNvPr id="11" name="Google Shape;87;p17"/>
            <p:cNvSpPr txBox="1"/>
            <p:nvPr/>
          </p:nvSpPr>
          <p:spPr>
            <a:xfrm>
              <a:off x="257380" y="1638885"/>
              <a:ext cx="559500" cy="1063500"/>
            </a:xfrm>
            <a:prstGeom prst="rect">
              <a:avLst/>
            </a:prstGeom>
            <a:noFill/>
            <a:ln>
              <a:noFill/>
            </a:ln>
          </p:spPr>
          <p:txBody>
            <a:bodyPr spcFirstLastPara="1" wrap="square" lIns="38750" tIns="38750" rIns="38750" bIns="38750" anchor="ctr" anchorCtr="0">
              <a:spAutoFit/>
            </a:bodyPr>
            <a:lstStyle/>
            <a:p>
              <a:pPr marL="0" marR="0" lvl="0" indent="0" algn="l" rtl="0">
                <a:lnSpc>
                  <a:spcPct val="100000"/>
                </a:lnSpc>
                <a:spcBef>
                  <a:spcPts val="0"/>
                </a:spcBef>
                <a:spcAft>
                  <a:spcPts val="0"/>
                </a:spcAft>
                <a:buClr>
                  <a:srgbClr val="003DA5"/>
                </a:buClr>
                <a:buSzPts val="6400"/>
                <a:buFont typeface="Montserrat"/>
                <a:buNone/>
              </a:pPr>
              <a:r>
                <a:rPr lang="en-US" sz="6400" b="1" i="0" u="none" strike="noStrike" cap="none">
                  <a:solidFill>
                    <a:srgbClr val="F12535"/>
                  </a:solidFill>
                  <a:latin typeface="Montserrat"/>
                  <a:ea typeface="Montserrat"/>
                  <a:cs typeface="Montserrat"/>
                  <a:sym typeface="Montserrat"/>
                </a:rPr>
                <a:t>3</a:t>
              </a:r>
              <a:endParaRPr sz="500">
                <a:solidFill>
                  <a:srgbClr val="F12535"/>
                </a:solidFill>
              </a:endParaRPr>
            </a:p>
          </p:txBody>
        </p:sp>
      </p:grpSp>
      <p:sp>
        <p:nvSpPr>
          <p:cNvPr id="13" name="Espace réservé du texte 8">
            <a:extLst>
              <a:ext uri="{FF2B5EF4-FFF2-40B4-BE49-F238E27FC236}">
                <a16:creationId xmlns:a16="http://schemas.microsoft.com/office/drawing/2014/main" id="{3C966F48-A6A1-4B57-A2E0-1AF4AAE38B64}"/>
              </a:ext>
            </a:extLst>
          </p:cNvPr>
          <p:cNvSpPr>
            <a:spLocks noGrp="1"/>
          </p:cNvSpPr>
          <p:nvPr>
            <p:ph type="body" sz="quarter" idx="17" hasCustomPrompt="1"/>
          </p:nvPr>
        </p:nvSpPr>
        <p:spPr>
          <a:xfrm>
            <a:off x="177540" y="2238207"/>
            <a:ext cx="3015779" cy="555567"/>
          </a:xfrm>
        </p:spPr>
        <p:txBody>
          <a:bodyPr>
            <a:noAutofit/>
          </a:bodyPr>
          <a:lstStyle>
            <a:lvl1pPr algn="ctr">
              <a:defRPr sz="2400" b="1">
                <a:solidFill>
                  <a:schemeClr val="tx1"/>
                </a:solidFill>
                <a:latin typeface="Montserrat" panose="00000500000000000000" pitchFamily="2" charset="0"/>
              </a:defRPr>
            </a:lvl1pPr>
          </a:lstStyle>
          <a:p>
            <a:pPr lvl="0"/>
            <a:r>
              <a:rPr lang="fr-FR"/>
              <a:t>PRÉNOM </a:t>
            </a:r>
          </a:p>
        </p:txBody>
      </p:sp>
      <p:sp>
        <p:nvSpPr>
          <p:cNvPr id="14" name="Espace réservé du numéro de diapositive 4"/>
          <p:cNvSpPr txBox="1">
            <a:spLocks/>
          </p:cNvSpPr>
          <p:nvPr userDrawn="1"/>
        </p:nvSpPr>
        <p:spPr>
          <a:xfrm>
            <a:off x="9941935" y="7044772"/>
            <a:ext cx="536695" cy="277783"/>
          </a:xfrm>
          <a:prstGeom prst="rect">
            <a:avLst/>
          </a:prstGeom>
        </p:spPr>
        <p:txBody>
          <a:bodyPr vert="horz" lIns="91440" tIns="45720" rIns="91440" bIns="45720" rtlCol="0" anchor="ctr">
            <a:noAutofit/>
          </a:bodyPr>
          <a:lstStyle>
            <a:defPPr>
              <a:defRPr lang="fr-FR"/>
            </a:defPPr>
            <a:lvl1pPr marL="0" algn="l" defTabSz="914400" rtl="0" eaLnBrk="1" latinLnBrk="0" hangingPunct="1">
              <a:lnSpc>
                <a:spcPct val="100000"/>
              </a:lnSpc>
              <a:defRPr sz="1052"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95CF018-3058-4F85-B70C-105277F9FE2A}" type="slidenum">
              <a:rPr lang="fr-FR" smtClean="0">
                <a:solidFill>
                  <a:schemeClr val="bg1"/>
                </a:solidFill>
              </a:rPr>
              <a:pPr algn="r"/>
              <a:t>‹N°›</a:t>
            </a:fld>
            <a:endParaRPr lang="fr-FR">
              <a:solidFill>
                <a:schemeClr val="bg1"/>
              </a:solidFill>
            </a:endParaRPr>
          </a:p>
        </p:txBody>
      </p:sp>
      <p:sp>
        <p:nvSpPr>
          <p:cNvPr id="15" name="Google Shape;89;p17"/>
          <p:cNvSpPr txBox="1"/>
          <p:nvPr userDrawn="1"/>
        </p:nvSpPr>
        <p:spPr>
          <a:xfrm>
            <a:off x="7568414" y="6624061"/>
            <a:ext cx="2854800" cy="407578"/>
          </a:xfrm>
          <a:prstGeom prst="rect">
            <a:avLst/>
          </a:prstGeom>
          <a:noFill/>
          <a:ln>
            <a:noFill/>
          </a:ln>
        </p:spPr>
        <p:txBody>
          <a:bodyPr spcFirstLastPara="1" wrap="square" lIns="38750" tIns="38750" rIns="38750" bIns="38750" anchor="ctr" anchorCtr="0">
            <a:spAutoFit/>
          </a:bodyPr>
          <a:lstStyle/>
          <a:p>
            <a:pPr marL="0" marR="0" lvl="0" indent="0" algn="r" rtl="0">
              <a:lnSpc>
                <a:spcPct val="107000"/>
              </a:lnSpc>
              <a:spcBef>
                <a:spcPts val="0"/>
              </a:spcBef>
              <a:spcAft>
                <a:spcPts val="0"/>
              </a:spcAft>
              <a:buClr>
                <a:srgbClr val="FFFFFF"/>
              </a:buClr>
              <a:buSzPts val="1000"/>
              <a:buFont typeface="Montserrat"/>
              <a:buNone/>
            </a:pPr>
            <a:r>
              <a:rPr lang="en-US" sz="1000" b="1" i="0" u="none" strike="noStrike" cap="none" dirty="0">
                <a:solidFill>
                  <a:srgbClr val="FFFFFF"/>
                </a:solidFill>
                <a:latin typeface="Montserrat"/>
                <a:ea typeface="Montserrat"/>
                <a:cs typeface="Montserrat"/>
                <a:sym typeface="Montserrat"/>
              </a:rPr>
              <a:t>FAMILLE </a:t>
            </a:r>
            <a:r>
              <a:rPr lang="en-US" sz="500" dirty="0"/>
              <a:t> </a:t>
            </a:r>
            <a:endParaRPr sz="500" dirty="0"/>
          </a:p>
          <a:p>
            <a:pPr marL="0" marR="0" lvl="0" indent="0" algn="r" rtl="0">
              <a:lnSpc>
                <a:spcPct val="107000"/>
              </a:lnSpc>
              <a:spcBef>
                <a:spcPts val="0"/>
              </a:spcBef>
              <a:spcAft>
                <a:spcPts val="0"/>
              </a:spcAft>
              <a:buClr>
                <a:srgbClr val="FFFFFF"/>
              </a:buClr>
              <a:buSzPts val="1000"/>
              <a:buFont typeface="Montserrat"/>
              <a:buNone/>
            </a:pPr>
            <a:r>
              <a:rPr lang="en-US" sz="1000" b="1" dirty="0">
                <a:solidFill>
                  <a:srgbClr val="FFFFFF"/>
                </a:solidFill>
                <a:latin typeface="Montserrat"/>
                <a:ea typeface="Montserrat"/>
                <a:cs typeface="Montserrat"/>
                <a:sym typeface="Montserrat"/>
              </a:rPr>
              <a:t>SUPPORT</a:t>
            </a:r>
            <a:endParaRPr sz="500" dirty="0"/>
          </a:p>
        </p:txBody>
      </p:sp>
      <p:sp>
        <p:nvSpPr>
          <p:cNvPr id="16" name="Google Shape;91;p17"/>
          <p:cNvSpPr txBox="1"/>
          <p:nvPr userDrawn="1"/>
        </p:nvSpPr>
        <p:spPr>
          <a:xfrm>
            <a:off x="7302608" y="1817164"/>
            <a:ext cx="2759425" cy="11865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DU RECRUTEUR</a:t>
            </a:r>
            <a:endParaRPr lang="en-US" sz="2400" b="1">
              <a:solidFill>
                <a:srgbClr val="003DA5"/>
              </a:solidFill>
              <a:latin typeface="Montserrat"/>
              <a:ea typeface="Montserrat"/>
              <a:cs typeface="Montserrat"/>
              <a:sym typeface="Montserrat"/>
            </a:endParaRPr>
          </a:p>
        </p:txBody>
      </p:sp>
      <p:sp>
        <p:nvSpPr>
          <p:cNvPr id="21" name="Espace réservé du texte 8">
            <a:extLst>
              <a:ext uri="{FF2B5EF4-FFF2-40B4-BE49-F238E27FC236}">
                <a16:creationId xmlns:a16="http://schemas.microsoft.com/office/drawing/2014/main" id="{3C966F48-A6A1-4B57-A2E0-1AF4AAE38B64}"/>
              </a:ext>
            </a:extLst>
          </p:cNvPr>
          <p:cNvSpPr>
            <a:spLocks noGrp="1"/>
          </p:cNvSpPr>
          <p:nvPr>
            <p:ph type="body" sz="quarter" idx="18" hasCustomPrompt="1"/>
          </p:nvPr>
        </p:nvSpPr>
        <p:spPr>
          <a:xfrm>
            <a:off x="230435" y="6556945"/>
            <a:ext cx="6945910" cy="555567"/>
          </a:xfrm>
        </p:spPr>
        <p:txBody>
          <a:bodyPr>
            <a:noAutofit/>
          </a:bodyPr>
          <a:lstStyle>
            <a:lvl1pPr algn="l">
              <a:defRPr sz="2400" b="1" baseline="0">
                <a:solidFill>
                  <a:schemeClr val="bg1"/>
                </a:solidFill>
                <a:latin typeface="Montserrat" panose="00000500000000000000" pitchFamily="2" charset="0"/>
              </a:defRPr>
            </a:lvl1pPr>
          </a:lstStyle>
          <a:p>
            <a:pPr lvl="0"/>
            <a:r>
              <a:rPr lang="fr-FR"/>
              <a:t>PARCOURS DE LA PERSONNE</a:t>
            </a:r>
          </a:p>
        </p:txBody>
      </p:sp>
      <p:sp>
        <p:nvSpPr>
          <p:cNvPr id="20" name="Titre 1">
            <a:extLst>
              <a:ext uri="{FF2B5EF4-FFF2-40B4-BE49-F238E27FC236}">
                <a16:creationId xmlns:a16="http://schemas.microsoft.com/office/drawing/2014/main" id="{212140DD-45D1-41A7-B14C-E4BFEA0E9E58}"/>
              </a:ext>
            </a:extLst>
          </p:cNvPr>
          <p:cNvSpPr>
            <a:spLocks noGrp="1"/>
          </p:cNvSpPr>
          <p:nvPr>
            <p:ph type="title" hasCustomPrompt="1"/>
          </p:nvPr>
        </p:nvSpPr>
        <p:spPr>
          <a:xfrm>
            <a:off x="2812857" y="277223"/>
            <a:ext cx="5224720" cy="1190500"/>
          </a:xfrm>
        </p:spPr>
        <p:txBody>
          <a:bodyPr/>
          <a:lstStyle>
            <a:lvl1pPr>
              <a:defRPr>
                <a:solidFill>
                  <a:schemeClr val="tx1"/>
                </a:solidFill>
              </a:defRPr>
            </a:lvl1pPr>
          </a:lstStyle>
          <a:p>
            <a:r>
              <a:rPr lang="fr-FR"/>
              <a:t>Verbatim à personnaliser sur 2 lignes</a:t>
            </a:r>
          </a:p>
        </p:txBody>
      </p:sp>
      <p:sp>
        <p:nvSpPr>
          <p:cNvPr id="22" name="Espace réservé du texte 8">
            <a:extLst>
              <a:ext uri="{FF2B5EF4-FFF2-40B4-BE49-F238E27FC236}">
                <a16:creationId xmlns:a16="http://schemas.microsoft.com/office/drawing/2014/main" id="{3C966F48-A6A1-4B57-A2E0-1AF4AAE38B64}"/>
              </a:ext>
            </a:extLst>
          </p:cNvPr>
          <p:cNvSpPr>
            <a:spLocks noGrp="1"/>
          </p:cNvSpPr>
          <p:nvPr>
            <p:ph type="body" sz="quarter" idx="19" hasCustomPrompt="1"/>
          </p:nvPr>
        </p:nvSpPr>
        <p:spPr>
          <a:xfrm>
            <a:off x="2825679" y="1173815"/>
            <a:ext cx="3015779" cy="555567"/>
          </a:xfrm>
        </p:spPr>
        <p:txBody>
          <a:bodyPr>
            <a:noAutofit/>
          </a:bodyPr>
          <a:lstStyle>
            <a:lvl1pPr algn="l">
              <a:defRPr sz="1200" b="0" i="1">
                <a:solidFill>
                  <a:schemeClr val="tx1"/>
                </a:solidFill>
                <a:latin typeface="Montserrat" panose="00000500000000000000" pitchFamily="2" charset="0"/>
              </a:defRPr>
            </a:lvl1pPr>
          </a:lstStyle>
          <a:p>
            <a:pPr lvl="0"/>
            <a:r>
              <a:rPr lang="fr-FR"/>
              <a:t>PRÉNOM </a:t>
            </a:r>
          </a:p>
        </p:txBody>
      </p:sp>
    </p:spTree>
    <p:extLst>
      <p:ext uri="{BB962C8B-B14F-4D97-AF65-F5344CB8AC3E}">
        <p14:creationId xmlns:p14="http://schemas.microsoft.com/office/powerpoint/2010/main" val="39200802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Famille Production Opération Prestation Client">
    <p:spTree>
      <p:nvGrpSpPr>
        <p:cNvPr id="1" name=""/>
        <p:cNvGrpSpPr/>
        <p:nvPr/>
      </p:nvGrpSpPr>
      <p:grpSpPr>
        <a:xfrm>
          <a:off x="0" y="0"/>
          <a:ext cx="0" cy="0"/>
          <a:chOff x="0" y="0"/>
          <a:chExt cx="0" cy="0"/>
        </a:xfrm>
      </p:grpSpPr>
      <p:grpSp>
        <p:nvGrpSpPr>
          <p:cNvPr id="7" name="Groupe 6"/>
          <p:cNvGrpSpPr/>
          <p:nvPr userDrawn="1"/>
        </p:nvGrpSpPr>
        <p:grpSpPr>
          <a:xfrm>
            <a:off x="6281" y="0"/>
            <a:ext cx="10685532" cy="7559675"/>
            <a:chOff x="6281" y="0"/>
            <a:chExt cx="10685532" cy="7559675"/>
          </a:xfrm>
        </p:grpSpPr>
        <p:sp>
          <p:nvSpPr>
            <p:cNvPr id="9" name="Google Shape;76;p16"/>
            <p:cNvSpPr/>
            <p:nvPr userDrawn="1"/>
          </p:nvSpPr>
          <p:spPr>
            <a:xfrm>
              <a:off x="6281" y="0"/>
              <a:ext cx="10685532" cy="7559675"/>
            </a:xfrm>
            <a:prstGeom prst="rect">
              <a:avLst/>
            </a:prstGeom>
            <a:solidFill>
              <a:srgbClr val="009739"/>
            </a:solidFill>
            <a:ln>
              <a:noFill/>
            </a:ln>
          </p:spPr>
          <p:txBody>
            <a:bodyPr spcFirstLastPara="1" wrap="square" lIns="33982" tIns="33982" rIns="33982" bIns="33982"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403" b="0" i="0" u="none" strike="noStrike" cap="none">
                <a:solidFill>
                  <a:srgbClr val="FFFFFF"/>
                </a:solidFill>
                <a:latin typeface="Montserrat Medium"/>
                <a:ea typeface="Montserrat Medium"/>
                <a:cs typeface="Montserrat Medium"/>
                <a:sym typeface="Montserrat Medium"/>
              </a:endParaRPr>
            </a:p>
          </p:txBody>
        </p:sp>
        <p:sp>
          <p:nvSpPr>
            <p:cNvPr id="12" name="Google Shape;77;p16"/>
            <p:cNvSpPr txBox="1"/>
            <p:nvPr userDrawn="1"/>
          </p:nvSpPr>
          <p:spPr>
            <a:xfrm>
              <a:off x="261097" y="4993364"/>
              <a:ext cx="10303120" cy="2220382"/>
            </a:xfrm>
            <a:prstGeom prst="rect">
              <a:avLst/>
            </a:prstGeom>
            <a:noFill/>
            <a:ln>
              <a:noFill/>
            </a:ln>
          </p:spPr>
          <p:txBody>
            <a:bodyPr spcFirstLastPara="1" wrap="square" lIns="38750" tIns="38750" rIns="38750" bIns="38750" anchor="t" anchorCtr="0">
              <a:spAutoFit/>
            </a:bodyPr>
            <a:lstStyle/>
            <a:p>
              <a:pPr marL="0" marR="0" lvl="0" indent="0" algn="l" rtl="0">
                <a:lnSpc>
                  <a:spcPct val="90000"/>
                </a:lnSpc>
                <a:spcBef>
                  <a:spcPts val="0"/>
                </a:spcBef>
                <a:spcAft>
                  <a:spcPts val="0"/>
                </a:spcAft>
                <a:buClr>
                  <a:srgbClr val="FFFFFF"/>
                </a:buClr>
                <a:buSzPts val="5100"/>
                <a:buFont typeface="Montserrat"/>
                <a:buNone/>
              </a:pPr>
              <a:r>
                <a:rPr lang="en-US" sz="4800" b="1" i="0" u="none" strike="noStrike" cap="none" dirty="0">
                  <a:solidFill>
                    <a:schemeClr val="bg1"/>
                  </a:solidFill>
                  <a:latin typeface="+mn-lt"/>
                  <a:ea typeface="Montserrat"/>
                  <a:cs typeface="Montserrat"/>
                  <a:sym typeface="Montserrat"/>
                </a:rPr>
                <a:t>FAMI</a:t>
              </a:r>
              <a:r>
                <a:rPr lang="en-US" sz="4800" b="1" i="0" u="none" strike="noStrike" cap="none" dirty="0">
                  <a:solidFill>
                    <a:srgbClr val="FFFFFF"/>
                  </a:solidFill>
                  <a:latin typeface="+mn-lt"/>
                  <a:ea typeface="Montserrat"/>
                  <a:cs typeface="Montserrat"/>
                  <a:sym typeface="Montserrat"/>
                </a:rPr>
                <a:t>LLE </a:t>
              </a:r>
              <a:endParaRPr sz="4800" dirty="0">
                <a:latin typeface="+mn-lt"/>
              </a:endParaRPr>
            </a:p>
            <a:p>
              <a:pPr marL="0" marR="0" lvl="0" indent="0" algn="l" rtl="0">
                <a:lnSpc>
                  <a:spcPct val="100000"/>
                </a:lnSpc>
                <a:spcBef>
                  <a:spcPts val="0"/>
                </a:spcBef>
                <a:spcAft>
                  <a:spcPts val="0"/>
                </a:spcAft>
                <a:buClr>
                  <a:srgbClr val="FFFFFF"/>
                </a:buClr>
                <a:buSzPts val="4500"/>
                <a:buFont typeface="Montserrat"/>
                <a:buNone/>
              </a:pPr>
              <a:r>
                <a:rPr lang="en-US" sz="4800" b="1" i="0" u="none" strike="noStrike" cap="none" dirty="0">
                  <a:solidFill>
                    <a:srgbClr val="FFFFFF"/>
                  </a:solidFill>
                  <a:latin typeface="+mn-lt"/>
                  <a:ea typeface="Montserrat"/>
                  <a:cs typeface="Montserrat"/>
                  <a:sym typeface="Montserrat"/>
                </a:rPr>
                <a:t>PRODUCTION, OPÉRATIONS </a:t>
              </a:r>
            </a:p>
            <a:p>
              <a:pPr marL="0" marR="0" lvl="0" indent="0" algn="l" rtl="0">
                <a:lnSpc>
                  <a:spcPct val="100000"/>
                </a:lnSpc>
                <a:spcBef>
                  <a:spcPts val="0"/>
                </a:spcBef>
                <a:spcAft>
                  <a:spcPts val="0"/>
                </a:spcAft>
                <a:buClr>
                  <a:srgbClr val="FFFFFF"/>
                </a:buClr>
                <a:buSzPts val="4500"/>
                <a:buFont typeface="Montserrat"/>
                <a:buNone/>
              </a:pPr>
              <a:r>
                <a:rPr lang="en-US" sz="4800" b="1" i="0" u="none" strike="noStrike" cap="none" dirty="0">
                  <a:solidFill>
                    <a:srgbClr val="FFFFFF"/>
                  </a:solidFill>
                  <a:latin typeface="+mn-lt"/>
                  <a:ea typeface="Montserrat"/>
                  <a:cs typeface="Montserrat"/>
                  <a:sym typeface="Montserrat"/>
                </a:rPr>
                <a:t>ET PRESTATIONS CLIENTS</a:t>
              </a:r>
              <a:endParaRPr lang="en-US" sz="4800" dirty="0">
                <a:latin typeface="+mn-lt"/>
              </a:endParaRPr>
            </a:p>
          </p:txBody>
        </p:sp>
      </p:grpSp>
    </p:spTree>
    <p:extLst>
      <p:ext uri="{BB962C8B-B14F-4D97-AF65-F5344CB8AC3E}">
        <p14:creationId xmlns:p14="http://schemas.microsoft.com/office/powerpoint/2010/main" val="4058872218"/>
      </p:ext>
    </p:extLst>
  </p:cSld>
  <p:clrMapOvr>
    <a:masterClrMapping/>
  </p:clrMapOvr>
  <p:extLst>
    <p:ext uri="{DCECCB84-F9BA-43D5-87BE-67443E8EF086}">
      <p15:sldGuideLst xmlns:p15="http://schemas.microsoft.com/office/powerpoint/2012/main">
        <p15:guide id="1" orient="horz" pos="2381">
          <p15:clr>
            <a:srgbClr val="FBAE40"/>
          </p15:clr>
        </p15:guide>
        <p15:guide id="2" pos="3368">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émoignage modèle 1 vert">
    <p:spTree>
      <p:nvGrpSpPr>
        <p:cNvPr id="1" name=""/>
        <p:cNvGrpSpPr/>
        <p:nvPr/>
      </p:nvGrpSpPr>
      <p:grpSpPr>
        <a:xfrm>
          <a:off x="0" y="0"/>
          <a:ext cx="0" cy="0"/>
          <a:chOff x="0" y="0"/>
          <a:chExt cx="0" cy="0"/>
        </a:xfrm>
      </p:grpSpPr>
      <p:pic>
        <p:nvPicPr>
          <p:cNvPr id="18" name="Google Shape;208;p24"/>
          <p:cNvPicPr preferRelativeResize="0"/>
          <p:nvPr userDrawn="1"/>
        </p:nvPicPr>
        <p:blipFill rotWithShape="1">
          <a:blip r:embed="rId2">
            <a:alphaModFix/>
          </a:blip>
          <a:srcRect/>
          <a:stretch/>
        </p:blipFill>
        <p:spPr>
          <a:xfrm>
            <a:off x="9837695" y="1803048"/>
            <a:ext cx="620900" cy="620900"/>
          </a:xfrm>
          <a:prstGeom prst="rect">
            <a:avLst/>
          </a:prstGeom>
          <a:noFill/>
          <a:ln>
            <a:noFill/>
          </a:ln>
        </p:spPr>
      </p:pic>
      <p:pic>
        <p:nvPicPr>
          <p:cNvPr id="19" name="Google Shape;208;p24"/>
          <p:cNvPicPr preferRelativeResize="0"/>
          <p:nvPr userDrawn="1"/>
        </p:nvPicPr>
        <p:blipFill rotWithShape="1">
          <a:blip r:embed="rId2">
            <a:alphaModFix/>
          </a:blip>
          <a:srcRect/>
          <a:stretch/>
        </p:blipFill>
        <p:spPr>
          <a:xfrm>
            <a:off x="7358108" y="1803048"/>
            <a:ext cx="620900" cy="620900"/>
          </a:xfrm>
          <a:prstGeom prst="rect">
            <a:avLst/>
          </a:prstGeom>
          <a:noFill/>
          <a:ln>
            <a:noFill/>
          </a:ln>
        </p:spPr>
      </p:pic>
      <p:sp>
        <p:nvSpPr>
          <p:cNvPr id="8" name="Google Shape;82;p17"/>
          <p:cNvSpPr/>
          <p:nvPr userDrawn="1"/>
        </p:nvSpPr>
        <p:spPr>
          <a:xfrm>
            <a:off x="0" y="6321275"/>
            <a:ext cx="10691813" cy="1238400"/>
          </a:xfrm>
          <a:prstGeom prst="rect">
            <a:avLst/>
          </a:prstGeom>
          <a:solidFill>
            <a:srgbClr val="009739"/>
          </a:solidFill>
          <a:ln>
            <a:noFill/>
          </a:ln>
        </p:spPr>
        <p:txBody>
          <a:bodyPr spcFirstLastPara="1" wrap="square" lIns="38750" tIns="38750" rIns="38750" bIns="38750"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600" b="0" i="0" u="none" strike="noStrike" cap="none">
              <a:solidFill>
                <a:srgbClr val="FFFFFF"/>
              </a:solidFill>
              <a:latin typeface="Montserrat Medium"/>
              <a:ea typeface="Montserrat Medium"/>
              <a:cs typeface="Montserrat Medium"/>
              <a:sym typeface="Montserrat Medium"/>
            </a:endParaRPr>
          </a:p>
        </p:txBody>
      </p:sp>
      <p:grpSp>
        <p:nvGrpSpPr>
          <p:cNvPr id="9" name="Groupe 8"/>
          <p:cNvGrpSpPr/>
          <p:nvPr userDrawn="1"/>
        </p:nvGrpSpPr>
        <p:grpSpPr>
          <a:xfrm>
            <a:off x="294443" y="1683565"/>
            <a:ext cx="4443100" cy="1063500"/>
            <a:chOff x="257380" y="1638885"/>
            <a:chExt cx="4443100" cy="1063500"/>
          </a:xfrm>
        </p:grpSpPr>
        <p:sp>
          <p:nvSpPr>
            <p:cNvPr id="10" name="Google Shape;86;p17"/>
            <p:cNvSpPr txBox="1"/>
            <p:nvPr/>
          </p:nvSpPr>
          <p:spPr>
            <a:xfrm>
              <a:off x="873080" y="1784927"/>
              <a:ext cx="3827400" cy="8172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QUESTIONS À </a:t>
              </a:r>
              <a:endParaRPr sz="500">
                <a:solidFill>
                  <a:srgbClr val="003DA5"/>
                </a:solidFill>
              </a:endParaRPr>
            </a:p>
          </p:txBody>
        </p:sp>
        <p:sp>
          <p:nvSpPr>
            <p:cNvPr id="11" name="Google Shape;87;p17"/>
            <p:cNvSpPr txBox="1"/>
            <p:nvPr/>
          </p:nvSpPr>
          <p:spPr>
            <a:xfrm>
              <a:off x="257380" y="1638885"/>
              <a:ext cx="559500" cy="1063500"/>
            </a:xfrm>
            <a:prstGeom prst="rect">
              <a:avLst/>
            </a:prstGeom>
            <a:noFill/>
            <a:ln>
              <a:noFill/>
            </a:ln>
          </p:spPr>
          <p:txBody>
            <a:bodyPr spcFirstLastPara="1" wrap="square" lIns="38750" tIns="38750" rIns="38750" bIns="38750" anchor="ctr" anchorCtr="0">
              <a:spAutoFit/>
            </a:bodyPr>
            <a:lstStyle/>
            <a:p>
              <a:pPr marL="0" marR="0" lvl="0" indent="0" algn="l" rtl="0">
                <a:lnSpc>
                  <a:spcPct val="100000"/>
                </a:lnSpc>
                <a:spcBef>
                  <a:spcPts val="0"/>
                </a:spcBef>
                <a:spcAft>
                  <a:spcPts val="0"/>
                </a:spcAft>
                <a:buClr>
                  <a:srgbClr val="003DA5"/>
                </a:buClr>
                <a:buSzPts val="6400"/>
                <a:buFont typeface="Montserrat"/>
                <a:buNone/>
              </a:pPr>
              <a:r>
                <a:rPr lang="en-US" sz="6400" b="1" i="0" u="none" strike="noStrike" cap="none">
                  <a:solidFill>
                    <a:srgbClr val="009739"/>
                  </a:solidFill>
                  <a:latin typeface="Montserrat"/>
                  <a:ea typeface="Montserrat"/>
                  <a:cs typeface="Montserrat"/>
                  <a:sym typeface="Montserrat"/>
                </a:rPr>
                <a:t>3</a:t>
              </a:r>
              <a:endParaRPr sz="500">
                <a:solidFill>
                  <a:srgbClr val="009739"/>
                </a:solidFill>
              </a:endParaRPr>
            </a:p>
          </p:txBody>
        </p:sp>
      </p:grpSp>
      <p:sp>
        <p:nvSpPr>
          <p:cNvPr id="13" name="Espace réservé du texte 8">
            <a:extLst>
              <a:ext uri="{FF2B5EF4-FFF2-40B4-BE49-F238E27FC236}">
                <a16:creationId xmlns:a16="http://schemas.microsoft.com/office/drawing/2014/main" id="{3C966F48-A6A1-4B57-A2E0-1AF4AAE38B64}"/>
              </a:ext>
            </a:extLst>
          </p:cNvPr>
          <p:cNvSpPr>
            <a:spLocks noGrp="1"/>
          </p:cNvSpPr>
          <p:nvPr>
            <p:ph type="body" sz="quarter" idx="17" hasCustomPrompt="1"/>
          </p:nvPr>
        </p:nvSpPr>
        <p:spPr>
          <a:xfrm>
            <a:off x="177540" y="2238207"/>
            <a:ext cx="3015779" cy="555567"/>
          </a:xfrm>
        </p:spPr>
        <p:txBody>
          <a:bodyPr>
            <a:noAutofit/>
          </a:bodyPr>
          <a:lstStyle>
            <a:lvl1pPr algn="ctr">
              <a:defRPr sz="2400" b="1">
                <a:solidFill>
                  <a:schemeClr val="tx1"/>
                </a:solidFill>
                <a:latin typeface="Montserrat" panose="00000500000000000000" pitchFamily="2" charset="0"/>
              </a:defRPr>
            </a:lvl1pPr>
          </a:lstStyle>
          <a:p>
            <a:pPr lvl="0"/>
            <a:r>
              <a:rPr lang="fr-FR"/>
              <a:t>PRÉNOM </a:t>
            </a:r>
          </a:p>
        </p:txBody>
      </p:sp>
      <p:sp>
        <p:nvSpPr>
          <p:cNvPr id="14" name="Espace réservé du numéro de diapositive 4"/>
          <p:cNvSpPr txBox="1">
            <a:spLocks/>
          </p:cNvSpPr>
          <p:nvPr userDrawn="1"/>
        </p:nvSpPr>
        <p:spPr>
          <a:xfrm>
            <a:off x="9941935" y="7044772"/>
            <a:ext cx="536695" cy="277783"/>
          </a:xfrm>
          <a:prstGeom prst="rect">
            <a:avLst/>
          </a:prstGeom>
        </p:spPr>
        <p:txBody>
          <a:bodyPr vert="horz" lIns="91440" tIns="45720" rIns="91440" bIns="45720" rtlCol="0" anchor="ctr">
            <a:noAutofit/>
          </a:bodyPr>
          <a:lstStyle>
            <a:defPPr>
              <a:defRPr lang="fr-FR"/>
            </a:defPPr>
            <a:lvl1pPr marL="0" algn="l" defTabSz="914400" rtl="0" eaLnBrk="1" latinLnBrk="0" hangingPunct="1">
              <a:lnSpc>
                <a:spcPct val="100000"/>
              </a:lnSpc>
              <a:defRPr sz="1052"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95CF018-3058-4F85-B70C-105277F9FE2A}" type="slidenum">
              <a:rPr lang="fr-FR" smtClean="0">
                <a:solidFill>
                  <a:schemeClr val="bg1"/>
                </a:solidFill>
              </a:rPr>
              <a:pPr algn="r"/>
              <a:t>‹N°›</a:t>
            </a:fld>
            <a:endParaRPr lang="fr-FR">
              <a:solidFill>
                <a:schemeClr val="bg1"/>
              </a:solidFill>
            </a:endParaRPr>
          </a:p>
        </p:txBody>
      </p:sp>
      <p:sp>
        <p:nvSpPr>
          <p:cNvPr id="15" name="Google Shape;89;p17"/>
          <p:cNvSpPr txBox="1"/>
          <p:nvPr userDrawn="1"/>
        </p:nvSpPr>
        <p:spPr>
          <a:xfrm>
            <a:off x="7568414" y="6624061"/>
            <a:ext cx="2854800" cy="407578"/>
          </a:xfrm>
          <a:prstGeom prst="rect">
            <a:avLst/>
          </a:prstGeom>
          <a:noFill/>
          <a:ln>
            <a:noFill/>
          </a:ln>
        </p:spPr>
        <p:txBody>
          <a:bodyPr spcFirstLastPara="1" wrap="square" lIns="38750" tIns="38750" rIns="38750" bIns="38750" anchor="ctr" anchorCtr="0">
            <a:spAutoFit/>
          </a:bodyPr>
          <a:lstStyle/>
          <a:p>
            <a:pPr marL="0" marR="0" lvl="0" indent="0" algn="r" rtl="0">
              <a:lnSpc>
                <a:spcPct val="107000"/>
              </a:lnSpc>
              <a:spcBef>
                <a:spcPts val="0"/>
              </a:spcBef>
              <a:spcAft>
                <a:spcPts val="0"/>
              </a:spcAft>
              <a:buClr>
                <a:srgbClr val="FFFFFF"/>
              </a:buClr>
              <a:buSzPts val="1000"/>
              <a:buFont typeface="Montserrat"/>
              <a:buNone/>
            </a:pPr>
            <a:r>
              <a:rPr lang="fr-FR" sz="1000" b="1" i="0" u="none" strike="noStrike" cap="none">
                <a:solidFill>
                  <a:srgbClr val="FFFFFF"/>
                </a:solidFill>
                <a:latin typeface="+mn-lt"/>
                <a:ea typeface="Montserrat"/>
                <a:cs typeface="Montserrat"/>
                <a:sym typeface="Montserrat"/>
              </a:rPr>
              <a:t>FAMILLE </a:t>
            </a:r>
            <a:r>
              <a:rPr lang="fr-FR" sz="500"/>
              <a:t> </a:t>
            </a:r>
            <a:r>
              <a:rPr lang="fr-FR" sz="1000" b="1">
                <a:solidFill>
                  <a:srgbClr val="FFFFFF"/>
                </a:solidFill>
                <a:latin typeface="+mn-lt"/>
                <a:ea typeface="Montserrat"/>
                <a:cs typeface="Montserrat"/>
                <a:sym typeface="Montserrat"/>
              </a:rPr>
              <a:t>PRODUCTION, OPÉRATIONS </a:t>
            </a:r>
          </a:p>
          <a:p>
            <a:pPr marL="0" marR="0" lvl="0" indent="0" algn="r" rtl="0">
              <a:lnSpc>
                <a:spcPct val="107000"/>
              </a:lnSpc>
              <a:spcBef>
                <a:spcPts val="0"/>
              </a:spcBef>
              <a:spcAft>
                <a:spcPts val="0"/>
              </a:spcAft>
              <a:buClr>
                <a:srgbClr val="FFFFFF"/>
              </a:buClr>
              <a:buSzPts val="1000"/>
              <a:buFont typeface="Montserrat"/>
              <a:buNone/>
            </a:pPr>
            <a:r>
              <a:rPr lang="fr-FR" sz="1000" b="1">
                <a:solidFill>
                  <a:srgbClr val="FFFFFF"/>
                </a:solidFill>
                <a:latin typeface="+mn-lt"/>
                <a:ea typeface="Montserrat"/>
                <a:cs typeface="Montserrat"/>
                <a:sym typeface="Montserrat"/>
              </a:rPr>
              <a:t>ET PRESTATIONS CLIENTS</a:t>
            </a:r>
            <a:endParaRPr lang="fr-FR" sz="500"/>
          </a:p>
        </p:txBody>
      </p:sp>
      <p:sp>
        <p:nvSpPr>
          <p:cNvPr id="21" name="Espace réservé du texte 8">
            <a:extLst>
              <a:ext uri="{FF2B5EF4-FFF2-40B4-BE49-F238E27FC236}">
                <a16:creationId xmlns:a16="http://schemas.microsoft.com/office/drawing/2014/main" id="{3C966F48-A6A1-4B57-A2E0-1AF4AAE38B64}"/>
              </a:ext>
            </a:extLst>
          </p:cNvPr>
          <p:cNvSpPr>
            <a:spLocks noGrp="1"/>
          </p:cNvSpPr>
          <p:nvPr>
            <p:ph type="body" sz="quarter" idx="18" hasCustomPrompt="1"/>
          </p:nvPr>
        </p:nvSpPr>
        <p:spPr>
          <a:xfrm>
            <a:off x="230435" y="6556945"/>
            <a:ext cx="6945910" cy="555567"/>
          </a:xfrm>
        </p:spPr>
        <p:txBody>
          <a:bodyPr>
            <a:noAutofit/>
          </a:bodyPr>
          <a:lstStyle>
            <a:lvl1pPr algn="l">
              <a:defRPr sz="2400" b="1" baseline="0">
                <a:solidFill>
                  <a:schemeClr val="bg1"/>
                </a:solidFill>
                <a:latin typeface="Montserrat" panose="00000500000000000000" pitchFamily="2" charset="0"/>
              </a:defRPr>
            </a:lvl1pPr>
          </a:lstStyle>
          <a:p>
            <a:pPr lvl="0"/>
            <a:r>
              <a:rPr lang="fr-FR"/>
              <a:t>PARCOURS DE LA PERSONNE</a:t>
            </a:r>
          </a:p>
        </p:txBody>
      </p:sp>
      <p:sp>
        <p:nvSpPr>
          <p:cNvPr id="20" name="Titre 1">
            <a:extLst>
              <a:ext uri="{FF2B5EF4-FFF2-40B4-BE49-F238E27FC236}">
                <a16:creationId xmlns:a16="http://schemas.microsoft.com/office/drawing/2014/main" id="{212140DD-45D1-41A7-B14C-E4BFEA0E9E58}"/>
              </a:ext>
            </a:extLst>
          </p:cNvPr>
          <p:cNvSpPr>
            <a:spLocks noGrp="1"/>
          </p:cNvSpPr>
          <p:nvPr>
            <p:ph type="title" hasCustomPrompt="1"/>
          </p:nvPr>
        </p:nvSpPr>
        <p:spPr>
          <a:xfrm>
            <a:off x="2812857" y="277223"/>
            <a:ext cx="5224720" cy="1190500"/>
          </a:xfrm>
        </p:spPr>
        <p:txBody>
          <a:bodyPr/>
          <a:lstStyle>
            <a:lvl1pPr>
              <a:defRPr>
                <a:solidFill>
                  <a:schemeClr val="tx1"/>
                </a:solidFill>
              </a:defRPr>
            </a:lvl1pPr>
          </a:lstStyle>
          <a:p>
            <a:r>
              <a:rPr lang="fr-FR"/>
              <a:t>Verbatim à personnaliser sur 2 lignes</a:t>
            </a:r>
          </a:p>
        </p:txBody>
      </p:sp>
      <p:sp>
        <p:nvSpPr>
          <p:cNvPr id="22" name="Espace réservé du texte 8">
            <a:extLst>
              <a:ext uri="{FF2B5EF4-FFF2-40B4-BE49-F238E27FC236}">
                <a16:creationId xmlns:a16="http://schemas.microsoft.com/office/drawing/2014/main" id="{3C966F48-A6A1-4B57-A2E0-1AF4AAE38B64}"/>
              </a:ext>
            </a:extLst>
          </p:cNvPr>
          <p:cNvSpPr>
            <a:spLocks noGrp="1"/>
          </p:cNvSpPr>
          <p:nvPr>
            <p:ph type="body" sz="quarter" idx="19" hasCustomPrompt="1"/>
          </p:nvPr>
        </p:nvSpPr>
        <p:spPr>
          <a:xfrm>
            <a:off x="2825679" y="1173815"/>
            <a:ext cx="3015779" cy="555567"/>
          </a:xfrm>
        </p:spPr>
        <p:txBody>
          <a:bodyPr>
            <a:noAutofit/>
          </a:bodyPr>
          <a:lstStyle>
            <a:lvl1pPr algn="l">
              <a:defRPr sz="1200" b="0" i="1">
                <a:solidFill>
                  <a:schemeClr val="tx1"/>
                </a:solidFill>
                <a:latin typeface="Montserrat" panose="00000500000000000000" pitchFamily="2" charset="0"/>
              </a:defRPr>
            </a:lvl1pPr>
          </a:lstStyle>
          <a:p>
            <a:pPr lvl="0"/>
            <a:r>
              <a:rPr lang="fr-FR"/>
              <a:t>PRÉNOM </a:t>
            </a:r>
          </a:p>
        </p:txBody>
      </p:sp>
      <p:cxnSp>
        <p:nvCxnSpPr>
          <p:cNvPr id="32" name="Google Shape;92;p17"/>
          <p:cNvCxnSpPr/>
          <p:nvPr userDrawn="1"/>
        </p:nvCxnSpPr>
        <p:spPr>
          <a:xfrm rot="10800000">
            <a:off x="8233196" y="1759225"/>
            <a:ext cx="0" cy="4326600"/>
          </a:xfrm>
          <a:prstGeom prst="straightConnector1">
            <a:avLst/>
          </a:prstGeom>
          <a:noFill/>
          <a:ln w="19050" cap="flat" cmpd="sng">
            <a:solidFill>
              <a:srgbClr val="009739"/>
            </a:solidFill>
            <a:prstDash val="solid"/>
            <a:miter lim="400000"/>
            <a:headEnd type="none" w="sm" len="sm"/>
            <a:tailEnd type="none" w="sm" len="sm"/>
          </a:ln>
        </p:spPr>
      </p:cxnSp>
      <p:cxnSp>
        <p:nvCxnSpPr>
          <p:cNvPr id="33" name="Google Shape;93;p17"/>
          <p:cNvCxnSpPr/>
          <p:nvPr userDrawn="1"/>
        </p:nvCxnSpPr>
        <p:spPr>
          <a:xfrm rot="10800000">
            <a:off x="4960855" y="1759325"/>
            <a:ext cx="0" cy="4331400"/>
          </a:xfrm>
          <a:prstGeom prst="straightConnector1">
            <a:avLst/>
          </a:prstGeom>
          <a:noFill/>
          <a:ln w="19050" cap="flat" cmpd="sng">
            <a:solidFill>
              <a:srgbClr val="009739"/>
            </a:solidFill>
            <a:prstDash val="solid"/>
            <a:miter lim="400000"/>
            <a:headEnd type="none" w="sm" len="sm"/>
            <a:tailEnd type="none" w="sm" len="sm"/>
          </a:ln>
        </p:spPr>
      </p:cxnSp>
      <p:grpSp>
        <p:nvGrpSpPr>
          <p:cNvPr id="34" name="Groupe 33"/>
          <p:cNvGrpSpPr/>
          <p:nvPr userDrawn="1"/>
        </p:nvGrpSpPr>
        <p:grpSpPr>
          <a:xfrm>
            <a:off x="5108048" y="1817164"/>
            <a:ext cx="5186143" cy="1186500"/>
            <a:chOff x="5108048" y="1817164"/>
            <a:chExt cx="5186143" cy="1186500"/>
          </a:xfrm>
        </p:grpSpPr>
        <p:sp>
          <p:nvSpPr>
            <p:cNvPr id="38" name="Google Shape;91;p17"/>
            <p:cNvSpPr txBox="1"/>
            <p:nvPr userDrawn="1"/>
          </p:nvSpPr>
          <p:spPr>
            <a:xfrm>
              <a:off x="5108048" y="1817164"/>
              <a:ext cx="2759425" cy="11865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DU RECRUTEUR</a:t>
              </a:r>
              <a:endParaRPr lang="en-US" sz="2400" b="1">
                <a:solidFill>
                  <a:srgbClr val="003DA5"/>
                </a:solidFill>
                <a:latin typeface="Montserrat"/>
                <a:ea typeface="Montserrat"/>
                <a:cs typeface="Montserrat"/>
                <a:sym typeface="Montserrat"/>
              </a:endParaRPr>
            </a:p>
          </p:txBody>
        </p:sp>
        <p:sp>
          <p:nvSpPr>
            <p:cNvPr id="36" name="Google Shape;99;p17"/>
            <p:cNvSpPr txBox="1"/>
            <p:nvPr userDrawn="1"/>
          </p:nvSpPr>
          <p:spPr>
            <a:xfrm>
              <a:off x="8379980" y="1818343"/>
              <a:ext cx="1914211" cy="816921"/>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DE L’EMRG</a:t>
              </a:r>
            </a:p>
          </p:txBody>
        </p:sp>
      </p:grpSp>
    </p:spTree>
    <p:extLst>
      <p:ext uri="{BB962C8B-B14F-4D97-AF65-F5344CB8AC3E}">
        <p14:creationId xmlns:p14="http://schemas.microsoft.com/office/powerpoint/2010/main" val="14889646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émoignage modèle 2 vert">
    <p:spTree>
      <p:nvGrpSpPr>
        <p:cNvPr id="1" name=""/>
        <p:cNvGrpSpPr/>
        <p:nvPr/>
      </p:nvGrpSpPr>
      <p:grpSpPr>
        <a:xfrm>
          <a:off x="0" y="0"/>
          <a:ext cx="0" cy="0"/>
          <a:chOff x="0" y="0"/>
          <a:chExt cx="0" cy="0"/>
        </a:xfrm>
      </p:grpSpPr>
      <p:pic>
        <p:nvPicPr>
          <p:cNvPr id="18" name="Google Shape;208;p24"/>
          <p:cNvPicPr preferRelativeResize="0"/>
          <p:nvPr userDrawn="1"/>
        </p:nvPicPr>
        <p:blipFill rotWithShape="1">
          <a:blip r:embed="rId2">
            <a:alphaModFix/>
          </a:blip>
          <a:srcRect/>
          <a:stretch/>
        </p:blipFill>
        <p:spPr>
          <a:xfrm>
            <a:off x="9438234" y="1722395"/>
            <a:ext cx="620900" cy="620900"/>
          </a:xfrm>
          <a:prstGeom prst="rect">
            <a:avLst/>
          </a:prstGeom>
          <a:noFill/>
          <a:ln>
            <a:noFill/>
          </a:ln>
        </p:spPr>
      </p:pic>
      <p:cxnSp>
        <p:nvCxnSpPr>
          <p:cNvPr id="7" name="Google Shape;92;p17"/>
          <p:cNvCxnSpPr/>
          <p:nvPr userDrawn="1"/>
        </p:nvCxnSpPr>
        <p:spPr>
          <a:xfrm rot="10800000">
            <a:off x="7176346" y="1759225"/>
            <a:ext cx="0" cy="4326600"/>
          </a:xfrm>
          <a:prstGeom prst="straightConnector1">
            <a:avLst/>
          </a:prstGeom>
          <a:noFill/>
          <a:ln w="19050" cap="flat" cmpd="sng">
            <a:solidFill>
              <a:srgbClr val="009739"/>
            </a:solidFill>
            <a:prstDash val="solid"/>
            <a:miter lim="400000"/>
            <a:headEnd type="none" w="sm" len="sm"/>
            <a:tailEnd type="none" w="sm" len="sm"/>
          </a:ln>
        </p:spPr>
      </p:cxnSp>
      <p:sp>
        <p:nvSpPr>
          <p:cNvPr id="8" name="Google Shape;82;p17"/>
          <p:cNvSpPr/>
          <p:nvPr userDrawn="1"/>
        </p:nvSpPr>
        <p:spPr>
          <a:xfrm>
            <a:off x="0" y="6321275"/>
            <a:ext cx="10691813" cy="1238400"/>
          </a:xfrm>
          <a:prstGeom prst="rect">
            <a:avLst/>
          </a:prstGeom>
          <a:solidFill>
            <a:srgbClr val="009739"/>
          </a:solidFill>
          <a:ln>
            <a:noFill/>
          </a:ln>
        </p:spPr>
        <p:txBody>
          <a:bodyPr spcFirstLastPara="1" wrap="square" lIns="38750" tIns="38750" rIns="38750" bIns="38750"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600" b="0" i="0" u="none" strike="noStrike" cap="none">
              <a:solidFill>
                <a:srgbClr val="FFFFFF"/>
              </a:solidFill>
              <a:latin typeface="Montserrat Medium"/>
              <a:ea typeface="Montserrat Medium"/>
              <a:cs typeface="Montserrat Medium"/>
              <a:sym typeface="Montserrat Medium"/>
            </a:endParaRPr>
          </a:p>
        </p:txBody>
      </p:sp>
      <p:grpSp>
        <p:nvGrpSpPr>
          <p:cNvPr id="9" name="Groupe 8"/>
          <p:cNvGrpSpPr/>
          <p:nvPr userDrawn="1"/>
        </p:nvGrpSpPr>
        <p:grpSpPr>
          <a:xfrm>
            <a:off x="294443" y="1683565"/>
            <a:ext cx="4443100" cy="1063500"/>
            <a:chOff x="257380" y="1638885"/>
            <a:chExt cx="4443100" cy="1063500"/>
          </a:xfrm>
        </p:grpSpPr>
        <p:sp>
          <p:nvSpPr>
            <p:cNvPr id="10" name="Google Shape;86;p17"/>
            <p:cNvSpPr txBox="1"/>
            <p:nvPr/>
          </p:nvSpPr>
          <p:spPr>
            <a:xfrm>
              <a:off x="873080" y="1784927"/>
              <a:ext cx="3827400" cy="8172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QUESTIONS À </a:t>
              </a:r>
              <a:endParaRPr sz="500">
                <a:solidFill>
                  <a:srgbClr val="003DA5"/>
                </a:solidFill>
              </a:endParaRPr>
            </a:p>
          </p:txBody>
        </p:sp>
        <p:sp>
          <p:nvSpPr>
            <p:cNvPr id="11" name="Google Shape;87;p17"/>
            <p:cNvSpPr txBox="1"/>
            <p:nvPr/>
          </p:nvSpPr>
          <p:spPr>
            <a:xfrm>
              <a:off x="257380" y="1638885"/>
              <a:ext cx="559500" cy="1063500"/>
            </a:xfrm>
            <a:prstGeom prst="rect">
              <a:avLst/>
            </a:prstGeom>
            <a:noFill/>
            <a:ln>
              <a:noFill/>
            </a:ln>
          </p:spPr>
          <p:txBody>
            <a:bodyPr spcFirstLastPara="1" wrap="square" lIns="38750" tIns="38750" rIns="38750" bIns="38750" anchor="ctr" anchorCtr="0">
              <a:spAutoFit/>
            </a:bodyPr>
            <a:lstStyle/>
            <a:p>
              <a:pPr marL="0" marR="0" lvl="0" indent="0" algn="l" rtl="0">
                <a:lnSpc>
                  <a:spcPct val="100000"/>
                </a:lnSpc>
                <a:spcBef>
                  <a:spcPts val="0"/>
                </a:spcBef>
                <a:spcAft>
                  <a:spcPts val="0"/>
                </a:spcAft>
                <a:buClr>
                  <a:srgbClr val="003DA5"/>
                </a:buClr>
                <a:buSzPts val="6400"/>
                <a:buFont typeface="Montserrat"/>
                <a:buNone/>
              </a:pPr>
              <a:r>
                <a:rPr lang="en-US" sz="6400" b="1" i="0" u="none" strike="noStrike" cap="none">
                  <a:solidFill>
                    <a:srgbClr val="009739"/>
                  </a:solidFill>
                  <a:latin typeface="Montserrat"/>
                  <a:ea typeface="Montserrat"/>
                  <a:cs typeface="Montserrat"/>
                  <a:sym typeface="Montserrat"/>
                </a:rPr>
                <a:t>3</a:t>
              </a:r>
              <a:endParaRPr sz="500">
                <a:solidFill>
                  <a:srgbClr val="009739"/>
                </a:solidFill>
              </a:endParaRPr>
            </a:p>
          </p:txBody>
        </p:sp>
      </p:grpSp>
      <p:sp>
        <p:nvSpPr>
          <p:cNvPr id="13" name="Espace réservé du texte 8">
            <a:extLst>
              <a:ext uri="{FF2B5EF4-FFF2-40B4-BE49-F238E27FC236}">
                <a16:creationId xmlns:a16="http://schemas.microsoft.com/office/drawing/2014/main" id="{3C966F48-A6A1-4B57-A2E0-1AF4AAE38B64}"/>
              </a:ext>
            </a:extLst>
          </p:cNvPr>
          <p:cNvSpPr>
            <a:spLocks noGrp="1"/>
          </p:cNvSpPr>
          <p:nvPr>
            <p:ph type="body" sz="quarter" idx="17" hasCustomPrompt="1"/>
          </p:nvPr>
        </p:nvSpPr>
        <p:spPr>
          <a:xfrm>
            <a:off x="177540" y="2238207"/>
            <a:ext cx="3015779" cy="555567"/>
          </a:xfrm>
        </p:spPr>
        <p:txBody>
          <a:bodyPr>
            <a:noAutofit/>
          </a:bodyPr>
          <a:lstStyle>
            <a:lvl1pPr algn="ctr">
              <a:defRPr sz="2400" b="1">
                <a:solidFill>
                  <a:schemeClr val="tx1"/>
                </a:solidFill>
                <a:latin typeface="Montserrat" panose="00000500000000000000" pitchFamily="2" charset="0"/>
              </a:defRPr>
            </a:lvl1pPr>
          </a:lstStyle>
          <a:p>
            <a:pPr lvl="0"/>
            <a:r>
              <a:rPr lang="fr-FR"/>
              <a:t>PRÉNOM </a:t>
            </a:r>
          </a:p>
        </p:txBody>
      </p:sp>
      <p:sp>
        <p:nvSpPr>
          <p:cNvPr id="14" name="Espace réservé du numéro de diapositive 4"/>
          <p:cNvSpPr txBox="1">
            <a:spLocks/>
          </p:cNvSpPr>
          <p:nvPr userDrawn="1"/>
        </p:nvSpPr>
        <p:spPr>
          <a:xfrm>
            <a:off x="9941935" y="7044772"/>
            <a:ext cx="536695" cy="277783"/>
          </a:xfrm>
          <a:prstGeom prst="rect">
            <a:avLst/>
          </a:prstGeom>
        </p:spPr>
        <p:txBody>
          <a:bodyPr vert="horz" lIns="91440" tIns="45720" rIns="91440" bIns="45720" rtlCol="0" anchor="ctr">
            <a:noAutofit/>
          </a:bodyPr>
          <a:lstStyle>
            <a:defPPr>
              <a:defRPr lang="fr-FR"/>
            </a:defPPr>
            <a:lvl1pPr marL="0" algn="l" defTabSz="914400" rtl="0" eaLnBrk="1" latinLnBrk="0" hangingPunct="1">
              <a:lnSpc>
                <a:spcPct val="100000"/>
              </a:lnSpc>
              <a:defRPr sz="1052"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95CF018-3058-4F85-B70C-105277F9FE2A}" type="slidenum">
              <a:rPr lang="fr-FR" smtClean="0">
                <a:solidFill>
                  <a:schemeClr val="bg1"/>
                </a:solidFill>
              </a:rPr>
              <a:pPr algn="r"/>
              <a:t>‹N°›</a:t>
            </a:fld>
            <a:endParaRPr lang="fr-FR">
              <a:solidFill>
                <a:schemeClr val="bg1"/>
              </a:solidFill>
            </a:endParaRPr>
          </a:p>
        </p:txBody>
      </p:sp>
      <p:sp>
        <p:nvSpPr>
          <p:cNvPr id="16" name="Google Shape;91;p17"/>
          <p:cNvSpPr txBox="1"/>
          <p:nvPr userDrawn="1"/>
        </p:nvSpPr>
        <p:spPr>
          <a:xfrm>
            <a:off x="7302608" y="1817164"/>
            <a:ext cx="2759425" cy="11865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DU RECRUTEUR</a:t>
            </a:r>
            <a:endParaRPr lang="en-US" sz="2400" b="1">
              <a:solidFill>
                <a:srgbClr val="003DA5"/>
              </a:solidFill>
              <a:latin typeface="Montserrat"/>
              <a:ea typeface="Montserrat"/>
              <a:cs typeface="Montserrat"/>
              <a:sym typeface="Montserrat"/>
            </a:endParaRPr>
          </a:p>
        </p:txBody>
      </p:sp>
      <p:sp>
        <p:nvSpPr>
          <p:cNvPr id="21" name="Espace réservé du texte 8">
            <a:extLst>
              <a:ext uri="{FF2B5EF4-FFF2-40B4-BE49-F238E27FC236}">
                <a16:creationId xmlns:a16="http://schemas.microsoft.com/office/drawing/2014/main" id="{3C966F48-A6A1-4B57-A2E0-1AF4AAE38B64}"/>
              </a:ext>
            </a:extLst>
          </p:cNvPr>
          <p:cNvSpPr>
            <a:spLocks noGrp="1"/>
          </p:cNvSpPr>
          <p:nvPr>
            <p:ph type="body" sz="quarter" idx="18" hasCustomPrompt="1"/>
          </p:nvPr>
        </p:nvSpPr>
        <p:spPr>
          <a:xfrm>
            <a:off x="230435" y="6556945"/>
            <a:ext cx="6945910" cy="555567"/>
          </a:xfrm>
        </p:spPr>
        <p:txBody>
          <a:bodyPr>
            <a:noAutofit/>
          </a:bodyPr>
          <a:lstStyle>
            <a:lvl1pPr algn="l">
              <a:defRPr sz="2400" b="1" baseline="0">
                <a:solidFill>
                  <a:schemeClr val="bg1"/>
                </a:solidFill>
                <a:latin typeface="Montserrat" panose="00000500000000000000" pitchFamily="2" charset="0"/>
              </a:defRPr>
            </a:lvl1pPr>
          </a:lstStyle>
          <a:p>
            <a:pPr lvl="0"/>
            <a:r>
              <a:rPr lang="fr-FR"/>
              <a:t>PARCOURS DE LA PERSONNE</a:t>
            </a:r>
          </a:p>
        </p:txBody>
      </p:sp>
      <p:sp>
        <p:nvSpPr>
          <p:cNvPr id="20" name="Titre 1">
            <a:extLst>
              <a:ext uri="{FF2B5EF4-FFF2-40B4-BE49-F238E27FC236}">
                <a16:creationId xmlns:a16="http://schemas.microsoft.com/office/drawing/2014/main" id="{212140DD-45D1-41A7-B14C-E4BFEA0E9E58}"/>
              </a:ext>
            </a:extLst>
          </p:cNvPr>
          <p:cNvSpPr>
            <a:spLocks noGrp="1"/>
          </p:cNvSpPr>
          <p:nvPr>
            <p:ph type="title" hasCustomPrompt="1"/>
          </p:nvPr>
        </p:nvSpPr>
        <p:spPr>
          <a:xfrm>
            <a:off x="2812857" y="277223"/>
            <a:ext cx="5224720" cy="1190500"/>
          </a:xfrm>
        </p:spPr>
        <p:txBody>
          <a:bodyPr/>
          <a:lstStyle>
            <a:lvl1pPr>
              <a:defRPr>
                <a:solidFill>
                  <a:schemeClr val="tx1"/>
                </a:solidFill>
              </a:defRPr>
            </a:lvl1pPr>
          </a:lstStyle>
          <a:p>
            <a:r>
              <a:rPr lang="fr-FR"/>
              <a:t>Verbatim à personnaliser sur 2 lignes</a:t>
            </a:r>
          </a:p>
        </p:txBody>
      </p:sp>
      <p:sp>
        <p:nvSpPr>
          <p:cNvPr id="22" name="Espace réservé du texte 8">
            <a:extLst>
              <a:ext uri="{FF2B5EF4-FFF2-40B4-BE49-F238E27FC236}">
                <a16:creationId xmlns:a16="http://schemas.microsoft.com/office/drawing/2014/main" id="{3C966F48-A6A1-4B57-A2E0-1AF4AAE38B64}"/>
              </a:ext>
            </a:extLst>
          </p:cNvPr>
          <p:cNvSpPr>
            <a:spLocks noGrp="1"/>
          </p:cNvSpPr>
          <p:nvPr>
            <p:ph type="body" sz="quarter" idx="19" hasCustomPrompt="1"/>
          </p:nvPr>
        </p:nvSpPr>
        <p:spPr>
          <a:xfrm>
            <a:off x="2825679" y="1173815"/>
            <a:ext cx="3015779" cy="555567"/>
          </a:xfrm>
        </p:spPr>
        <p:txBody>
          <a:bodyPr>
            <a:noAutofit/>
          </a:bodyPr>
          <a:lstStyle>
            <a:lvl1pPr algn="l">
              <a:defRPr sz="1200" b="0" i="1">
                <a:solidFill>
                  <a:schemeClr val="tx1"/>
                </a:solidFill>
                <a:latin typeface="Montserrat" panose="00000500000000000000" pitchFamily="2" charset="0"/>
              </a:defRPr>
            </a:lvl1pPr>
          </a:lstStyle>
          <a:p>
            <a:pPr lvl="0"/>
            <a:r>
              <a:rPr lang="fr-FR"/>
              <a:t>PRÉNOM </a:t>
            </a:r>
          </a:p>
        </p:txBody>
      </p:sp>
      <p:sp>
        <p:nvSpPr>
          <p:cNvPr id="17" name="Google Shape;89;p17"/>
          <p:cNvSpPr txBox="1"/>
          <p:nvPr userDrawn="1"/>
        </p:nvSpPr>
        <p:spPr>
          <a:xfrm>
            <a:off x="7568414" y="6624061"/>
            <a:ext cx="2854800" cy="407578"/>
          </a:xfrm>
          <a:prstGeom prst="rect">
            <a:avLst/>
          </a:prstGeom>
          <a:noFill/>
          <a:ln>
            <a:noFill/>
          </a:ln>
        </p:spPr>
        <p:txBody>
          <a:bodyPr spcFirstLastPara="1" wrap="square" lIns="38750" tIns="38750" rIns="38750" bIns="38750" anchor="ctr" anchorCtr="0">
            <a:spAutoFit/>
          </a:bodyPr>
          <a:lstStyle/>
          <a:p>
            <a:pPr marL="0" marR="0" lvl="0" indent="0" algn="r" rtl="0">
              <a:lnSpc>
                <a:spcPct val="107000"/>
              </a:lnSpc>
              <a:spcBef>
                <a:spcPts val="0"/>
              </a:spcBef>
              <a:spcAft>
                <a:spcPts val="0"/>
              </a:spcAft>
              <a:buClr>
                <a:srgbClr val="FFFFFF"/>
              </a:buClr>
              <a:buSzPts val="1000"/>
              <a:buFont typeface="Montserrat"/>
              <a:buNone/>
            </a:pPr>
            <a:r>
              <a:rPr lang="fr-FR" sz="1000" b="1" i="0" u="none" strike="noStrike" cap="none">
                <a:solidFill>
                  <a:srgbClr val="FFFFFF"/>
                </a:solidFill>
                <a:latin typeface="+mn-lt"/>
                <a:ea typeface="Montserrat"/>
                <a:cs typeface="Montserrat"/>
                <a:sym typeface="Montserrat"/>
              </a:rPr>
              <a:t>FAMILLE </a:t>
            </a:r>
            <a:r>
              <a:rPr lang="fr-FR" sz="500"/>
              <a:t> </a:t>
            </a:r>
            <a:r>
              <a:rPr lang="fr-FR" sz="1000" b="1">
                <a:solidFill>
                  <a:srgbClr val="FFFFFF"/>
                </a:solidFill>
                <a:latin typeface="+mn-lt"/>
                <a:ea typeface="Montserrat"/>
                <a:cs typeface="Montserrat"/>
                <a:sym typeface="Montserrat"/>
              </a:rPr>
              <a:t>PRODUCTION, OPÉRATIONS </a:t>
            </a:r>
          </a:p>
          <a:p>
            <a:pPr marL="0" marR="0" lvl="0" indent="0" algn="r" rtl="0">
              <a:lnSpc>
                <a:spcPct val="107000"/>
              </a:lnSpc>
              <a:spcBef>
                <a:spcPts val="0"/>
              </a:spcBef>
              <a:spcAft>
                <a:spcPts val="0"/>
              </a:spcAft>
              <a:buClr>
                <a:srgbClr val="FFFFFF"/>
              </a:buClr>
              <a:buSzPts val="1000"/>
              <a:buFont typeface="Montserrat"/>
              <a:buNone/>
            </a:pPr>
            <a:r>
              <a:rPr lang="fr-FR" sz="1000" b="1">
                <a:solidFill>
                  <a:srgbClr val="FFFFFF"/>
                </a:solidFill>
                <a:latin typeface="+mn-lt"/>
                <a:ea typeface="Montserrat"/>
                <a:cs typeface="Montserrat"/>
                <a:sym typeface="Montserrat"/>
              </a:rPr>
              <a:t>ET PRESTATIONS CLIENTS</a:t>
            </a:r>
            <a:endParaRPr lang="fr-FR" sz="500"/>
          </a:p>
        </p:txBody>
      </p:sp>
    </p:spTree>
    <p:extLst>
      <p:ext uri="{BB962C8B-B14F-4D97-AF65-F5344CB8AC3E}">
        <p14:creationId xmlns:p14="http://schemas.microsoft.com/office/powerpoint/2010/main" val="32045132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Texte avec fond logo">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DA3C28F0-2A3E-48B8-8E6E-32F0C7DEE6D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1482653" y="2379898"/>
            <a:ext cx="8837452" cy="5179777"/>
          </a:xfrm>
          <a:prstGeom prst="rect">
            <a:avLst/>
          </a:prstGeom>
        </p:spPr>
      </p:pic>
      <p:sp>
        <p:nvSpPr>
          <p:cNvPr id="2" name="Titre 1">
            <a:extLst>
              <a:ext uri="{FF2B5EF4-FFF2-40B4-BE49-F238E27FC236}">
                <a16:creationId xmlns:a16="http://schemas.microsoft.com/office/drawing/2014/main" id="{212140DD-45D1-41A7-B14C-E4BFEA0E9E58}"/>
              </a:ext>
            </a:extLst>
          </p:cNvPr>
          <p:cNvSpPr>
            <a:spLocks noGrp="1"/>
          </p:cNvSpPr>
          <p:nvPr>
            <p:ph type="title"/>
          </p:nvPr>
        </p:nvSpPr>
        <p:spPr/>
        <p:txBody>
          <a:bodyPr/>
          <a:lstStyle>
            <a:lvl1pPr>
              <a:defRPr>
                <a:solidFill>
                  <a:schemeClr val="tx1"/>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46E98122-8C3C-4E49-8774-FCDAD1D0D762}"/>
              </a:ext>
            </a:extLst>
          </p:cNvPr>
          <p:cNvSpPr>
            <a:spLocks noGrp="1"/>
          </p:cNvSpPr>
          <p:nvPr>
            <p:ph idx="1"/>
          </p:nvPr>
        </p:nvSpPr>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8F698E6-47E6-4E2A-8AF8-D2BE831FE178}"/>
              </a:ext>
            </a:extLst>
          </p:cNvPr>
          <p:cNvSpPr>
            <a:spLocks noGrp="1"/>
          </p:cNvSpPr>
          <p:nvPr>
            <p:ph type="dt" sz="half" idx="10"/>
          </p:nvPr>
        </p:nvSpPr>
        <p:spPr/>
        <p:txBody>
          <a:bodyPr/>
          <a:lstStyle>
            <a:lvl1pPr>
              <a:defRPr>
                <a:solidFill>
                  <a:schemeClr val="tx1"/>
                </a:solidFill>
              </a:defRPr>
            </a:lvl1pPr>
          </a:lstStyle>
          <a:p>
            <a:fld id="{B54C71A4-43A7-4BC3-9F9A-5DF8699657E3}" type="datetime1">
              <a:rPr lang="fr-FR" smtClean="0"/>
              <a:pPr/>
              <a:t>03/01/2025</a:t>
            </a:fld>
            <a:endParaRPr lang="fr-FR"/>
          </a:p>
        </p:txBody>
      </p:sp>
      <p:sp>
        <p:nvSpPr>
          <p:cNvPr id="5" name="Espace réservé du pied de page 4">
            <a:extLst>
              <a:ext uri="{FF2B5EF4-FFF2-40B4-BE49-F238E27FC236}">
                <a16:creationId xmlns:a16="http://schemas.microsoft.com/office/drawing/2014/main" id="{069EA72B-71AE-4A88-A0CE-87AB44331CF4}"/>
              </a:ext>
            </a:extLst>
          </p:cNvPr>
          <p:cNvSpPr>
            <a:spLocks noGrp="1"/>
          </p:cNvSpPr>
          <p:nvPr>
            <p:ph type="ftr" sz="quarter" idx="11"/>
          </p:nvPr>
        </p:nvSpPr>
        <p:spPr/>
        <p:txBody>
          <a:bodyPr/>
          <a:lstStyle>
            <a:lvl1pPr>
              <a:defRPr>
                <a:solidFill>
                  <a:schemeClr val="tx1"/>
                </a:solidFill>
              </a:defRPr>
            </a:lvl1pPr>
          </a:lstStyle>
          <a:p>
            <a:r>
              <a:rPr lang="fr-FR"/>
              <a:t>Titre de la présentation / Date</a:t>
            </a:r>
          </a:p>
        </p:txBody>
      </p:sp>
      <p:sp>
        <p:nvSpPr>
          <p:cNvPr id="6" name="Espace réservé du numéro de diapositive 5">
            <a:extLst>
              <a:ext uri="{FF2B5EF4-FFF2-40B4-BE49-F238E27FC236}">
                <a16:creationId xmlns:a16="http://schemas.microsoft.com/office/drawing/2014/main" id="{4892D7E5-260E-4F34-BA9D-B88ABCAF5084}"/>
              </a:ext>
            </a:extLst>
          </p:cNvPr>
          <p:cNvSpPr>
            <a:spLocks noGrp="1"/>
          </p:cNvSpPr>
          <p:nvPr>
            <p:ph type="sldNum" sz="quarter" idx="12"/>
          </p:nvPr>
        </p:nvSpPr>
        <p:spPr/>
        <p:txBody>
          <a:bodyPr/>
          <a:lstStyle>
            <a:lvl1pPr>
              <a:defRPr>
                <a:solidFill>
                  <a:schemeClr val="tx1"/>
                </a:solidFill>
              </a:defRPr>
            </a:lvl1pPr>
          </a:lstStyle>
          <a:p>
            <a:fld id="{D95CF018-3058-4F85-B70C-105277F9FE2A}" type="slidenum">
              <a:rPr lang="fr-FR" smtClean="0"/>
              <a:pPr/>
              <a:t>‹N°›</a:t>
            </a:fld>
            <a:endParaRPr lang="fr-FR"/>
          </a:p>
        </p:txBody>
      </p:sp>
      <p:cxnSp>
        <p:nvCxnSpPr>
          <p:cNvPr id="10" name="Connecteur droit 9">
            <a:extLst>
              <a:ext uri="{FF2B5EF4-FFF2-40B4-BE49-F238E27FC236}">
                <a16:creationId xmlns:a16="http://schemas.microsoft.com/office/drawing/2014/main" id="{DC036B80-8596-40C5-9403-82DF681AD58F}"/>
              </a:ext>
            </a:extLst>
          </p:cNvPr>
          <p:cNvCxnSpPr/>
          <p:nvPr userDrawn="1"/>
        </p:nvCxnSpPr>
        <p:spPr>
          <a:xfrm>
            <a:off x="580814" y="7028392"/>
            <a:ext cx="4735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Google Shape;63;p14"/>
          <p:cNvPicPr preferRelativeResize="0"/>
          <p:nvPr userDrawn="1"/>
        </p:nvPicPr>
        <p:blipFill>
          <a:blip r:embed="rId3">
            <a:alphaModFix/>
          </a:blip>
          <a:stretch>
            <a:fillRect/>
          </a:stretch>
        </p:blipFill>
        <p:spPr>
          <a:xfrm>
            <a:off x="9049426" y="6507372"/>
            <a:ext cx="1312225" cy="921373"/>
          </a:xfrm>
          <a:prstGeom prst="rect">
            <a:avLst/>
          </a:prstGeom>
          <a:noFill/>
          <a:ln>
            <a:noFill/>
          </a:ln>
        </p:spPr>
      </p:pic>
    </p:spTree>
    <p:extLst>
      <p:ext uri="{BB962C8B-B14F-4D97-AF65-F5344CB8AC3E}">
        <p14:creationId xmlns:p14="http://schemas.microsoft.com/office/powerpoint/2010/main" val="1417532893"/>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Famille">
    <p:spTree>
      <p:nvGrpSpPr>
        <p:cNvPr id="1" name=""/>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6D33313E-A1D1-4E33-870B-8294F1ED2F27}"/>
              </a:ext>
            </a:extLst>
          </p:cNvPr>
          <p:cNvSpPr>
            <a:spLocks noGrp="1"/>
          </p:cNvSpPr>
          <p:nvPr>
            <p:ph type="sldNum" sz="quarter" idx="12"/>
          </p:nvPr>
        </p:nvSpPr>
        <p:spPr/>
        <p:txBody>
          <a:bodyPr>
            <a:noAutofit/>
          </a:bodyPr>
          <a:lstStyle>
            <a:lvl1pPr>
              <a:defRPr>
                <a:solidFill>
                  <a:schemeClr val="tx1"/>
                </a:solidFill>
              </a:defRPr>
            </a:lvl1pPr>
          </a:lstStyle>
          <a:p>
            <a:fld id="{D95CF018-3058-4F85-B70C-105277F9FE2A}" type="slidenum">
              <a:rPr lang="fr-FR" smtClean="0"/>
              <a:pPr/>
              <a:t>‹N°›</a:t>
            </a:fld>
            <a:endParaRPr lang="fr-FR"/>
          </a:p>
        </p:txBody>
      </p:sp>
      <p:sp>
        <p:nvSpPr>
          <p:cNvPr id="4" name="Espace réservé de la date 3">
            <a:extLst>
              <a:ext uri="{FF2B5EF4-FFF2-40B4-BE49-F238E27FC236}">
                <a16:creationId xmlns:a16="http://schemas.microsoft.com/office/drawing/2014/main" id="{6C2C6319-4719-428A-91E6-301A2F3321AE}"/>
              </a:ext>
            </a:extLst>
          </p:cNvPr>
          <p:cNvSpPr>
            <a:spLocks noGrp="1"/>
          </p:cNvSpPr>
          <p:nvPr>
            <p:ph type="dt" sz="half" idx="10"/>
          </p:nvPr>
        </p:nvSpPr>
        <p:spPr/>
        <p:txBody>
          <a:bodyPr>
            <a:noAutofit/>
          </a:bodyPr>
          <a:lstStyle>
            <a:lvl1pPr>
              <a:defRPr>
                <a:solidFill>
                  <a:schemeClr val="tx1"/>
                </a:solidFill>
              </a:defRPr>
            </a:lvl1pPr>
          </a:lstStyle>
          <a:p>
            <a:fld id="{2F3CEF16-7F3F-4837-B549-AAD97B9F641C}" type="datetime1">
              <a:rPr lang="fr-FR" smtClean="0"/>
              <a:pPr/>
              <a:t>03/01/2025</a:t>
            </a:fld>
            <a:endParaRPr lang="fr-FR"/>
          </a:p>
        </p:txBody>
      </p:sp>
      <p:sp>
        <p:nvSpPr>
          <p:cNvPr id="5" name="Espace réservé du pied de page 4">
            <a:extLst>
              <a:ext uri="{FF2B5EF4-FFF2-40B4-BE49-F238E27FC236}">
                <a16:creationId xmlns:a16="http://schemas.microsoft.com/office/drawing/2014/main" id="{6CCEB618-24E5-4C5A-A185-0531E24E207F}"/>
              </a:ext>
            </a:extLst>
          </p:cNvPr>
          <p:cNvSpPr>
            <a:spLocks noGrp="1"/>
          </p:cNvSpPr>
          <p:nvPr>
            <p:ph type="ftr" sz="quarter" idx="11"/>
          </p:nvPr>
        </p:nvSpPr>
        <p:spPr/>
        <p:txBody>
          <a:bodyPr>
            <a:noAutofit/>
          </a:bodyPr>
          <a:lstStyle>
            <a:lvl1pPr>
              <a:defRPr>
                <a:solidFill>
                  <a:schemeClr val="tx1"/>
                </a:solidFill>
              </a:defRPr>
            </a:lvl1pPr>
          </a:lstStyle>
          <a:p>
            <a:r>
              <a:rPr lang="fr-FR"/>
              <a:t>Titre de la présentation / Date</a:t>
            </a:r>
          </a:p>
        </p:txBody>
      </p:sp>
      <p:cxnSp>
        <p:nvCxnSpPr>
          <p:cNvPr id="10" name="Connecteur droit 9">
            <a:extLst>
              <a:ext uri="{FF2B5EF4-FFF2-40B4-BE49-F238E27FC236}">
                <a16:creationId xmlns:a16="http://schemas.microsoft.com/office/drawing/2014/main" id="{6BEC91FD-4451-40E3-8208-33D1A68BBEAB}"/>
              </a:ext>
            </a:extLst>
          </p:cNvPr>
          <p:cNvCxnSpPr/>
          <p:nvPr userDrawn="1"/>
        </p:nvCxnSpPr>
        <p:spPr>
          <a:xfrm>
            <a:off x="580814" y="7028392"/>
            <a:ext cx="4735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Google Shape;77;p16"/>
          <p:cNvSpPr txBox="1"/>
          <p:nvPr userDrawn="1"/>
        </p:nvSpPr>
        <p:spPr>
          <a:xfrm>
            <a:off x="212853" y="5469648"/>
            <a:ext cx="10310768" cy="1519794"/>
          </a:xfrm>
          <a:prstGeom prst="rect">
            <a:avLst/>
          </a:prstGeom>
          <a:noFill/>
          <a:ln>
            <a:noFill/>
          </a:ln>
        </p:spPr>
        <p:txBody>
          <a:bodyPr spcFirstLastPara="1" wrap="square" lIns="33982" tIns="33982" rIns="33982" bIns="33982" anchor="t" anchorCtr="0">
            <a:spAutoFit/>
          </a:bodyPr>
          <a:lstStyle/>
          <a:p>
            <a:pPr marL="0" marR="0" lvl="0" indent="0" algn="l" rtl="0">
              <a:lnSpc>
                <a:spcPct val="90000"/>
              </a:lnSpc>
              <a:spcBef>
                <a:spcPts val="0"/>
              </a:spcBef>
              <a:spcAft>
                <a:spcPts val="0"/>
              </a:spcAft>
              <a:buClr>
                <a:srgbClr val="FFFFFF"/>
              </a:buClr>
              <a:buSzPts val="5100"/>
              <a:buFont typeface="Montserrat"/>
              <a:buNone/>
            </a:pPr>
            <a:r>
              <a:rPr lang="en-US" sz="5100" b="1" i="0" u="none" strike="noStrike" cap="none" dirty="0">
                <a:solidFill>
                  <a:srgbClr val="FFFFFF"/>
                </a:solidFill>
                <a:latin typeface="+mn-lt"/>
                <a:ea typeface="Montserrat"/>
                <a:cs typeface="Montserrat"/>
                <a:sym typeface="Montserrat"/>
              </a:rPr>
              <a:t>FAMILLE </a:t>
            </a:r>
            <a:endParaRPr sz="5100" b="1" dirty="0">
              <a:latin typeface="+mn-lt"/>
            </a:endParaRPr>
          </a:p>
          <a:p>
            <a:pPr marL="0" marR="0" lvl="0" indent="0" algn="l" rtl="0">
              <a:lnSpc>
                <a:spcPct val="90000"/>
              </a:lnSpc>
              <a:spcBef>
                <a:spcPts val="263"/>
              </a:spcBef>
              <a:spcAft>
                <a:spcPts val="0"/>
              </a:spcAft>
              <a:buClr>
                <a:srgbClr val="FFFFFF"/>
              </a:buClr>
              <a:buSzPts val="5100"/>
              <a:buFont typeface="Montserrat"/>
              <a:buNone/>
            </a:pPr>
            <a:r>
              <a:rPr lang="en-US" sz="5100" b="1" i="0" u="none" strike="noStrike" cap="none" dirty="0">
                <a:solidFill>
                  <a:srgbClr val="FFFFFF"/>
                </a:solidFill>
                <a:latin typeface="+mn-lt"/>
                <a:ea typeface="Montserrat"/>
                <a:cs typeface="Montserrat"/>
                <a:sym typeface="Montserrat"/>
              </a:rPr>
              <a:t>RELATION COMMERCIALE</a:t>
            </a:r>
            <a:endParaRPr sz="5100" b="1" dirty="0">
              <a:latin typeface="+mn-lt"/>
            </a:endParaRPr>
          </a:p>
        </p:txBody>
      </p:sp>
      <p:pic>
        <p:nvPicPr>
          <p:cNvPr id="7" name="Google Shape;63;p14"/>
          <p:cNvPicPr preferRelativeResize="0"/>
          <p:nvPr userDrawn="1"/>
        </p:nvPicPr>
        <p:blipFill>
          <a:blip r:embed="rId2">
            <a:alphaModFix/>
          </a:blip>
          <a:stretch>
            <a:fillRect/>
          </a:stretch>
        </p:blipFill>
        <p:spPr>
          <a:xfrm>
            <a:off x="9049426" y="6507372"/>
            <a:ext cx="1312225" cy="921373"/>
          </a:xfrm>
          <a:prstGeom prst="rect">
            <a:avLst/>
          </a:prstGeom>
          <a:noFill/>
          <a:ln>
            <a:noFill/>
          </a:ln>
        </p:spPr>
      </p:pic>
    </p:spTree>
    <p:extLst>
      <p:ext uri="{BB962C8B-B14F-4D97-AF65-F5344CB8AC3E}">
        <p14:creationId xmlns:p14="http://schemas.microsoft.com/office/powerpoint/2010/main" val="323978709"/>
      </p:ext>
    </p:extLst>
  </p:cSld>
  <p:clrMapOvr>
    <a:masterClrMapping/>
  </p:clrMapOvr>
  <p:extLst>
    <p:ext uri="{DCECCB84-F9BA-43D5-87BE-67443E8EF086}">
      <p15:sldGuideLst xmlns:p15="http://schemas.microsoft.com/office/powerpoint/2012/main">
        <p15:guide id="1" orient="horz" pos="2381" userDrawn="1">
          <p15:clr>
            <a:srgbClr val="FBAE40"/>
          </p15:clr>
        </p15:guide>
        <p15:guide id="2" pos="3368"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e avec schémas">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3716C531-2CFB-4E5B-8F66-A15176016CE5}"/>
              </a:ext>
            </a:extLst>
          </p:cNvPr>
          <p:cNvSpPr>
            <a:spLocks noGrp="1"/>
          </p:cNvSpPr>
          <p:nvPr>
            <p:ph type="dt" sz="half" idx="10"/>
          </p:nvPr>
        </p:nvSpPr>
        <p:spPr>
          <a:xfrm>
            <a:off x="4713448" y="6878075"/>
            <a:ext cx="1262813" cy="277783"/>
          </a:xfrm>
        </p:spPr>
        <p:txBody>
          <a:bodyPr>
            <a:noAutofit/>
          </a:bodyPr>
          <a:lstStyle>
            <a:lvl1pPr>
              <a:defRPr>
                <a:solidFill>
                  <a:schemeClr val="tx1"/>
                </a:solidFill>
              </a:defRPr>
            </a:lvl1pPr>
          </a:lstStyle>
          <a:p>
            <a:fld id="{256769D6-2BFD-4CB3-AE30-81AD23EC5156}" type="datetime1">
              <a:rPr lang="fr-FR" smtClean="0"/>
              <a:pPr/>
              <a:t>03/01/2025</a:t>
            </a:fld>
            <a:endParaRPr lang="fr-FR"/>
          </a:p>
        </p:txBody>
      </p:sp>
      <p:sp>
        <p:nvSpPr>
          <p:cNvPr id="5" name="Espace réservé du pied de page 4">
            <a:extLst>
              <a:ext uri="{FF2B5EF4-FFF2-40B4-BE49-F238E27FC236}">
                <a16:creationId xmlns:a16="http://schemas.microsoft.com/office/drawing/2014/main" id="{A0EF3019-6813-4BCE-8FD7-8BAD1DDCC6A4}"/>
              </a:ext>
            </a:extLst>
          </p:cNvPr>
          <p:cNvSpPr>
            <a:spLocks noGrp="1"/>
          </p:cNvSpPr>
          <p:nvPr>
            <p:ph type="ftr" sz="quarter" idx="11"/>
          </p:nvPr>
        </p:nvSpPr>
        <p:spPr>
          <a:xfrm>
            <a:off x="623037" y="6878075"/>
            <a:ext cx="3946289" cy="277783"/>
          </a:xfrm>
        </p:spPr>
        <p:txBody>
          <a:bodyPr>
            <a:noAutofit/>
          </a:bodyPr>
          <a:lstStyle>
            <a:lvl1pPr>
              <a:defRPr>
                <a:solidFill>
                  <a:schemeClr val="tx1"/>
                </a:solidFill>
              </a:defRPr>
            </a:lvl1pPr>
          </a:lstStyle>
          <a:p>
            <a:r>
              <a:rPr lang="fr-FR"/>
              <a:t>Titre de la présentation / Date</a:t>
            </a:r>
          </a:p>
        </p:txBody>
      </p:sp>
      <p:sp>
        <p:nvSpPr>
          <p:cNvPr id="6" name="Espace réservé du numéro de diapositive 5">
            <a:extLst>
              <a:ext uri="{FF2B5EF4-FFF2-40B4-BE49-F238E27FC236}">
                <a16:creationId xmlns:a16="http://schemas.microsoft.com/office/drawing/2014/main" id="{083150F9-E599-47C6-B00B-9E9475158114}"/>
              </a:ext>
            </a:extLst>
          </p:cNvPr>
          <p:cNvSpPr>
            <a:spLocks noGrp="1"/>
          </p:cNvSpPr>
          <p:nvPr>
            <p:ph type="sldNum" sz="quarter" idx="12"/>
          </p:nvPr>
        </p:nvSpPr>
        <p:spPr>
          <a:xfrm>
            <a:off x="294443" y="6878075"/>
            <a:ext cx="536695" cy="277783"/>
          </a:xfrm>
        </p:spPr>
        <p:txBody>
          <a:bodyPr>
            <a:noAutofit/>
          </a:bodyPr>
          <a:lstStyle>
            <a:lvl1pPr>
              <a:defRPr>
                <a:solidFill>
                  <a:schemeClr val="tx1"/>
                </a:solidFill>
              </a:defRPr>
            </a:lvl1pPr>
          </a:lstStyle>
          <a:p>
            <a:fld id="{975A587B-5814-4D9B-9598-FE9CB954CB01}" type="slidenum">
              <a:rPr lang="fr-FR" smtClean="0"/>
              <a:pPr/>
              <a:t>‹N°›</a:t>
            </a:fld>
            <a:endParaRPr lang="fr-FR"/>
          </a:p>
        </p:txBody>
      </p:sp>
      <p:sp>
        <p:nvSpPr>
          <p:cNvPr id="19" name="Espace réservé du texte 8">
            <a:extLst>
              <a:ext uri="{FF2B5EF4-FFF2-40B4-BE49-F238E27FC236}">
                <a16:creationId xmlns:a16="http://schemas.microsoft.com/office/drawing/2014/main" id="{70D1060D-2845-4144-883B-A2BF2FE0E402}"/>
              </a:ext>
            </a:extLst>
          </p:cNvPr>
          <p:cNvSpPr>
            <a:spLocks noGrp="1"/>
          </p:cNvSpPr>
          <p:nvPr>
            <p:ph type="body" sz="quarter" idx="14" hasCustomPrompt="1"/>
          </p:nvPr>
        </p:nvSpPr>
        <p:spPr>
          <a:xfrm>
            <a:off x="1726283" y="4880690"/>
            <a:ext cx="1019009" cy="383327"/>
          </a:xfrm>
        </p:spPr>
        <p:txBody>
          <a:bodyPr>
            <a:noAutofit/>
          </a:bodyPr>
          <a:lstStyle>
            <a:lvl1pPr algn="ctr">
              <a:defRPr sz="1666">
                <a:solidFill>
                  <a:schemeClr val="tx1"/>
                </a:solidFill>
                <a:latin typeface="Montserrat Medium" panose="00000600000000000000" pitchFamily="50" charset="0"/>
              </a:defRPr>
            </a:lvl1pPr>
          </a:lstStyle>
          <a:p>
            <a:pPr lvl="0"/>
            <a:r>
              <a:rPr lang="fr-FR"/>
              <a:t>Année</a:t>
            </a:r>
          </a:p>
        </p:txBody>
      </p:sp>
      <p:sp>
        <p:nvSpPr>
          <p:cNvPr id="20" name="Espace réservé du texte 8">
            <a:extLst>
              <a:ext uri="{FF2B5EF4-FFF2-40B4-BE49-F238E27FC236}">
                <a16:creationId xmlns:a16="http://schemas.microsoft.com/office/drawing/2014/main" id="{23B956B5-20F2-47B3-9EEA-CAA78A437BEA}"/>
              </a:ext>
            </a:extLst>
          </p:cNvPr>
          <p:cNvSpPr>
            <a:spLocks noGrp="1"/>
          </p:cNvSpPr>
          <p:nvPr>
            <p:ph type="body" sz="quarter" idx="15" hasCustomPrompt="1"/>
          </p:nvPr>
        </p:nvSpPr>
        <p:spPr>
          <a:xfrm>
            <a:off x="4841172" y="4880690"/>
            <a:ext cx="1019009" cy="383327"/>
          </a:xfrm>
        </p:spPr>
        <p:txBody>
          <a:bodyPr>
            <a:noAutofit/>
          </a:bodyPr>
          <a:lstStyle>
            <a:lvl1pPr algn="ctr">
              <a:defRPr sz="1666">
                <a:solidFill>
                  <a:schemeClr val="tx1"/>
                </a:solidFill>
                <a:latin typeface="Montserrat Medium" panose="00000600000000000000" pitchFamily="50" charset="0"/>
              </a:defRPr>
            </a:lvl1pPr>
          </a:lstStyle>
          <a:p>
            <a:pPr lvl="0"/>
            <a:r>
              <a:rPr lang="fr-FR"/>
              <a:t>Année</a:t>
            </a:r>
          </a:p>
        </p:txBody>
      </p:sp>
      <p:sp>
        <p:nvSpPr>
          <p:cNvPr id="21" name="Espace réservé du texte 8">
            <a:extLst>
              <a:ext uri="{FF2B5EF4-FFF2-40B4-BE49-F238E27FC236}">
                <a16:creationId xmlns:a16="http://schemas.microsoft.com/office/drawing/2014/main" id="{63D39F0F-5737-4566-A26A-A46A77C809F9}"/>
              </a:ext>
            </a:extLst>
          </p:cNvPr>
          <p:cNvSpPr>
            <a:spLocks noGrp="1"/>
          </p:cNvSpPr>
          <p:nvPr>
            <p:ph type="body" sz="quarter" idx="16" hasCustomPrompt="1"/>
          </p:nvPr>
        </p:nvSpPr>
        <p:spPr>
          <a:xfrm>
            <a:off x="8022886" y="4880690"/>
            <a:ext cx="1019009" cy="383327"/>
          </a:xfrm>
        </p:spPr>
        <p:txBody>
          <a:bodyPr>
            <a:noAutofit/>
          </a:bodyPr>
          <a:lstStyle>
            <a:lvl1pPr algn="ctr">
              <a:defRPr sz="1666">
                <a:solidFill>
                  <a:schemeClr val="tx1"/>
                </a:solidFill>
                <a:latin typeface="Montserrat Medium" panose="00000600000000000000" pitchFamily="50" charset="0"/>
              </a:defRPr>
            </a:lvl1pPr>
          </a:lstStyle>
          <a:p>
            <a:pPr lvl="0"/>
            <a:r>
              <a:rPr lang="fr-FR"/>
              <a:t>Année</a:t>
            </a:r>
          </a:p>
        </p:txBody>
      </p:sp>
      <p:sp>
        <p:nvSpPr>
          <p:cNvPr id="22" name="Espace réservé du texte 8">
            <a:extLst>
              <a:ext uri="{FF2B5EF4-FFF2-40B4-BE49-F238E27FC236}">
                <a16:creationId xmlns:a16="http://schemas.microsoft.com/office/drawing/2014/main" id="{3C966F48-A6A1-4B57-A2E0-1AF4AAE38B64}"/>
              </a:ext>
            </a:extLst>
          </p:cNvPr>
          <p:cNvSpPr>
            <a:spLocks noGrp="1"/>
          </p:cNvSpPr>
          <p:nvPr>
            <p:ph type="body" sz="quarter" idx="17" hasCustomPrompt="1"/>
          </p:nvPr>
        </p:nvSpPr>
        <p:spPr>
          <a:xfrm>
            <a:off x="727897" y="3372550"/>
            <a:ext cx="3015779" cy="555567"/>
          </a:xfrm>
        </p:spPr>
        <p:txBody>
          <a:bodyPr>
            <a:noAutofit/>
          </a:bodyPr>
          <a:lstStyle>
            <a:lvl1pPr algn="ctr">
              <a:defRPr sz="1140">
                <a:solidFill>
                  <a:schemeClr val="tx1"/>
                </a:solidFill>
                <a:latin typeface="Montserrat SemiBold" panose="00000700000000000000" pitchFamily="2" charset="0"/>
              </a:defRPr>
            </a:lvl1pPr>
          </a:lstStyle>
          <a:p>
            <a:pPr lvl="0"/>
            <a:r>
              <a:rPr lang="fr-FR"/>
              <a:t>Modifier les styles du texte du masque</a:t>
            </a:r>
          </a:p>
        </p:txBody>
      </p:sp>
      <p:sp>
        <p:nvSpPr>
          <p:cNvPr id="23" name="Espace réservé du texte 8">
            <a:extLst>
              <a:ext uri="{FF2B5EF4-FFF2-40B4-BE49-F238E27FC236}">
                <a16:creationId xmlns:a16="http://schemas.microsoft.com/office/drawing/2014/main" id="{3BCC55BE-B085-4A03-9211-B19A9DC9F90E}"/>
              </a:ext>
            </a:extLst>
          </p:cNvPr>
          <p:cNvSpPr>
            <a:spLocks noGrp="1"/>
          </p:cNvSpPr>
          <p:nvPr>
            <p:ph type="body" sz="quarter" idx="18" hasCustomPrompt="1"/>
          </p:nvPr>
        </p:nvSpPr>
        <p:spPr>
          <a:xfrm>
            <a:off x="3842787" y="3372550"/>
            <a:ext cx="3015779" cy="555567"/>
          </a:xfrm>
        </p:spPr>
        <p:txBody>
          <a:bodyPr>
            <a:noAutofit/>
          </a:bodyPr>
          <a:lstStyle>
            <a:lvl1pPr algn="ctr">
              <a:defRPr sz="1140">
                <a:solidFill>
                  <a:schemeClr val="tx1"/>
                </a:solidFill>
                <a:latin typeface="Montserrat SemiBold" panose="00000700000000000000" pitchFamily="2" charset="0"/>
              </a:defRPr>
            </a:lvl1pPr>
          </a:lstStyle>
          <a:p>
            <a:pPr lvl="0"/>
            <a:r>
              <a:rPr lang="fr-FR"/>
              <a:t>Modifier les styles du texte du masque</a:t>
            </a:r>
          </a:p>
        </p:txBody>
      </p:sp>
      <p:sp>
        <p:nvSpPr>
          <p:cNvPr id="24" name="Espace réservé du texte 8">
            <a:extLst>
              <a:ext uri="{FF2B5EF4-FFF2-40B4-BE49-F238E27FC236}">
                <a16:creationId xmlns:a16="http://schemas.microsoft.com/office/drawing/2014/main" id="{ECAAB81B-E981-40D2-A505-46617FC65FD4}"/>
              </a:ext>
            </a:extLst>
          </p:cNvPr>
          <p:cNvSpPr>
            <a:spLocks noGrp="1"/>
          </p:cNvSpPr>
          <p:nvPr>
            <p:ph type="body" sz="quarter" idx="19" hasCustomPrompt="1"/>
          </p:nvPr>
        </p:nvSpPr>
        <p:spPr>
          <a:xfrm>
            <a:off x="7024502" y="3372550"/>
            <a:ext cx="3015779" cy="555567"/>
          </a:xfrm>
        </p:spPr>
        <p:txBody>
          <a:bodyPr>
            <a:noAutofit/>
          </a:bodyPr>
          <a:lstStyle>
            <a:lvl1pPr algn="ctr">
              <a:defRPr sz="1140">
                <a:solidFill>
                  <a:schemeClr val="tx1"/>
                </a:solidFill>
                <a:latin typeface="Montserrat SemiBold" panose="00000700000000000000" pitchFamily="2" charset="0"/>
              </a:defRPr>
            </a:lvl1pPr>
          </a:lstStyle>
          <a:p>
            <a:pPr lvl="0"/>
            <a:r>
              <a:rPr lang="fr-FR"/>
              <a:t>Modifier les styles du texte du masque</a:t>
            </a:r>
          </a:p>
        </p:txBody>
      </p:sp>
      <p:sp>
        <p:nvSpPr>
          <p:cNvPr id="3" name="Titre 2">
            <a:extLst>
              <a:ext uri="{FF2B5EF4-FFF2-40B4-BE49-F238E27FC236}">
                <a16:creationId xmlns:a16="http://schemas.microsoft.com/office/drawing/2014/main" id="{518F2F89-E71C-4246-9083-C454701428FB}"/>
              </a:ext>
            </a:extLst>
          </p:cNvPr>
          <p:cNvSpPr>
            <a:spLocks noGrp="1"/>
          </p:cNvSpPr>
          <p:nvPr>
            <p:ph type="title"/>
          </p:nvPr>
        </p:nvSpPr>
        <p:spPr/>
        <p:txBody>
          <a:bodyPr>
            <a:noAutofit/>
          </a:bodyPr>
          <a:lstStyle>
            <a:lvl1pPr>
              <a:defRPr>
                <a:solidFill>
                  <a:schemeClr val="tx1"/>
                </a:solidFill>
              </a:defRPr>
            </a:lvl1pPr>
          </a:lstStyle>
          <a:p>
            <a:r>
              <a:rPr lang="fr-FR"/>
              <a:t>Modifiez le style du titre</a:t>
            </a:r>
          </a:p>
        </p:txBody>
      </p:sp>
      <p:sp>
        <p:nvSpPr>
          <p:cNvPr id="15" name="Espace réservé du contenu 2">
            <a:extLst>
              <a:ext uri="{FF2B5EF4-FFF2-40B4-BE49-F238E27FC236}">
                <a16:creationId xmlns:a16="http://schemas.microsoft.com/office/drawing/2014/main" id="{8FCB1399-8C9B-4E59-BFEA-F2F0D8074D01}"/>
              </a:ext>
            </a:extLst>
          </p:cNvPr>
          <p:cNvSpPr>
            <a:spLocks noGrp="1"/>
          </p:cNvSpPr>
          <p:nvPr>
            <p:ph idx="1"/>
          </p:nvPr>
        </p:nvSpPr>
        <p:spPr>
          <a:xfrm>
            <a:off x="335756" y="1296698"/>
            <a:ext cx="9944649" cy="1865117"/>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381753994"/>
      </p:ext>
    </p:extLst>
  </p:cSld>
  <p:clrMapOvr>
    <a:masterClrMapping/>
  </p:clrMapOvr>
  <p:extLst>
    <p:ext uri="{DCECCB84-F9BA-43D5-87BE-67443E8EF086}">
      <p15:sldGuideLst xmlns:p15="http://schemas.microsoft.com/office/powerpoint/2012/main">
        <p15:guide id="1" orient="horz" pos="2381" userDrawn="1">
          <p15:clr>
            <a:srgbClr val="FBAE40"/>
          </p15:clr>
        </p15:guide>
        <p15:guide id="2" pos="3368"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e avec 1 graphiqu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2140DD-45D1-41A7-B14C-E4BFEA0E9E58}"/>
              </a:ext>
            </a:extLst>
          </p:cNvPr>
          <p:cNvSpPr>
            <a:spLocks noGrp="1"/>
          </p:cNvSpPr>
          <p:nvPr>
            <p:ph type="title"/>
          </p:nvPr>
        </p:nvSpPr>
        <p:spPr>
          <a:xfrm>
            <a:off x="334646" y="156619"/>
            <a:ext cx="9944648" cy="1190500"/>
          </a:xfrm>
        </p:spPr>
        <p:txBody>
          <a:bodyPr>
            <a:noAutofit/>
          </a:bodyPr>
          <a:lstStyle>
            <a:lvl1pPr>
              <a:defRPr>
                <a:solidFill>
                  <a:schemeClr val="tx1"/>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46E98122-8C3C-4E49-8774-FCDAD1D0D762}"/>
              </a:ext>
            </a:extLst>
          </p:cNvPr>
          <p:cNvSpPr>
            <a:spLocks noGrp="1"/>
          </p:cNvSpPr>
          <p:nvPr>
            <p:ph idx="1"/>
          </p:nvPr>
        </p:nvSpPr>
        <p:spPr>
          <a:xfrm>
            <a:off x="334646" y="1296698"/>
            <a:ext cx="4840528" cy="5158833"/>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8F698E6-47E6-4E2A-8AF8-D2BE831FE178}"/>
              </a:ext>
            </a:extLst>
          </p:cNvPr>
          <p:cNvSpPr>
            <a:spLocks noGrp="1"/>
          </p:cNvSpPr>
          <p:nvPr>
            <p:ph type="dt" sz="half" idx="10"/>
          </p:nvPr>
        </p:nvSpPr>
        <p:spPr/>
        <p:txBody>
          <a:bodyPr>
            <a:noAutofit/>
          </a:bodyPr>
          <a:lstStyle>
            <a:lvl1pPr>
              <a:defRPr>
                <a:solidFill>
                  <a:schemeClr val="tx1"/>
                </a:solidFill>
              </a:defRPr>
            </a:lvl1pPr>
          </a:lstStyle>
          <a:p>
            <a:fld id="{3CDEB812-C84B-4156-8B65-F03D5032F37D}" type="datetime1">
              <a:rPr lang="fr-FR" smtClean="0"/>
              <a:pPr/>
              <a:t>03/01/2025</a:t>
            </a:fld>
            <a:endParaRPr lang="fr-FR"/>
          </a:p>
        </p:txBody>
      </p:sp>
      <p:sp>
        <p:nvSpPr>
          <p:cNvPr id="5" name="Espace réservé du pied de page 4">
            <a:extLst>
              <a:ext uri="{FF2B5EF4-FFF2-40B4-BE49-F238E27FC236}">
                <a16:creationId xmlns:a16="http://schemas.microsoft.com/office/drawing/2014/main" id="{069EA72B-71AE-4A88-A0CE-87AB44331CF4}"/>
              </a:ext>
            </a:extLst>
          </p:cNvPr>
          <p:cNvSpPr>
            <a:spLocks noGrp="1"/>
          </p:cNvSpPr>
          <p:nvPr>
            <p:ph type="ftr" sz="quarter" idx="11"/>
          </p:nvPr>
        </p:nvSpPr>
        <p:spPr/>
        <p:txBody>
          <a:bodyPr>
            <a:noAutofit/>
          </a:bodyPr>
          <a:lstStyle>
            <a:lvl1pPr>
              <a:defRPr>
                <a:solidFill>
                  <a:schemeClr val="tx1"/>
                </a:solidFill>
              </a:defRPr>
            </a:lvl1pPr>
          </a:lstStyle>
          <a:p>
            <a:r>
              <a:rPr lang="fr-FR"/>
              <a:t>Titre de la présentation / Date</a:t>
            </a:r>
          </a:p>
        </p:txBody>
      </p:sp>
      <p:sp>
        <p:nvSpPr>
          <p:cNvPr id="6" name="Espace réservé du numéro de diapositive 5">
            <a:extLst>
              <a:ext uri="{FF2B5EF4-FFF2-40B4-BE49-F238E27FC236}">
                <a16:creationId xmlns:a16="http://schemas.microsoft.com/office/drawing/2014/main" id="{4892D7E5-260E-4F34-BA9D-B88ABCAF5084}"/>
              </a:ext>
            </a:extLst>
          </p:cNvPr>
          <p:cNvSpPr>
            <a:spLocks noGrp="1"/>
          </p:cNvSpPr>
          <p:nvPr>
            <p:ph type="sldNum" sz="quarter" idx="12"/>
          </p:nvPr>
        </p:nvSpPr>
        <p:spPr/>
        <p:txBody>
          <a:bodyPr>
            <a:noAutofit/>
          </a:bodyPr>
          <a:lstStyle>
            <a:lvl1pPr>
              <a:defRPr>
                <a:solidFill>
                  <a:schemeClr val="tx1"/>
                </a:solidFill>
              </a:defRPr>
            </a:lvl1pPr>
          </a:lstStyle>
          <a:p>
            <a:fld id="{D95CF018-3058-4F85-B70C-105277F9FE2A}" type="slidenum">
              <a:rPr lang="fr-FR" smtClean="0"/>
              <a:pPr/>
              <a:t>‹N°›</a:t>
            </a:fld>
            <a:endParaRPr lang="fr-FR"/>
          </a:p>
        </p:txBody>
      </p:sp>
      <p:sp>
        <p:nvSpPr>
          <p:cNvPr id="8" name="Espace réservé du graphique 7">
            <a:extLst>
              <a:ext uri="{FF2B5EF4-FFF2-40B4-BE49-F238E27FC236}">
                <a16:creationId xmlns:a16="http://schemas.microsoft.com/office/drawing/2014/main" id="{1DBB2F51-53BE-4976-88F0-FE68A35A7FE7}"/>
              </a:ext>
            </a:extLst>
          </p:cNvPr>
          <p:cNvSpPr>
            <a:spLocks noGrp="1"/>
          </p:cNvSpPr>
          <p:nvPr>
            <p:ph type="chart" sz="quarter" idx="14"/>
          </p:nvPr>
        </p:nvSpPr>
        <p:spPr>
          <a:xfrm>
            <a:off x="5484683" y="1709405"/>
            <a:ext cx="4794610" cy="4746127"/>
          </a:xfrm>
        </p:spPr>
        <p:txBody>
          <a:bodyPr anchor="ctr"/>
          <a:lstStyle>
            <a:lvl1pPr algn="ctr">
              <a:defRPr sz="1228">
                <a:solidFill>
                  <a:schemeClr val="tx1"/>
                </a:solidFill>
              </a:defRPr>
            </a:lvl1pPr>
          </a:lstStyle>
          <a:p>
            <a:r>
              <a:rPr lang="fr-FR"/>
              <a:t>Cliquez sur l'icône pour ajouter un graphique</a:t>
            </a:r>
          </a:p>
        </p:txBody>
      </p:sp>
    </p:spTree>
    <p:extLst>
      <p:ext uri="{BB962C8B-B14F-4D97-AF65-F5344CB8AC3E}">
        <p14:creationId xmlns:p14="http://schemas.microsoft.com/office/powerpoint/2010/main" val="4153462717"/>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e avec 1 photo">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2140DD-45D1-41A7-B14C-E4BFEA0E9E58}"/>
              </a:ext>
            </a:extLst>
          </p:cNvPr>
          <p:cNvSpPr>
            <a:spLocks noGrp="1"/>
          </p:cNvSpPr>
          <p:nvPr>
            <p:ph type="title"/>
          </p:nvPr>
        </p:nvSpPr>
        <p:spPr>
          <a:xfrm>
            <a:off x="5439878" y="156619"/>
            <a:ext cx="4840528" cy="1190500"/>
          </a:xfrm>
        </p:spPr>
        <p:txBody>
          <a:bodyPr>
            <a:noAutofit/>
          </a:bodyPr>
          <a:lstStyle>
            <a:lvl1pPr>
              <a:defRPr>
                <a:solidFill>
                  <a:schemeClr val="tx1"/>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46E98122-8C3C-4E49-8774-FCDAD1D0D762}"/>
              </a:ext>
            </a:extLst>
          </p:cNvPr>
          <p:cNvSpPr>
            <a:spLocks noGrp="1"/>
          </p:cNvSpPr>
          <p:nvPr>
            <p:ph idx="1"/>
          </p:nvPr>
        </p:nvSpPr>
        <p:spPr>
          <a:xfrm>
            <a:off x="5439876" y="1296698"/>
            <a:ext cx="4840528" cy="5158833"/>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8F698E6-47E6-4E2A-8AF8-D2BE831FE178}"/>
              </a:ext>
            </a:extLst>
          </p:cNvPr>
          <p:cNvSpPr>
            <a:spLocks noGrp="1"/>
          </p:cNvSpPr>
          <p:nvPr>
            <p:ph type="dt" sz="half" idx="10"/>
          </p:nvPr>
        </p:nvSpPr>
        <p:spPr/>
        <p:txBody>
          <a:bodyPr>
            <a:noAutofit/>
          </a:bodyPr>
          <a:lstStyle>
            <a:lvl1pPr>
              <a:defRPr>
                <a:solidFill>
                  <a:schemeClr val="tx1"/>
                </a:solidFill>
              </a:defRPr>
            </a:lvl1pPr>
          </a:lstStyle>
          <a:p>
            <a:fld id="{3CDEB812-C84B-4156-8B65-F03D5032F37D}" type="datetime1">
              <a:rPr lang="fr-FR" smtClean="0"/>
              <a:pPr/>
              <a:t>03/01/2025</a:t>
            </a:fld>
            <a:endParaRPr lang="fr-FR"/>
          </a:p>
        </p:txBody>
      </p:sp>
      <p:sp>
        <p:nvSpPr>
          <p:cNvPr id="5" name="Espace réservé du pied de page 4">
            <a:extLst>
              <a:ext uri="{FF2B5EF4-FFF2-40B4-BE49-F238E27FC236}">
                <a16:creationId xmlns:a16="http://schemas.microsoft.com/office/drawing/2014/main" id="{069EA72B-71AE-4A88-A0CE-87AB44331CF4}"/>
              </a:ext>
            </a:extLst>
          </p:cNvPr>
          <p:cNvSpPr>
            <a:spLocks noGrp="1"/>
          </p:cNvSpPr>
          <p:nvPr>
            <p:ph type="ftr" sz="quarter" idx="11"/>
          </p:nvPr>
        </p:nvSpPr>
        <p:spPr/>
        <p:txBody>
          <a:bodyPr>
            <a:noAutofit/>
          </a:bodyPr>
          <a:lstStyle>
            <a:lvl1pPr>
              <a:defRPr>
                <a:solidFill>
                  <a:schemeClr val="tx1"/>
                </a:solidFill>
              </a:defRPr>
            </a:lvl1pPr>
          </a:lstStyle>
          <a:p>
            <a:r>
              <a:rPr lang="fr-FR"/>
              <a:t>Titre de la présentation / Date</a:t>
            </a:r>
          </a:p>
        </p:txBody>
      </p:sp>
      <p:sp>
        <p:nvSpPr>
          <p:cNvPr id="6" name="Espace réservé du numéro de diapositive 5">
            <a:extLst>
              <a:ext uri="{FF2B5EF4-FFF2-40B4-BE49-F238E27FC236}">
                <a16:creationId xmlns:a16="http://schemas.microsoft.com/office/drawing/2014/main" id="{4892D7E5-260E-4F34-BA9D-B88ABCAF5084}"/>
              </a:ext>
            </a:extLst>
          </p:cNvPr>
          <p:cNvSpPr>
            <a:spLocks noGrp="1"/>
          </p:cNvSpPr>
          <p:nvPr>
            <p:ph type="sldNum" sz="quarter" idx="12"/>
          </p:nvPr>
        </p:nvSpPr>
        <p:spPr/>
        <p:txBody>
          <a:bodyPr>
            <a:noAutofit/>
          </a:bodyPr>
          <a:lstStyle>
            <a:lvl1pPr>
              <a:defRPr>
                <a:solidFill>
                  <a:schemeClr val="tx1"/>
                </a:solidFill>
              </a:defRPr>
            </a:lvl1pPr>
          </a:lstStyle>
          <a:p>
            <a:fld id="{D95CF018-3058-4F85-B70C-105277F9FE2A}" type="slidenum">
              <a:rPr lang="fr-FR" smtClean="0"/>
              <a:pPr/>
              <a:t>‹N°›</a:t>
            </a:fld>
            <a:endParaRPr lang="fr-FR"/>
          </a:p>
        </p:txBody>
      </p:sp>
      <p:sp>
        <p:nvSpPr>
          <p:cNvPr id="9" name="Espace réservé pour une image  2">
            <a:extLst>
              <a:ext uri="{FF2B5EF4-FFF2-40B4-BE49-F238E27FC236}">
                <a16:creationId xmlns:a16="http://schemas.microsoft.com/office/drawing/2014/main" id="{0FF9319A-A8B5-4490-878A-08277E517134}"/>
              </a:ext>
            </a:extLst>
          </p:cNvPr>
          <p:cNvSpPr>
            <a:spLocks noGrp="1"/>
          </p:cNvSpPr>
          <p:nvPr>
            <p:ph type="pic" idx="13"/>
          </p:nvPr>
        </p:nvSpPr>
        <p:spPr>
          <a:xfrm>
            <a:off x="379364" y="818966"/>
            <a:ext cx="4793914" cy="4745796"/>
          </a:xfrm>
          <a:solidFill>
            <a:schemeClr val="bg1">
              <a:lumMod val="95000"/>
            </a:schemeClr>
          </a:solidFill>
        </p:spPr>
        <p:txBody>
          <a:bodyPr anchor="ctr">
            <a:noAutofit/>
          </a:bodyPr>
          <a:lstStyle>
            <a:lvl1pPr marL="0" indent="0" algn="ctr">
              <a:buNone/>
              <a:defRPr sz="1228">
                <a:solidFill>
                  <a:schemeClr val="tx1"/>
                </a:solidFill>
              </a:defRPr>
            </a:lvl1pPr>
            <a:lvl2pPr marL="400964" indent="0">
              <a:buNone/>
              <a:defRPr sz="2456"/>
            </a:lvl2pPr>
            <a:lvl3pPr marL="801929" indent="0">
              <a:buNone/>
              <a:defRPr sz="2105"/>
            </a:lvl3pPr>
            <a:lvl4pPr marL="1202893" indent="0">
              <a:buNone/>
              <a:defRPr sz="1754"/>
            </a:lvl4pPr>
            <a:lvl5pPr marL="1603858" indent="0">
              <a:buNone/>
              <a:defRPr sz="1754"/>
            </a:lvl5pPr>
            <a:lvl6pPr marL="2004822" indent="0">
              <a:buNone/>
              <a:defRPr sz="1754"/>
            </a:lvl6pPr>
            <a:lvl7pPr marL="2405786" indent="0">
              <a:buNone/>
              <a:defRPr sz="1754"/>
            </a:lvl7pPr>
            <a:lvl8pPr marL="2806751" indent="0">
              <a:buNone/>
              <a:defRPr sz="1754"/>
            </a:lvl8pPr>
            <a:lvl9pPr marL="3207715" indent="0">
              <a:buNone/>
              <a:defRPr sz="1754"/>
            </a:lvl9pPr>
          </a:lstStyle>
          <a:p>
            <a:r>
              <a:rPr lang="fr-FR"/>
              <a:t>Cliquez sur l'icône pour ajouter une image</a:t>
            </a:r>
          </a:p>
        </p:txBody>
      </p:sp>
    </p:spTree>
    <p:extLst>
      <p:ext uri="{BB962C8B-B14F-4D97-AF65-F5344CB8AC3E}">
        <p14:creationId xmlns:p14="http://schemas.microsoft.com/office/powerpoint/2010/main" val="2193305123"/>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ommaire">
    <p:spTree>
      <p:nvGrpSpPr>
        <p:cNvPr id="1" name=""/>
        <p:cNvGrpSpPr/>
        <p:nvPr/>
      </p:nvGrpSpPr>
      <p:grpSpPr>
        <a:xfrm>
          <a:off x="0" y="0"/>
          <a:ext cx="0" cy="0"/>
          <a:chOff x="0" y="0"/>
          <a:chExt cx="0" cy="0"/>
        </a:xfrm>
      </p:grpSpPr>
      <p:sp>
        <p:nvSpPr>
          <p:cNvPr id="5" name="Google Shape;77;p16"/>
          <p:cNvSpPr txBox="1"/>
          <p:nvPr userDrawn="1"/>
        </p:nvSpPr>
        <p:spPr>
          <a:xfrm>
            <a:off x="371968" y="278534"/>
            <a:ext cx="8967900" cy="784604"/>
          </a:xfrm>
          <a:prstGeom prst="rect">
            <a:avLst/>
          </a:prstGeom>
          <a:noFill/>
          <a:ln>
            <a:noFill/>
          </a:ln>
        </p:spPr>
        <p:txBody>
          <a:bodyPr spcFirstLastPara="1" wrap="square" lIns="38750" tIns="38750" rIns="38750" bIns="38750" anchor="t" anchorCtr="0">
            <a:spAutoFit/>
          </a:bodyPr>
          <a:lstStyle/>
          <a:p>
            <a:pPr marL="0" marR="0" lvl="0" indent="0" algn="l" rtl="0">
              <a:lnSpc>
                <a:spcPct val="90000"/>
              </a:lnSpc>
              <a:spcBef>
                <a:spcPts val="0"/>
              </a:spcBef>
              <a:spcAft>
                <a:spcPts val="0"/>
              </a:spcAft>
              <a:buClr>
                <a:srgbClr val="FFFFFF"/>
              </a:buClr>
              <a:buSzPts val="5100"/>
              <a:buFont typeface="Montserrat"/>
              <a:buNone/>
            </a:pPr>
            <a:r>
              <a:rPr lang="fr-FR" sz="5000" b="1" i="0" u="none" strike="noStrike" cap="none">
                <a:solidFill>
                  <a:srgbClr val="1AA6A6"/>
                </a:solidFill>
                <a:latin typeface="+mj-lt"/>
                <a:ea typeface="Montserrat"/>
                <a:cs typeface="Montserrat"/>
                <a:sym typeface="Montserrat"/>
              </a:rPr>
              <a:t>SOMMAIRE</a:t>
            </a:r>
            <a:endParaRPr sz="5000" b="1">
              <a:solidFill>
                <a:srgbClr val="1AA6A6"/>
              </a:solidFill>
              <a:latin typeface="+mj-lt"/>
            </a:endParaRPr>
          </a:p>
        </p:txBody>
      </p:sp>
      <p:pic>
        <p:nvPicPr>
          <p:cNvPr id="4" name="Google Shape;63;p14"/>
          <p:cNvPicPr preferRelativeResize="0"/>
          <p:nvPr userDrawn="1"/>
        </p:nvPicPr>
        <p:blipFill>
          <a:blip r:embed="rId2">
            <a:alphaModFix/>
          </a:blip>
          <a:stretch>
            <a:fillRect/>
          </a:stretch>
        </p:blipFill>
        <p:spPr>
          <a:xfrm>
            <a:off x="9049426" y="6507372"/>
            <a:ext cx="1312225" cy="921373"/>
          </a:xfrm>
          <a:prstGeom prst="rect">
            <a:avLst/>
          </a:prstGeom>
          <a:noFill/>
          <a:ln>
            <a:noFill/>
          </a:ln>
        </p:spPr>
      </p:pic>
      <p:sp>
        <p:nvSpPr>
          <p:cNvPr id="7" name="Espace réservé du numéro de diapositive 5">
            <a:extLst>
              <a:ext uri="{FF2B5EF4-FFF2-40B4-BE49-F238E27FC236}">
                <a16:creationId xmlns:a16="http://schemas.microsoft.com/office/drawing/2014/main" id="{4892D7E5-260E-4F34-BA9D-B88ABCAF5084}"/>
              </a:ext>
            </a:extLst>
          </p:cNvPr>
          <p:cNvSpPr>
            <a:spLocks noGrp="1"/>
          </p:cNvSpPr>
          <p:nvPr>
            <p:ph type="sldNum" sz="quarter" idx="12"/>
          </p:nvPr>
        </p:nvSpPr>
        <p:spPr>
          <a:xfrm>
            <a:off x="294443" y="6878075"/>
            <a:ext cx="536695" cy="277783"/>
          </a:xfrm>
        </p:spPr>
        <p:txBody>
          <a:bodyPr/>
          <a:lstStyle>
            <a:lvl1pPr>
              <a:defRPr>
                <a:solidFill>
                  <a:schemeClr val="tx1"/>
                </a:solidFill>
              </a:defRPr>
            </a:lvl1pPr>
          </a:lstStyle>
          <a:p>
            <a:fld id="{D95CF018-3058-4F85-B70C-105277F9FE2A}" type="slidenum">
              <a:rPr lang="fr-FR" smtClean="0"/>
              <a:pPr/>
              <a:t>‹N°›</a:t>
            </a:fld>
            <a:endParaRPr lang="fr-FR"/>
          </a:p>
        </p:txBody>
      </p:sp>
    </p:spTree>
    <p:extLst>
      <p:ext uri="{BB962C8B-B14F-4D97-AF65-F5344CB8AC3E}">
        <p14:creationId xmlns:p14="http://schemas.microsoft.com/office/powerpoint/2010/main" val="3351313678"/>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 avec un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2140DD-45D1-41A7-B14C-E4BFEA0E9E58}"/>
              </a:ext>
            </a:extLst>
          </p:cNvPr>
          <p:cNvSpPr>
            <a:spLocks noGrp="1"/>
          </p:cNvSpPr>
          <p:nvPr>
            <p:ph type="title"/>
          </p:nvPr>
        </p:nvSpPr>
        <p:spPr>
          <a:xfrm>
            <a:off x="334644" y="156619"/>
            <a:ext cx="9944649" cy="1190500"/>
          </a:xfrm>
        </p:spPr>
        <p:txBody>
          <a:bodyPr>
            <a:noAutofit/>
          </a:bodyPr>
          <a:lstStyle>
            <a:lvl1pPr>
              <a:defRPr>
                <a:solidFill>
                  <a:schemeClr val="tx1"/>
                </a:solidFill>
              </a:defRPr>
            </a:lvl1pPr>
          </a:lstStyle>
          <a:p>
            <a:r>
              <a:rPr lang="fr-FR"/>
              <a:t>Modifiez le style du titre</a:t>
            </a:r>
          </a:p>
        </p:txBody>
      </p:sp>
      <p:sp>
        <p:nvSpPr>
          <p:cNvPr id="4" name="Espace réservé de la date 3">
            <a:extLst>
              <a:ext uri="{FF2B5EF4-FFF2-40B4-BE49-F238E27FC236}">
                <a16:creationId xmlns:a16="http://schemas.microsoft.com/office/drawing/2014/main" id="{D8F698E6-47E6-4E2A-8AF8-D2BE831FE178}"/>
              </a:ext>
            </a:extLst>
          </p:cNvPr>
          <p:cNvSpPr>
            <a:spLocks noGrp="1"/>
          </p:cNvSpPr>
          <p:nvPr>
            <p:ph type="dt" sz="half" idx="10"/>
          </p:nvPr>
        </p:nvSpPr>
        <p:spPr/>
        <p:txBody>
          <a:bodyPr>
            <a:noAutofit/>
          </a:bodyPr>
          <a:lstStyle>
            <a:lvl1pPr>
              <a:defRPr>
                <a:solidFill>
                  <a:schemeClr val="tx1"/>
                </a:solidFill>
              </a:defRPr>
            </a:lvl1pPr>
          </a:lstStyle>
          <a:p>
            <a:fld id="{AF7E7E51-BBF6-4376-8FAF-9033C5B2C4FE}" type="datetime1">
              <a:rPr lang="fr-FR" smtClean="0"/>
              <a:pPr/>
              <a:t>03/01/2025</a:t>
            </a:fld>
            <a:endParaRPr lang="fr-FR"/>
          </a:p>
        </p:txBody>
      </p:sp>
      <p:sp>
        <p:nvSpPr>
          <p:cNvPr id="5" name="Espace réservé du pied de page 4">
            <a:extLst>
              <a:ext uri="{FF2B5EF4-FFF2-40B4-BE49-F238E27FC236}">
                <a16:creationId xmlns:a16="http://schemas.microsoft.com/office/drawing/2014/main" id="{069EA72B-71AE-4A88-A0CE-87AB44331CF4}"/>
              </a:ext>
            </a:extLst>
          </p:cNvPr>
          <p:cNvSpPr>
            <a:spLocks noGrp="1"/>
          </p:cNvSpPr>
          <p:nvPr>
            <p:ph type="ftr" sz="quarter" idx="11"/>
          </p:nvPr>
        </p:nvSpPr>
        <p:spPr/>
        <p:txBody>
          <a:bodyPr>
            <a:noAutofit/>
          </a:bodyPr>
          <a:lstStyle>
            <a:lvl1pPr>
              <a:defRPr>
                <a:solidFill>
                  <a:schemeClr val="tx1"/>
                </a:solidFill>
              </a:defRPr>
            </a:lvl1pPr>
          </a:lstStyle>
          <a:p>
            <a:r>
              <a:rPr lang="fr-FR"/>
              <a:t>Titre de la présentation / Date</a:t>
            </a:r>
          </a:p>
        </p:txBody>
      </p:sp>
      <p:sp>
        <p:nvSpPr>
          <p:cNvPr id="6" name="Espace réservé du numéro de diapositive 5">
            <a:extLst>
              <a:ext uri="{FF2B5EF4-FFF2-40B4-BE49-F238E27FC236}">
                <a16:creationId xmlns:a16="http://schemas.microsoft.com/office/drawing/2014/main" id="{4892D7E5-260E-4F34-BA9D-B88ABCAF5084}"/>
              </a:ext>
            </a:extLst>
          </p:cNvPr>
          <p:cNvSpPr>
            <a:spLocks noGrp="1"/>
          </p:cNvSpPr>
          <p:nvPr>
            <p:ph type="sldNum" sz="quarter" idx="12"/>
          </p:nvPr>
        </p:nvSpPr>
        <p:spPr/>
        <p:txBody>
          <a:bodyPr>
            <a:noAutofit/>
          </a:bodyPr>
          <a:lstStyle>
            <a:lvl1pPr>
              <a:defRPr>
                <a:solidFill>
                  <a:schemeClr val="tx1"/>
                </a:solidFill>
              </a:defRPr>
            </a:lvl1pPr>
          </a:lstStyle>
          <a:p>
            <a:fld id="{D95CF018-3058-4F85-B70C-105277F9FE2A}" type="slidenum">
              <a:rPr lang="fr-FR" smtClean="0"/>
              <a:pPr/>
              <a:t>‹N°›</a:t>
            </a:fld>
            <a:endParaRPr lang="fr-FR"/>
          </a:p>
        </p:txBody>
      </p:sp>
      <p:sp>
        <p:nvSpPr>
          <p:cNvPr id="9" name="Espace réservé pour une image  2">
            <a:extLst>
              <a:ext uri="{FF2B5EF4-FFF2-40B4-BE49-F238E27FC236}">
                <a16:creationId xmlns:a16="http://schemas.microsoft.com/office/drawing/2014/main" id="{0FF9319A-A8B5-4490-878A-08277E517134}"/>
              </a:ext>
            </a:extLst>
          </p:cNvPr>
          <p:cNvSpPr>
            <a:spLocks noGrp="1"/>
          </p:cNvSpPr>
          <p:nvPr>
            <p:ph type="pic" idx="13"/>
          </p:nvPr>
        </p:nvSpPr>
        <p:spPr>
          <a:xfrm>
            <a:off x="379364" y="1417440"/>
            <a:ext cx="9899930" cy="5038091"/>
          </a:xfrm>
          <a:solidFill>
            <a:schemeClr val="bg1">
              <a:lumMod val="95000"/>
            </a:schemeClr>
          </a:solidFill>
        </p:spPr>
        <p:txBody>
          <a:bodyPr anchor="ctr">
            <a:noAutofit/>
          </a:bodyPr>
          <a:lstStyle>
            <a:lvl1pPr marL="0" indent="0" algn="ctr">
              <a:buNone/>
              <a:defRPr sz="1228">
                <a:solidFill>
                  <a:schemeClr val="tx1"/>
                </a:solidFill>
              </a:defRPr>
            </a:lvl1pPr>
            <a:lvl2pPr marL="400964" indent="0">
              <a:buNone/>
              <a:defRPr sz="2456"/>
            </a:lvl2pPr>
            <a:lvl3pPr marL="801929" indent="0">
              <a:buNone/>
              <a:defRPr sz="2105"/>
            </a:lvl3pPr>
            <a:lvl4pPr marL="1202893" indent="0">
              <a:buNone/>
              <a:defRPr sz="1754"/>
            </a:lvl4pPr>
            <a:lvl5pPr marL="1603858" indent="0">
              <a:buNone/>
              <a:defRPr sz="1754"/>
            </a:lvl5pPr>
            <a:lvl6pPr marL="2004822" indent="0">
              <a:buNone/>
              <a:defRPr sz="1754"/>
            </a:lvl6pPr>
            <a:lvl7pPr marL="2405786" indent="0">
              <a:buNone/>
              <a:defRPr sz="1754"/>
            </a:lvl7pPr>
            <a:lvl8pPr marL="2806751" indent="0">
              <a:buNone/>
              <a:defRPr sz="1754"/>
            </a:lvl8pPr>
            <a:lvl9pPr marL="3207715" indent="0">
              <a:buNone/>
              <a:defRPr sz="1754"/>
            </a:lvl9pPr>
          </a:lstStyle>
          <a:p>
            <a:r>
              <a:rPr lang="fr-FR"/>
              <a:t>Cliquez sur l'icône pour ajouter une image</a:t>
            </a:r>
          </a:p>
        </p:txBody>
      </p:sp>
    </p:spTree>
    <p:extLst>
      <p:ext uri="{BB962C8B-B14F-4D97-AF65-F5344CB8AC3E}">
        <p14:creationId xmlns:p14="http://schemas.microsoft.com/office/powerpoint/2010/main" val="475809518"/>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Phrase en exergue avec fond uni">
    <p:spTree>
      <p:nvGrpSpPr>
        <p:cNvPr id="1" name=""/>
        <p:cNvGrpSpPr/>
        <p:nvPr/>
      </p:nvGrpSpPr>
      <p:grpSpPr>
        <a:xfrm>
          <a:off x="0" y="0"/>
          <a:ext cx="0" cy="0"/>
          <a:chOff x="0" y="0"/>
          <a:chExt cx="0" cy="0"/>
        </a:xfrm>
      </p:grpSpPr>
      <p:pic>
        <p:nvPicPr>
          <p:cNvPr id="9" name="Image 8" descr="Une image contenant carré&#10;&#10;Description générée automatiquement">
            <a:extLst>
              <a:ext uri="{FF2B5EF4-FFF2-40B4-BE49-F238E27FC236}">
                <a16:creationId xmlns:a16="http://schemas.microsoft.com/office/drawing/2014/main" id="{E28E5B9E-76C4-4945-974F-56E7B36DA8C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0691813" cy="7559675"/>
          </a:xfrm>
          <a:prstGeom prst="rect">
            <a:avLst/>
          </a:prstGeom>
        </p:spPr>
      </p:pic>
      <p:sp>
        <p:nvSpPr>
          <p:cNvPr id="3" name="Espace réservé du contenu 2">
            <a:extLst>
              <a:ext uri="{FF2B5EF4-FFF2-40B4-BE49-F238E27FC236}">
                <a16:creationId xmlns:a16="http://schemas.microsoft.com/office/drawing/2014/main" id="{225CA7D5-9ADC-4DCE-8CFF-00E8C5A05AA4}"/>
              </a:ext>
            </a:extLst>
          </p:cNvPr>
          <p:cNvSpPr>
            <a:spLocks noGrp="1"/>
          </p:cNvSpPr>
          <p:nvPr>
            <p:ph sz="half" idx="1"/>
          </p:nvPr>
        </p:nvSpPr>
        <p:spPr>
          <a:xfrm>
            <a:off x="452508" y="607556"/>
            <a:ext cx="9786797" cy="5158833"/>
          </a:xfrm>
        </p:spPr>
        <p:txBody>
          <a:bodyPr anchor="ctr">
            <a:noAutofit/>
          </a:bodyPr>
          <a:lstStyle>
            <a:lvl1pPr algn="ctr">
              <a:defRPr sz="3070" b="1">
                <a:solidFill>
                  <a:schemeClr val="tx1"/>
                </a:solidFill>
              </a:defRPr>
            </a:lvl1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1DB335C1-09C4-4AAE-B67C-9255526B3D93}"/>
              </a:ext>
            </a:extLst>
          </p:cNvPr>
          <p:cNvSpPr>
            <a:spLocks noGrp="1"/>
          </p:cNvSpPr>
          <p:nvPr>
            <p:ph type="dt" sz="half" idx="10"/>
          </p:nvPr>
        </p:nvSpPr>
        <p:spPr/>
        <p:txBody>
          <a:bodyPr>
            <a:noAutofit/>
          </a:bodyPr>
          <a:lstStyle>
            <a:lvl1pPr>
              <a:defRPr>
                <a:solidFill>
                  <a:schemeClr val="tx1"/>
                </a:solidFill>
              </a:defRPr>
            </a:lvl1pPr>
          </a:lstStyle>
          <a:p>
            <a:fld id="{AD7D7E2D-C785-4B60-9A60-51482341485C}" type="datetime1">
              <a:rPr lang="fr-FR" smtClean="0"/>
              <a:pPr/>
              <a:t>03/01/2025</a:t>
            </a:fld>
            <a:endParaRPr lang="fr-FR"/>
          </a:p>
        </p:txBody>
      </p:sp>
      <p:sp>
        <p:nvSpPr>
          <p:cNvPr id="6" name="Espace réservé du pied de page 5">
            <a:extLst>
              <a:ext uri="{FF2B5EF4-FFF2-40B4-BE49-F238E27FC236}">
                <a16:creationId xmlns:a16="http://schemas.microsoft.com/office/drawing/2014/main" id="{B35EDB20-CAF4-4B29-AE1C-2ED6927DAA75}"/>
              </a:ext>
            </a:extLst>
          </p:cNvPr>
          <p:cNvSpPr>
            <a:spLocks noGrp="1"/>
          </p:cNvSpPr>
          <p:nvPr>
            <p:ph type="ftr" sz="quarter" idx="11"/>
          </p:nvPr>
        </p:nvSpPr>
        <p:spPr/>
        <p:txBody>
          <a:bodyPr>
            <a:noAutofit/>
          </a:bodyPr>
          <a:lstStyle>
            <a:lvl1pPr>
              <a:defRPr>
                <a:solidFill>
                  <a:schemeClr val="tx1"/>
                </a:solidFill>
              </a:defRPr>
            </a:lvl1pPr>
          </a:lstStyle>
          <a:p>
            <a:r>
              <a:rPr lang="fr-FR"/>
              <a:t>Titre de la présentation / Date</a:t>
            </a:r>
          </a:p>
        </p:txBody>
      </p:sp>
      <p:sp>
        <p:nvSpPr>
          <p:cNvPr id="7" name="Espace réservé du numéro de diapositive 6">
            <a:extLst>
              <a:ext uri="{FF2B5EF4-FFF2-40B4-BE49-F238E27FC236}">
                <a16:creationId xmlns:a16="http://schemas.microsoft.com/office/drawing/2014/main" id="{A414C757-0634-4B8B-97D4-1EAF210DB3F0}"/>
              </a:ext>
            </a:extLst>
          </p:cNvPr>
          <p:cNvSpPr>
            <a:spLocks noGrp="1"/>
          </p:cNvSpPr>
          <p:nvPr>
            <p:ph type="sldNum" sz="quarter" idx="12"/>
          </p:nvPr>
        </p:nvSpPr>
        <p:spPr/>
        <p:txBody>
          <a:bodyPr>
            <a:noAutofit/>
          </a:bodyPr>
          <a:lstStyle>
            <a:lvl1pPr>
              <a:defRPr>
                <a:solidFill>
                  <a:schemeClr val="tx1"/>
                </a:solidFill>
              </a:defRPr>
            </a:lvl1pPr>
          </a:lstStyle>
          <a:p>
            <a:fld id="{D95CF018-3058-4F85-B70C-105277F9FE2A}" type="slidenum">
              <a:rPr lang="fr-FR" smtClean="0"/>
              <a:pPr/>
              <a:t>‹N°›</a:t>
            </a:fld>
            <a:endParaRPr lang="fr-FR"/>
          </a:p>
        </p:txBody>
      </p:sp>
      <p:cxnSp>
        <p:nvCxnSpPr>
          <p:cNvPr id="8" name="Connecteur droit 7">
            <a:extLst>
              <a:ext uri="{FF2B5EF4-FFF2-40B4-BE49-F238E27FC236}">
                <a16:creationId xmlns:a16="http://schemas.microsoft.com/office/drawing/2014/main" id="{7DA88185-D0DB-4141-94D5-8F3293D6B70F}"/>
              </a:ext>
            </a:extLst>
          </p:cNvPr>
          <p:cNvCxnSpPr/>
          <p:nvPr userDrawn="1"/>
        </p:nvCxnSpPr>
        <p:spPr>
          <a:xfrm>
            <a:off x="580814" y="7028392"/>
            <a:ext cx="4735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86760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Phrase en exergue avec fond logo">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B1674A91-9338-4837-8DA3-31951353E39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0691813" cy="7559675"/>
          </a:xfrm>
          <a:prstGeom prst="rect">
            <a:avLst/>
          </a:prstGeom>
        </p:spPr>
      </p:pic>
      <p:sp>
        <p:nvSpPr>
          <p:cNvPr id="3" name="Espace réservé du contenu 2">
            <a:extLst>
              <a:ext uri="{FF2B5EF4-FFF2-40B4-BE49-F238E27FC236}">
                <a16:creationId xmlns:a16="http://schemas.microsoft.com/office/drawing/2014/main" id="{225CA7D5-9ADC-4DCE-8CFF-00E8C5A05AA4}"/>
              </a:ext>
            </a:extLst>
          </p:cNvPr>
          <p:cNvSpPr>
            <a:spLocks noGrp="1"/>
          </p:cNvSpPr>
          <p:nvPr>
            <p:ph sz="half" idx="1"/>
          </p:nvPr>
        </p:nvSpPr>
        <p:spPr>
          <a:xfrm>
            <a:off x="452508" y="607556"/>
            <a:ext cx="9786797" cy="5158833"/>
          </a:xfrm>
        </p:spPr>
        <p:txBody>
          <a:bodyPr anchor="ctr">
            <a:noAutofit/>
          </a:bodyPr>
          <a:lstStyle>
            <a:lvl1pPr algn="ctr">
              <a:defRPr sz="3070" b="1">
                <a:solidFill>
                  <a:schemeClr val="tx1"/>
                </a:solidFill>
              </a:defRPr>
            </a:lvl1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1DB335C1-09C4-4AAE-B67C-9255526B3D93}"/>
              </a:ext>
            </a:extLst>
          </p:cNvPr>
          <p:cNvSpPr>
            <a:spLocks noGrp="1"/>
          </p:cNvSpPr>
          <p:nvPr>
            <p:ph type="dt" sz="half" idx="10"/>
          </p:nvPr>
        </p:nvSpPr>
        <p:spPr/>
        <p:txBody>
          <a:bodyPr>
            <a:noAutofit/>
          </a:bodyPr>
          <a:lstStyle>
            <a:lvl1pPr>
              <a:defRPr>
                <a:solidFill>
                  <a:schemeClr val="tx1"/>
                </a:solidFill>
              </a:defRPr>
            </a:lvl1pPr>
          </a:lstStyle>
          <a:p>
            <a:fld id="{2DF882D0-DF87-46FF-8C0A-16EA8E1AA184}" type="datetime1">
              <a:rPr lang="fr-FR" smtClean="0"/>
              <a:pPr/>
              <a:t>03/01/2025</a:t>
            </a:fld>
            <a:endParaRPr lang="fr-FR"/>
          </a:p>
        </p:txBody>
      </p:sp>
      <p:sp>
        <p:nvSpPr>
          <p:cNvPr id="6" name="Espace réservé du pied de page 5">
            <a:extLst>
              <a:ext uri="{FF2B5EF4-FFF2-40B4-BE49-F238E27FC236}">
                <a16:creationId xmlns:a16="http://schemas.microsoft.com/office/drawing/2014/main" id="{B35EDB20-CAF4-4B29-AE1C-2ED6927DAA75}"/>
              </a:ext>
            </a:extLst>
          </p:cNvPr>
          <p:cNvSpPr>
            <a:spLocks noGrp="1"/>
          </p:cNvSpPr>
          <p:nvPr>
            <p:ph type="ftr" sz="quarter" idx="11"/>
          </p:nvPr>
        </p:nvSpPr>
        <p:spPr/>
        <p:txBody>
          <a:bodyPr>
            <a:noAutofit/>
          </a:bodyPr>
          <a:lstStyle>
            <a:lvl1pPr>
              <a:defRPr>
                <a:solidFill>
                  <a:schemeClr val="tx1"/>
                </a:solidFill>
              </a:defRPr>
            </a:lvl1pPr>
          </a:lstStyle>
          <a:p>
            <a:r>
              <a:rPr lang="fr-FR"/>
              <a:t>Titre de la présentation / Date</a:t>
            </a:r>
          </a:p>
        </p:txBody>
      </p:sp>
      <p:sp>
        <p:nvSpPr>
          <p:cNvPr id="7" name="Espace réservé du numéro de diapositive 6">
            <a:extLst>
              <a:ext uri="{FF2B5EF4-FFF2-40B4-BE49-F238E27FC236}">
                <a16:creationId xmlns:a16="http://schemas.microsoft.com/office/drawing/2014/main" id="{A414C757-0634-4B8B-97D4-1EAF210DB3F0}"/>
              </a:ext>
            </a:extLst>
          </p:cNvPr>
          <p:cNvSpPr>
            <a:spLocks noGrp="1"/>
          </p:cNvSpPr>
          <p:nvPr>
            <p:ph type="sldNum" sz="quarter" idx="12"/>
          </p:nvPr>
        </p:nvSpPr>
        <p:spPr/>
        <p:txBody>
          <a:bodyPr>
            <a:noAutofit/>
          </a:bodyPr>
          <a:lstStyle>
            <a:lvl1pPr>
              <a:defRPr>
                <a:solidFill>
                  <a:schemeClr val="tx1"/>
                </a:solidFill>
              </a:defRPr>
            </a:lvl1pPr>
          </a:lstStyle>
          <a:p>
            <a:fld id="{D95CF018-3058-4F85-B70C-105277F9FE2A}" type="slidenum">
              <a:rPr lang="fr-FR" smtClean="0"/>
              <a:pPr/>
              <a:t>‹N°›</a:t>
            </a:fld>
            <a:endParaRPr lang="fr-FR"/>
          </a:p>
        </p:txBody>
      </p:sp>
      <p:cxnSp>
        <p:nvCxnSpPr>
          <p:cNvPr id="8" name="Connecteur droit 7">
            <a:extLst>
              <a:ext uri="{FF2B5EF4-FFF2-40B4-BE49-F238E27FC236}">
                <a16:creationId xmlns:a16="http://schemas.microsoft.com/office/drawing/2014/main" id="{0A70F730-134D-4BCA-9FEE-F0F624457B26}"/>
              </a:ext>
            </a:extLst>
          </p:cNvPr>
          <p:cNvCxnSpPr/>
          <p:nvPr userDrawn="1"/>
        </p:nvCxnSpPr>
        <p:spPr>
          <a:xfrm>
            <a:off x="580814" y="7028392"/>
            <a:ext cx="4735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06975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Merci">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BBB4171D-494C-4AF7-9AF7-C5764BD484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0691813" cy="7559675"/>
          </a:xfrm>
          <a:prstGeom prst="rect">
            <a:avLst/>
          </a:prstGeom>
        </p:spPr>
      </p:pic>
      <p:sp>
        <p:nvSpPr>
          <p:cNvPr id="2" name="Titre 1">
            <a:extLst>
              <a:ext uri="{FF2B5EF4-FFF2-40B4-BE49-F238E27FC236}">
                <a16:creationId xmlns:a16="http://schemas.microsoft.com/office/drawing/2014/main" id="{2C3B059D-A96B-48E7-86FA-C61786A86A0B}"/>
              </a:ext>
            </a:extLst>
          </p:cNvPr>
          <p:cNvSpPr>
            <a:spLocks noGrp="1"/>
          </p:cNvSpPr>
          <p:nvPr>
            <p:ph type="ctrTitle"/>
          </p:nvPr>
        </p:nvSpPr>
        <p:spPr>
          <a:xfrm>
            <a:off x="760121" y="361118"/>
            <a:ext cx="9628946" cy="3571500"/>
          </a:xfrm>
        </p:spPr>
        <p:txBody>
          <a:bodyPr anchor="b">
            <a:noAutofit/>
          </a:bodyPr>
          <a:lstStyle>
            <a:lvl1pPr algn="r">
              <a:defRPr sz="5262" b="0" cap="none" baseline="0">
                <a:solidFill>
                  <a:schemeClr val="tx1"/>
                </a:solidFill>
                <a:latin typeface="+mj-lt"/>
              </a:defRPr>
            </a:lvl1pPr>
          </a:lstStyle>
          <a:p>
            <a:r>
              <a:rPr lang="fr-FR"/>
              <a:t>Modifiez le style du titre</a:t>
            </a:r>
          </a:p>
        </p:txBody>
      </p:sp>
    </p:spTree>
    <p:extLst>
      <p:ext uri="{BB962C8B-B14F-4D97-AF65-F5344CB8AC3E}">
        <p14:creationId xmlns:p14="http://schemas.microsoft.com/office/powerpoint/2010/main" val="35986942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Couverture">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A65CE32B-92A5-43FC-8D14-7EB0AA3EDACA}"/>
              </a:ext>
            </a:extLst>
          </p:cNvPr>
          <p:cNvPicPr>
            <a:picLocks noChangeAspect="1"/>
          </p:cNvPicPr>
          <p:nvPr userDrawn="1"/>
        </p:nvPicPr>
        <p:blipFill>
          <a:blip r:embed="rId2"/>
          <a:stretch>
            <a:fillRect/>
          </a:stretch>
        </p:blipFill>
        <p:spPr>
          <a:xfrm>
            <a:off x="0" y="0"/>
            <a:ext cx="10691813" cy="7559675"/>
          </a:xfrm>
          <a:prstGeom prst="rect">
            <a:avLst/>
          </a:prstGeom>
        </p:spPr>
      </p:pic>
      <p:sp>
        <p:nvSpPr>
          <p:cNvPr id="2" name="Titre 1">
            <a:extLst>
              <a:ext uri="{FF2B5EF4-FFF2-40B4-BE49-F238E27FC236}">
                <a16:creationId xmlns:a16="http://schemas.microsoft.com/office/drawing/2014/main" id="{2C3B059D-A96B-48E7-86FA-C61786A86A0B}"/>
              </a:ext>
            </a:extLst>
          </p:cNvPr>
          <p:cNvSpPr>
            <a:spLocks noGrp="1"/>
          </p:cNvSpPr>
          <p:nvPr>
            <p:ph type="ctrTitle"/>
          </p:nvPr>
        </p:nvSpPr>
        <p:spPr>
          <a:xfrm>
            <a:off x="760121" y="361118"/>
            <a:ext cx="9628946" cy="3571500"/>
          </a:xfrm>
        </p:spPr>
        <p:txBody>
          <a:bodyPr anchor="b">
            <a:noAutofit/>
          </a:bodyPr>
          <a:lstStyle>
            <a:lvl1pPr algn="r">
              <a:defRPr sz="5262" b="0" cap="none" baseline="0">
                <a:solidFill>
                  <a:schemeClr val="tx1"/>
                </a:solidFill>
                <a:latin typeface="+mj-lt"/>
              </a:defRPr>
            </a:lvl1pPr>
          </a:lstStyle>
          <a:p>
            <a:r>
              <a:rPr lang="fr-FR"/>
              <a:t>Modifiez le style du titre</a:t>
            </a:r>
          </a:p>
        </p:txBody>
      </p:sp>
      <p:sp>
        <p:nvSpPr>
          <p:cNvPr id="3" name="Sous-titre 2">
            <a:extLst>
              <a:ext uri="{FF2B5EF4-FFF2-40B4-BE49-F238E27FC236}">
                <a16:creationId xmlns:a16="http://schemas.microsoft.com/office/drawing/2014/main" id="{CF7557ED-20C1-492E-9DB7-15BF8A14E4E7}"/>
              </a:ext>
            </a:extLst>
          </p:cNvPr>
          <p:cNvSpPr>
            <a:spLocks noGrp="1"/>
          </p:cNvSpPr>
          <p:nvPr>
            <p:ph type="subTitle" idx="1"/>
          </p:nvPr>
        </p:nvSpPr>
        <p:spPr>
          <a:xfrm>
            <a:off x="760121" y="3950149"/>
            <a:ext cx="9628946" cy="793667"/>
          </a:xfrm>
        </p:spPr>
        <p:txBody>
          <a:bodyPr>
            <a:noAutofit/>
          </a:bodyPr>
          <a:lstStyle>
            <a:lvl1pPr marL="0" indent="0" algn="r">
              <a:buNone/>
              <a:defRPr sz="1929">
                <a:solidFill>
                  <a:schemeClr val="tx1"/>
                </a:solidFill>
                <a:latin typeface="Montserrat SemiBold" panose="00000700000000000000" pitchFamily="2" charset="0"/>
              </a:defRPr>
            </a:lvl1pPr>
            <a:lvl2pPr marL="400964" indent="0" algn="ctr">
              <a:buNone/>
              <a:defRPr sz="1754"/>
            </a:lvl2pPr>
            <a:lvl3pPr marL="801929" indent="0" algn="ctr">
              <a:buNone/>
              <a:defRPr sz="1579"/>
            </a:lvl3pPr>
            <a:lvl4pPr marL="1202893" indent="0" algn="ctr">
              <a:buNone/>
              <a:defRPr sz="1403"/>
            </a:lvl4pPr>
            <a:lvl5pPr marL="1603858" indent="0" algn="ctr">
              <a:buNone/>
              <a:defRPr sz="1403"/>
            </a:lvl5pPr>
            <a:lvl6pPr marL="2004822" indent="0" algn="ctr">
              <a:buNone/>
              <a:defRPr sz="1403"/>
            </a:lvl6pPr>
            <a:lvl7pPr marL="2405786" indent="0" algn="ctr">
              <a:buNone/>
              <a:defRPr sz="1403"/>
            </a:lvl7pPr>
            <a:lvl8pPr marL="2806751" indent="0" algn="ctr">
              <a:buNone/>
              <a:defRPr sz="1403"/>
            </a:lvl8pPr>
            <a:lvl9pPr marL="3207715" indent="0" algn="ctr">
              <a:buNone/>
              <a:defRPr sz="1403"/>
            </a:lvl9pPr>
          </a:lstStyle>
          <a:p>
            <a:r>
              <a:rPr lang="fr-FR"/>
              <a:t>Modifiez le style des sous-titres du masque</a:t>
            </a:r>
          </a:p>
        </p:txBody>
      </p:sp>
    </p:spTree>
    <p:extLst>
      <p:ext uri="{BB962C8B-B14F-4D97-AF65-F5344CB8AC3E}">
        <p14:creationId xmlns:p14="http://schemas.microsoft.com/office/powerpoint/2010/main" val="1440119654"/>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Famille Relation Commerciale">
    <p:spTree>
      <p:nvGrpSpPr>
        <p:cNvPr id="1" name=""/>
        <p:cNvGrpSpPr/>
        <p:nvPr/>
      </p:nvGrpSpPr>
      <p:grpSpPr>
        <a:xfrm>
          <a:off x="0" y="0"/>
          <a:ext cx="0" cy="0"/>
          <a:chOff x="0" y="0"/>
          <a:chExt cx="0" cy="0"/>
        </a:xfrm>
      </p:grpSpPr>
      <p:grpSp>
        <p:nvGrpSpPr>
          <p:cNvPr id="7" name="Groupe 6"/>
          <p:cNvGrpSpPr/>
          <p:nvPr userDrawn="1"/>
        </p:nvGrpSpPr>
        <p:grpSpPr>
          <a:xfrm>
            <a:off x="6281" y="0"/>
            <a:ext cx="10685532" cy="7559675"/>
            <a:chOff x="6281" y="0"/>
            <a:chExt cx="10685532" cy="7559675"/>
          </a:xfrm>
        </p:grpSpPr>
        <p:sp>
          <p:nvSpPr>
            <p:cNvPr id="9" name="Google Shape;76;p16"/>
            <p:cNvSpPr/>
            <p:nvPr userDrawn="1"/>
          </p:nvSpPr>
          <p:spPr>
            <a:xfrm>
              <a:off x="6281" y="0"/>
              <a:ext cx="10685532" cy="7559675"/>
            </a:xfrm>
            <a:prstGeom prst="rect">
              <a:avLst/>
            </a:prstGeom>
            <a:solidFill>
              <a:srgbClr val="FFCB05"/>
            </a:solidFill>
            <a:ln>
              <a:noFill/>
            </a:ln>
          </p:spPr>
          <p:txBody>
            <a:bodyPr spcFirstLastPara="1" wrap="square" lIns="33982" tIns="33982" rIns="33982" bIns="33982"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403" b="0" i="0" u="none" strike="noStrike" cap="none">
                <a:solidFill>
                  <a:srgbClr val="FFFFFF"/>
                </a:solidFill>
                <a:latin typeface="Montserrat Medium"/>
                <a:ea typeface="Montserrat Medium"/>
                <a:cs typeface="Montserrat Medium"/>
                <a:sym typeface="Montserrat Medium"/>
              </a:endParaRPr>
            </a:p>
          </p:txBody>
        </p:sp>
        <p:sp>
          <p:nvSpPr>
            <p:cNvPr id="12" name="Google Shape;77;p16"/>
            <p:cNvSpPr txBox="1"/>
            <p:nvPr userDrawn="1"/>
          </p:nvSpPr>
          <p:spPr>
            <a:xfrm>
              <a:off x="276275" y="5099612"/>
              <a:ext cx="8967900" cy="2111121"/>
            </a:xfrm>
            <a:prstGeom prst="rect">
              <a:avLst/>
            </a:prstGeom>
            <a:noFill/>
            <a:ln>
              <a:noFill/>
            </a:ln>
          </p:spPr>
          <p:txBody>
            <a:bodyPr spcFirstLastPara="1" wrap="square" lIns="38750" tIns="38750" rIns="38750" bIns="38750" anchor="t" anchorCtr="0">
              <a:spAutoFit/>
            </a:bodyPr>
            <a:lstStyle/>
            <a:p>
              <a:pPr marL="0" marR="0" lvl="0" indent="0" algn="l" rtl="0">
                <a:lnSpc>
                  <a:spcPct val="90000"/>
                </a:lnSpc>
                <a:spcBef>
                  <a:spcPts val="0"/>
                </a:spcBef>
                <a:spcAft>
                  <a:spcPts val="0"/>
                </a:spcAft>
                <a:buClr>
                  <a:srgbClr val="FFFFFF"/>
                </a:buClr>
                <a:buSzPts val="5100"/>
                <a:buFont typeface="Montserrat"/>
                <a:buNone/>
              </a:pPr>
              <a:r>
                <a:rPr lang="en-US" sz="4800" b="1" i="0" u="none" strike="noStrike" cap="none" dirty="0">
                  <a:solidFill>
                    <a:schemeClr val="bg1"/>
                  </a:solidFill>
                  <a:latin typeface="+mn-lt"/>
                  <a:ea typeface="Montserrat"/>
                  <a:cs typeface="Montserrat"/>
                  <a:sym typeface="Montserrat"/>
                </a:rPr>
                <a:t>FAMI</a:t>
              </a:r>
              <a:r>
                <a:rPr lang="en-US" sz="4800" b="1" i="0" u="none" strike="noStrike" cap="none" dirty="0">
                  <a:solidFill>
                    <a:srgbClr val="FFFFFF"/>
                  </a:solidFill>
                  <a:latin typeface="+mn-lt"/>
                  <a:ea typeface="Montserrat"/>
                  <a:cs typeface="Montserrat"/>
                  <a:sym typeface="Montserrat"/>
                </a:rPr>
                <a:t>LLE </a:t>
              </a:r>
              <a:endParaRPr sz="4800" b="1" dirty="0">
                <a:latin typeface="+mn-lt"/>
              </a:endParaRPr>
            </a:p>
            <a:p>
              <a:pPr marL="0" marR="0" lvl="0" indent="0" algn="l" rtl="0">
                <a:lnSpc>
                  <a:spcPct val="90000"/>
                </a:lnSpc>
                <a:spcBef>
                  <a:spcPts val="300"/>
                </a:spcBef>
                <a:spcAft>
                  <a:spcPts val="0"/>
                </a:spcAft>
                <a:buClr>
                  <a:srgbClr val="FFFFFF"/>
                </a:buClr>
                <a:buSzPts val="5100"/>
                <a:buFont typeface="Montserrat"/>
                <a:buNone/>
              </a:pPr>
              <a:r>
                <a:rPr lang="en-US" sz="4800" b="1" i="0" u="none" strike="noStrike" cap="none" dirty="0">
                  <a:solidFill>
                    <a:srgbClr val="FFFFFF"/>
                  </a:solidFill>
                  <a:latin typeface="+mn-lt"/>
                  <a:ea typeface="Montserrat"/>
                  <a:cs typeface="Montserrat"/>
                  <a:sym typeface="Montserrat"/>
                </a:rPr>
                <a:t>RELATION COMMERCIALE ET GESTION</a:t>
              </a:r>
              <a:r>
                <a:rPr lang="en-US" sz="4800" b="1" i="0" u="none" strike="noStrike" cap="none" baseline="0" dirty="0">
                  <a:solidFill>
                    <a:srgbClr val="FFFFFF"/>
                  </a:solidFill>
                  <a:latin typeface="+mn-lt"/>
                  <a:ea typeface="Montserrat"/>
                  <a:cs typeface="Montserrat"/>
                  <a:sym typeface="Montserrat"/>
                </a:rPr>
                <a:t> CLIENTS</a:t>
              </a:r>
              <a:endParaRPr sz="4800" b="1" dirty="0">
                <a:latin typeface="+mn-lt"/>
              </a:endParaRPr>
            </a:p>
          </p:txBody>
        </p:sp>
      </p:grpSp>
    </p:spTree>
    <p:extLst>
      <p:ext uri="{BB962C8B-B14F-4D97-AF65-F5344CB8AC3E}">
        <p14:creationId xmlns:p14="http://schemas.microsoft.com/office/powerpoint/2010/main" val="2546252304"/>
      </p:ext>
    </p:extLst>
  </p:cSld>
  <p:clrMapOvr>
    <a:masterClrMapping/>
  </p:clrMapOvr>
  <p:extLst>
    <p:ext uri="{DCECCB84-F9BA-43D5-87BE-67443E8EF086}">
      <p15:sldGuideLst xmlns:p15="http://schemas.microsoft.com/office/powerpoint/2012/main">
        <p15:guide id="1" orient="horz" pos="2381" userDrawn="1">
          <p15:clr>
            <a:srgbClr val="FBAE40"/>
          </p15:clr>
        </p15:guide>
        <p15:guide id="2" pos="3368"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émoignage modèle 1 jaun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2140DD-45D1-41A7-B14C-E4BFEA0E9E58}"/>
              </a:ext>
            </a:extLst>
          </p:cNvPr>
          <p:cNvSpPr>
            <a:spLocks noGrp="1"/>
          </p:cNvSpPr>
          <p:nvPr>
            <p:ph type="title" hasCustomPrompt="1"/>
          </p:nvPr>
        </p:nvSpPr>
        <p:spPr>
          <a:xfrm>
            <a:off x="2812857" y="277223"/>
            <a:ext cx="5224720" cy="1190500"/>
          </a:xfrm>
        </p:spPr>
        <p:txBody>
          <a:bodyPr/>
          <a:lstStyle>
            <a:lvl1pPr>
              <a:defRPr>
                <a:solidFill>
                  <a:schemeClr val="tx1"/>
                </a:solidFill>
              </a:defRPr>
            </a:lvl1pPr>
          </a:lstStyle>
          <a:p>
            <a:r>
              <a:rPr lang="fr-FR"/>
              <a:t>Verbatim à personnaliser sur 2 lignes</a:t>
            </a:r>
          </a:p>
        </p:txBody>
      </p:sp>
      <p:sp>
        <p:nvSpPr>
          <p:cNvPr id="8" name="Google Shape;82;p17"/>
          <p:cNvSpPr/>
          <p:nvPr userDrawn="1"/>
        </p:nvSpPr>
        <p:spPr>
          <a:xfrm>
            <a:off x="0" y="6321275"/>
            <a:ext cx="10691813" cy="1238400"/>
          </a:xfrm>
          <a:prstGeom prst="rect">
            <a:avLst/>
          </a:prstGeom>
          <a:solidFill>
            <a:srgbClr val="FFCB05"/>
          </a:solidFill>
          <a:ln>
            <a:noFill/>
          </a:ln>
        </p:spPr>
        <p:txBody>
          <a:bodyPr spcFirstLastPara="1" wrap="square" lIns="38750" tIns="38750" rIns="38750" bIns="38750"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600" b="0" i="0" u="none" strike="noStrike" cap="none">
              <a:solidFill>
                <a:srgbClr val="FFFFFF"/>
              </a:solidFill>
              <a:latin typeface="Montserrat Medium"/>
              <a:ea typeface="Montserrat Medium"/>
              <a:cs typeface="Montserrat Medium"/>
              <a:sym typeface="Montserrat Medium"/>
            </a:endParaRPr>
          </a:p>
        </p:txBody>
      </p:sp>
      <p:grpSp>
        <p:nvGrpSpPr>
          <p:cNvPr id="9" name="Groupe 8"/>
          <p:cNvGrpSpPr/>
          <p:nvPr userDrawn="1"/>
        </p:nvGrpSpPr>
        <p:grpSpPr>
          <a:xfrm>
            <a:off x="294443" y="1683565"/>
            <a:ext cx="4443100" cy="1063500"/>
            <a:chOff x="257380" y="1638885"/>
            <a:chExt cx="4443100" cy="1063500"/>
          </a:xfrm>
        </p:grpSpPr>
        <p:sp>
          <p:nvSpPr>
            <p:cNvPr id="10" name="Google Shape;86;p17"/>
            <p:cNvSpPr txBox="1"/>
            <p:nvPr/>
          </p:nvSpPr>
          <p:spPr>
            <a:xfrm>
              <a:off x="873080" y="1784927"/>
              <a:ext cx="3827400" cy="8172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QUESTIONS À </a:t>
              </a:r>
              <a:endParaRPr sz="500">
                <a:solidFill>
                  <a:srgbClr val="003DA5"/>
                </a:solidFill>
              </a:endParaRPr>
            </a:p>
          </p:txBody>
        </p:sp>
        <p:sp>
          <p:nvSpPr>
            <p:cNvPr id="11" name="Google Shape;87;p17"/>
            <p:cNvSpPr txBox="1"/>
            <p:nvPr/>
          </p:nvSpPr>
          <p:spPr>
            <a:xfrm>
              <a:off x="257380" y="1638885"/>
              <a:ext cx="559500" cy="1063500"/>
            </a:xfrm>
            <a:prstGeom prst="rect">
              <a:avLst/>
            </a:prstGeom>
            <a:noFill/>
            <a:ln>
              <a:noFill/>
            </a:ln>
          </p:spPr>
          <p:txBody>
            <a:bodyPr spcFirstLastPara="1" wrap="square" lIns="38750" tIns="38750" rIns="38750" bIns="38750" anchor="ctr" anchorCtr="0">
              <a:spAutoFit/>
            </a:bodyPr>
            <a:lstStyle/>
            <a:p>
              <a:pPr marL="0" marR="0" lvl="0" indent="0" algn="l" rtl="0">
                <a:lnSpc>
                  <a:spcPct val="100000"/>
                </a:lnSpc>
                <a:spcBef>
                  <a:spcPts val="0"/>
                </a:spcBef>
                <a:spcAft>
                  <a:spcPts val="0"/>
                </a:spcAft>
                <a:buClr>
                  <a:srgbClr val="003DA5"/>
                </a:buClr>
                <a:buSzPts val="6400"/>
                <a:buFont typeface="Montserrat"/>
                <a:buNone/>
              </a:pPr>
              <a:r>
                <a:rPr lang="en-US" sz="6400" b="1" i="0" u="none" strike="noStrike" cap="none">
                  <a:solidFill>
                    <a:srgbClr val="FFCB05"/>
                  </a:solidFill>
                  <a:latin typeface="Montserrat"/>
                  <a:ea typeface="Montserrat"/>
                  <a:cs typeface="Montserrat"/>
                  <a:sym typeface="Montserrat"/>
                </a:rPr>
                <a:t>3</a:t>
              </a:r>
              <a:endParaRPr sz="500">
                <a:solidFill>
                  <a:srgbClr val="FFCB05"/>
                </a:solidFill>
              </a:endParaRPr>
            </a:p>
          </p:txBody>
        </p:sp>
      </p:grpSp>
      <p:sp>
        <p:nvSpPr>
          <p:cNvPr id="13" name="Espace réservé du texte 8">
            <a:extLst>
              <a:ext uri="{FF2B5EF4-FFF2-40B4-BE49-F238E27FC236}">
                <a16:creationId xmlns:a16="http://schemas.microsoft.com/office/drawing/2014/main" id="{3C966F48-A6A1-4B57-A2E0-1AF4AAE38B64}"/>
              </a:ext>
            </a:extLst>
          </p:cNvPr>
          <p:cNvSpPr>
            <a:spLocks noGrp="1"/>
          </p:cNvSpPr>
          <p:nvPr>
            <p:ph type="body" sz="quarter" idx="17" hasCustomPrompt="1"/>
          </p:nvPr>
        </p:nvSpPr>
        <p:spPr>
          <a:xfrm>
            <a:off x="177540" y="2238207"/>
            <a:ext cx="3015779" cy="555567"/>
          </a:xfrm>
        </p:spPr>
        <p:txBody>
          <a:bodyPr>
            <a:noAutofit/>
          </a:bodyPr>
          <a:lstStyle>
            <a:lvl1pPr algn="ctr">
              <a:defRPr sz="2400" b="1">
                <a:solidFill>
                  <a:schemeClr val="tx1"/>
                </a:solidFill>
                <a:latin typeface="Montserrat" panose="00000500000000000000" pitchFamily="2" charset="0"/>
              </a:defRPr>
            </a:lvl1pPr>
          </a:lstStyle>
          <a:p>
            <a:pPr lvl="0"/>
            <a:r>
              <a:rPr lang="fr-FR"/>
              <a:t>PRÉNOM </a:t>
            </a:r>
          </a:p>
        </p:txBody>
      </p:sp>
      <p:sp>
        <p:nvSpPr>
          <p:cNvPr id="14" name="Espace réservé du numéro de diapositive 4"/>
          <p:cNvSpPr txBox="1">
            <a:spLocks/>
          </p:cNvSpPr>
          <p:nvPr userDrawn="1"/>
        </p:nvSpPr>
        <p:spPr>
          <a:xfrm>
            <a:off x="9941935" y="7044772"/>
            <a:ext cx="536695" cy="277783"/>
          </a:xfrm>
          <a:prstGeom prst="rect">
            <a:avLst/>
          </a:prstGeom>
        </p:spPr>
        <p:txBody>
          <a:bodyPr vert="horz" lIns="91440" tIns="45720" rIns="91440" bIns="45720" rtlCol="0" anchor="ctr">
            <a:noAutofit/>
          </a:bodyPr>
          <a:lstStyle>
            <a:defPPr>
              <a:defRPr lang="fr-FR"/>
            </a:defPPr>
            <a:lvl1pPr marL="0" algn="l" defTabSz="914400" rtl="0" eaLnBrk="1" latinLnBrk="0" hangingPunct="1">
              <a:lnSpc>
                <a:spcPct val="100000"/>
              </a:lnSpc>
              <a:defRPr sz="1052"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95CF018-3058-4F85-B70C-105277F9FE2A}" type="slidenum">
              <a:rPr lang="fr-FR" smtClean="0">
                <a:solidFill>
                  <a:schemeClr val="bg1"/>
                </a:solidFill>
              </a:rPr>
              <a:pPr algn="r"/>
              <a:t>‹N°›</a:t>
            </a:fld>
            <a:endParaRPr lang="fr-FR">
              <a:solidFill>
                <a:schemeClr val="bg1"/>
              </a:solidFill>
            </a:endParaRPr>
          </a:p>
        </p:txBody>
      </p:sp>
      <p:sp>
        <p:nvSpPr>
          <p:cNvPr id="15" name="Google Shape;89;p17"/>
          <p:cNvSpPr txBox="1"/>
          <p:nvPr userDrawn="1"/>
        </p:nvSpPr>
        <p:spPr>
          <a:xfrm>
            <a:off x="7568414" y="6541731"/>
            <a:ext cx="2854800" cy="572238"/>
          </a:xfrm>
          <a:prstGeom prst="rect">
            <a:avLst/>
          </a:prstGeom>
          <a:noFill/>
          <a:ln>
            <a:noFill/>
          </a:ln>
        </p:spPr>
        <p:txBody>
          <a:bodyPr spcFirstLastPara="1" wrap="square" lIns="38750" tIns="38750" rIns="38750" bIns="38750" anchor="ctr" anchorCtr="0">
            <a:spAutoFit/>
          </a:bodyPr>
          <a:lstStyle/>
          <a:p>
            <a:pPr marL="0" marR="0" lvl="0" indent="0" algn="r" rtl="0">
              <a:lnSpc>
                <a:spcPct val="107000"/>
              </a:lnSpc>
              <a:spcBef>
                <a:spcPts val="0"/>
              </a:spcBef>
              <a:spcAft>
                <a:spcPts val="0"/>
              </a:spcAft>
              <a:buClr>
                <a:srgbClr val="FFFFFF"/>
              </a:buClr>
              <a:buSzPts val="1000"/>
              <a:buFont typeface="Montserrat"/>
              <a:buNone/>
            </a:pPr>
            <a:r>
              <a:rPr lang="en-US" sz="1000" b="1" i="0" u="none" strike="noStrike" cap="none" dirty="0">
                <a:solidFill>
                  <a:srgbClr val="FFFFFF"/>
                </a:solidFill>
                <a:latin typeface="Montserrat"/>
                <a:ea typeface="Montserrat"/>
                <a:cs typeface="Montserrat"/>
                <a:sym typeface="Montserrat"/>
              </a:rPr>
              <a:t>FAMILLE </a:t>
            </a:r>
            <a:r>
              <a:rPr lang="en-US" sz="500" dirty="0"/>
              <a:t> </a:t>
            </a:r>
            <a:endParaRPr sz="500" dirty="0"/>
          </a:p>
          <a:p>
            <a:pPr marL="0" marR="0" lvl="0" indent="0" algn="r" rtl="0">
              <a:lnSpc>
                <a:spcPct val="107000"/>
              </a:lnSpc>
              <a:spcBef>
                <a:spcPts val="0"/>
              </a:spcBef>
              <a:spcAft>
                <a:spcPts val="0"/>
              </a:spcAft>
              <a:buClr>
                <a:srgbClr val="FFFFFF"/>
              </a:buClr>
              <a:buSzPts val="1000"/>
              <a:buFont typeface="Montserrat"/>
              <a:buNone/>
            </a:pPr>
            <a:r>
              <a:rPr lang="en-US" sz="1000" b="1" dirty="0">
                <a:solidFill>
                  <a:srgbClr val="FFFFFF"/>
                </a:solidFill>
                <a:latin typeface="Montserrat"/>
                <a:ea typeface="Montserrat"/>
                <a:cs typeface="Montserrat"/>
                <a:sym typeface="Montserrat"/>
              </a:rPr>
              <a:t>RELATION COMMERCIALE</a:t>
            </a:r>
          </a:p>
          <a:p>
            <a:pPr marL="0" marR="0" lvl="0" indent="0" algn="r" rtl="0">
              <a:lnSpc>
                <a:spcPct val="107000"/>
              </a:lnSpc>
              <a:spcBef>
                <a:spcPts val="0"/>
              </a:spcBef>
              <a:spcAft>
                <a:spcPts val="0"/>
              </a:spcAft>
              <a:buClr>
                <a:srgbClr val="FFFFFF"/>
              </a:buClr>
              <a:buSzPts val="1000"/>
              <a:buFont typeface="Montserrat"/>
              <a:buNone/>
            </a:pPr>
            <a:r>
              <a:rPr lang="en-US" sz="1000" b="1" dirty="0">
                <a:solidFill>
                  <a:srgbClr val="FFFFFF"/>
                </a:solidFill>
                <a:latin typeface="Montserrat"/>
                <a:ea typeface="Montserrat"/>
                <a:cs typeface="Montserrat"/>
                <a:sym typeface="Montserrat"/>
              </a:rPr>
              <a:t>ET GESTION CLIENTS</a:t>
            </a:r>
            <a:endParaRPr sz="500" dirty="0"/>
          </a:p>
        </p:txBody>
      </p:sp>
      <p:sp>
        <p:nvSpPr>
          <p:cNvPr id="21" name="Espace réservé du texte 8">
            <a:extLst>
              <a:ext uri="{FF2B5EF4-FFF2-40B4-BE49-F238E27FC236}">
                <a16:creationId xmlns:a16="http://schemas.microsoft.com/office/drawing/2014/main" id="{3C966F48-A6A1-4B57-A2E0-1AF4AAE38B64}"/>
              </a:ext>
            </a:extLst>
          </p:cNvPr>
          <p:cNvSpPr>
            <a:spLocks noGrp="1"/>
          </p:cNvSpPr>
          <p:nvPr>
            <p:ph type="body" sz="quarter" idx="18" hasCustomPrompt="1"/>
          </p:nvPr>
        </p:nvSpPr>
        <p:spPr>
          <a:xfrm>
            <a:off x="230435" y="6556945"/>
            <a:ext cx="6945910" cy="555567"/>
          </a:xfrm>
        </p:spPr>
        <p:txBody>
          <a:bodyPr>
            <a:noAutofit/>
          </a:bodyPr>
          <a:lstStyle>
            <a:lvl1pPr algn="l">
              <a:defRPr sz="2400" b="1" baseline="0">
                <a:solidFill>
                  <a:schemeClr val="bg1"/>
                </a:solidFill>
                <a:latin typeface="Montserrat" panose="00000500000000000000" pitchFamily="2" charset="0"/>
              </a:defRPr>
            </a:lvl1pPr>
          </a:lstStyle>
          <a:p>
            <a:pPr lvl="0"/>
            <a:r>
              <a:rPr lang="fr-FR"/>
              <a:t>PARCOURS DE LA PERSONNE</a:t>
            </a:r>
          </a:p>
        </p:txBody>
      </p:sp>
      <p:cxnSp>
        <p:nvCxnSpPr>
          <p:cNvPr id="23" name="Google Shape;92;p17"/>
          <p:cNvCxnSpPr/>
          <p:nvPr userDrawn="1"/>
        </p:nvCxnSpPr>
        <p:spPr>
          <a:xfrm rot="10800000">
            <a:off x="8233196" y="1759225"/>
            <a:ext cx="0" cy="4326600"/>
          </a:xfrm>
          <a:prstGeom prst="straightConnector1">
            <a:avLst/>
          </a:prstGeom>
          <a:noFill/>
          <a:ln w="19050" cap="flat" cmpd="sng">
            <a:solidFill>
              <a:srgbClr val="FFCB05"/>
            </a:solidFill>
            <a:prstDash val="solid"/>
            <a:miter lim="400000"/>
            <a:headEnd type="none" w="sm" len="sm"/>
            <a:tailEnd type="none" w="sm" len="sm"/>
          </a:ln>
        </p:spPr>
      </p:cxnSp>
      <p:cxnSp>
        <p:nvCxnSpPr>
          <p:cNvPr id="24" name="Google Shape;93;p17"/>
          <p:cNvCxnSpPr/>
          <p:nvPr userDrawn="1"/>
        </p:nvCxnSpPr>
        <p:spPr>
          <a:xfrm rot="10800000">
            <a:off x="4960855" y="1759325"/>
            <a:ext cx="0" cy="4331400"/>
          </a:xfrm>
          <a:prstGeom prst="straightConnector1">
            <a:avLst/>
          </a:prstGeom>
          <a:noFill/>
          <a:ln w="19050" cap="flat" cmpd="sng">
            <a:solidFill>
              <a:srgbClr val="FFCB05"/>
            </a:solidFill>
            <a:prstDash val="solid"/>
            <a:miter lim="400000"/>
            <a:headEnd type="none" w="sm" len="sm"/>
            <a:tailEnd type="none" w="sm" len="sm"/>
          </a:ln>
        </p:spPr>
      </p:cxnSp>
      <p:grpSp>
        <p:nvGrpSpPr>
          <p:cNvPr id="12" name="Groupe 11"/>
          <p:cNvGrpSpPr/>
          <p:nvPr userDrawn="1"/>
        </p:nvGrpSpPr>
        <p:grpSpPr>
          <a:xfrm>
            <a:off x="5108048" y="1803048"/>
            <a:ext cx="5350547" cy="1200616"/>
            <a:chOff x="5108048" y="1803048"/>
            <a:chExt cx="5350547" cy="1200616"/>
          </a:xfrm>
        </p:grpSpPr>
        <p:grpSp>
          <p:nvGrpSpPr>
            <p:cNvPr id="3" name="Groupe 2"/>
            <p:cNvGrpSpPr/>
            <p:nvPr userDrawn="1"/>
          </p:nvGrpSpPr>
          <p:grpSpPr>
            <a:xfrm>
              <a:off x="5108048" y="1803666"/>
              <a:ext cx="2870960" cy="1199998"/>
              <a:chOff x="7595216" y="1803666"/>
              <a:chExt cx="2870960" cy="1199998"/>
            </a:xfrm>
          </p:grpSpPr>
          <p:sp>
            <p:nvSpPr>
              <p:cNvPr id="16" name="Google Shape;91;p17"/>
              <p:cNvSpPr txBox="1"/>
              <p:nvPr userDrawn="1"/>
            </p:nvSpPr>
            <p:spPr>
              <a:xfrm>
                <a:off x="7595216" y="1817164"/>
                <a:ext cx="2759425" cy="11865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DU RECRUTEUR</a:t>
                </a:r>
                <a:endParaRPr lang="en-US" sz="2400" b="1">
                  <a:solidFill>
                    <a:srgbClr val="003DA5"/>
                  </a:solidFill>
                  <a:latin typeface="Montserrat"/>
                  <a:ea typeface="Montserrat"/>
                  <a:cs typeface="Montserrat"/>
                  <a:sym typeface="Montserrat"/>
                </a:endParaRPr>
              </a:p>
            </p:txBody>
          </p:sp>
          <p:pic>
            <p:nvPicPr>
              <p:cNvPr id="17" name="Google Shape;98;p17"/>
              <p:cNvPicPr preferRelativeResize="0"/>
              <p:nvPr userDrawn="1"/>
            </p:nvPicPr>
            <p:blipFill rotWithShape="1">
              <a:blip r:embed="rId2">
                <a:alphaModFix/>
              </a:blip>
              <a:srcRect/>
              <a:stretch/>
            </p:blipFill>
            <p:spPr>
              <a:xfrm>
                <a:off x="9845276" y="1803666"/>
                <a:ext cx="620900" cy="620900"/>
              </a:xfrm>
              <a:prstGeom prst="rect">
                <a:avLst/>
              </a:prstGeom>
              <a:noFill/>
              <a:ln>
                <a:noFill/>
              </a:ln>
            </p:spPr>
          </p:pic>
        </p:grpSp>
        <p:sp>
          <p:nvSpPr>
            <p:cNvPr id="25" name="Google Shape;99;p17"/>
            <p:cNvSpPr txBox="1"/>
            <p:nvPr userDrawn="1"/>
          </p:nvSpPr>
          <p:spPr>
            <a:xfrm>
              <a:off x="8379980" y="1818343"/>
              <a:ext cx="1914211" cy="816921"/>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DE L’EMRG</a:t>
              </a:r>
            </a:p>
          </p:txBody>
        </p:sp>
        <p:pic>
          <p:nvPicPr>
            <p:cNvPr id="26" name="Google Shape;100;p17"/>
            <p:cNvPicPr preferRelativeResize="0"/>
            <p:nvPr userDrawn="1"/>
          </p:nvPicPr>
          <p:blipFill rotWithShape="1">
            <a:blip r:embed="rId2">
              <a:alphaModFix/>
            </a:blip>
            <a:srcRect/>
            <a:stretch/>
          </p:blipFill>
          <p:spPr>
            <a:xfrm>
              <a:off x="9837695" y="1803048"/>
              <a:ext cx="620900" cy="620900"/>
            </a:xfrm>
            <a:prstGeom prst="rect">
              <a:avLst/>
            </a:prstGeom>
            <a:noFill/>
            <a:ln>
              <a:noFill/>
            </a:ln>
          </p:spPr>
        </p:pic>
      </p:grpSp>
      <p:sp>
        <p:nvSpPr>
          <p:cNvPr id="29" name="Espace réservé du texte 8">
            <a:extLst>
              <a:ext uri="{FF2B5EF4-FFF2-40B4-BE49-F238E27FC236}">
                <a16:creationId xmlns:a16="http://schemas.microsoft.com/office/drawing/2014/main" id="{3C966F48-A6A1-4B57-A2E0-1AF4AAE38B64}"/>
              </a:ext>
            </a:extLst>
          </p:cNvPr>
          <p:cNvSpPr>
            <a:spLocks noGrp="1"/>
          </p:cNvSpPr>
          <p:nvPr userDrawn="1">
            <p:ph type="body" sz="quarter" idx="19" hasCustomPrompt="1"/>
          </p:nvPr>
        </p:nvSpPr>
        <p:spPr>
          <a:xfrm>
            <a:off x="2825679" y="1173815"/>
            <a:ext cx="3015779" cy="555567"/>
          </a:xfrm>
        </p:spPr>
        <p:txBody>
          <a:bodyPr>
            <a:noAutofit/>
          </a:bodyPr>
          <a:lstStyle>
            <a:lvl1pPr algn="l">
              <a:defRPr sz="1200" b="0" i="1">
                <a:solidFill>
                  <a:schemeClr val="tx1"/>
                </a:solidFill>
                <a:latin typeface="Montserrat" panose="00000500000000000000" pitchFamily="2" charset="0"/>
              </a:defRPr>
            </a:lvl1pPr>
          </a:lstStyle>
          <a:p>
            <a:pPr lvl="0"/>
            <a:r>
              <a:rPr lang="fr-FR"/>
              <a:t>PRÉNOM </a:t>
            </a:r>
          </a:p>
        </p:txBody>
      </p:sp>
    </p:spTree>
    <p:extLst>
      <p:ext uri="{BB962C8B-B14F-4D97-AF65-F5344CB8AC3E}">
        <p14:creationId xmlns:p14="http://schemas.microsoft.com/office/powerpoint/2010/main" val="1997929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émoignage modèle 2 jaune">
    <p:spTree>
      <p:nvGrpSpPr>
        <p:cNvPr id="1" name=""/>
        <p:cNvGrpSpPr/>
        <p:nvPr/>
      </p:nvGrpSpPr>
      <p:grpSpPr>
        <a:xfrm>
          <a:off x="0" y="0"/>
          <a:ext cx="0" cy="0"/>
          <a:chOff x="0" y="0"/>
          <a:chExt cx="0" cy="0"/>
        </a:xfrm>
      </p:grpSpPr>
      <p:cxnSp>
        <p:nvCxnSpPr>
          <p:cNvPr id="7" name="Google Shape;92;p17"/>
          <p:cNvCxnSpPr/>
          <p:nvPr userDrawn="1"/>
        </p:nvCxnSpPr>
        <p:spPr>
          <a:xfrm rot="10800000">
            <a:off x="7176346" y="1759225"/>
            <a:ext cx="0" cy="4326600"/>
          </a:xfrm>
          <a:prstGeom prst="straightConnector1">
            <a:avLst/>
          </a:prstGeom>
          <a:noFill/>
          <a:ln w="19050" cap="flat" cmpd="sng">
            <a:solidFill>
              <a:srgbClr val="FFCB05"/>
            </a:solidFill>
            <a:prstDash val="solid"/>
            <a:miter lim="400000"/>
            <a:headEnd type="none" w="sm" len="sm"/>
            <a:tailEnd type="none" w="sm" len="sm"/>
          </a:ln>
        </p:spPr>
      </p:cxnSp>
      <p:sp>
        <p:nvSpPr>
          <p:cNvPr id="8" name="Google Shape;82;p17"/>
          <p:cNvSpPr/>
          <p:nvPr userDrawn="1"/>
        </p:nvSpPr>
        <p:spPr>
          <a:xfrm>
            <a:off x="0" y="6321275"/>
            <a:ext cx="10691813" cy="1238400"/>
          </a:xfrm>
          <a:prstGeom prst="rect">
            <a:avLst/>
          </a:prstGeom>
          <a:solidFill>
            <a:srgbClr val="FFCB05"/>
          </a:solidFill>
          <a:ln>
            <a:noFill/>
          </a:ln>
        </p:spPr>
        <p:txBody>
          <a:bodyPr spcFirstLastPara="1" wrap="square" lIns="38750" tIns="38750" rIns="38750" bIns="38750"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600" b="0" i="0" u="none" strike="noStrike" cap="none">
              <a:solidFill>
                <a:srgbClr val="FFFFFF"/>
              </a:solidFill>
              <a:latin typeface="Montserrat Medium"/>
              <a:ea typeface="Montserrat Medium"/>
              <a:cs typeface="Montserrat Medium"/>
              <a:sym typeface="Montserrat Medium"/>
            </a:endParaRPr>
          </a:p>
        </p:txBody>
      </p:sp>
      <p:grpSp>
        <p:nvGrpSpPr>
          <p:cNvPr id="9" name="Groupe 8"/>
          <p:cNvGrpSpPr/>
          <p:nvPr userDrawn="1"/>
        </p:nvGrpSpPr>
        <p:grpSpPr>
          <a:xfrm>
            <a:off x="294443" y="1683565"/>
            <a:ext cx="4443100" cy="1063500"/>
            <a:chOff x="257380" y="1638885"/>
            <a:chExt cx="4443100" cy="1063500"/>
          </a:xfrm>
        </p:grpSpPr>
        <p:sp>
          <p:nvSpPr>
            <p:cNvPr id="10" name="Google Shape;86;p17"/>
            <p:cNvSpPr txBox="1"/>
            <p:nvPr/>
          </p:nvSpPr>
          <p:spPr>
            <a:xfrm>
              <a:off x="873080" y="1784927"/>
              <a:ext cx="3827400" cy="8172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QUESTIONS À </a:t>
              </a:r>
              <a:endParaRPr sz="500">
                <a:solidFill>
                  <a:srgbClr val="003DA5"/>
                </a:solidFill>
              </a:endParaRPr>
            </a:p>
          </p:txBody>
        </p:sp>
        <p:sp>
          <p:nvSpPr>
            <p:cNvPr id="11" name="Google Shape;87;p17"/>
            <p:cNvSpPr txBox="1"/>
            <p:nvPr/>
          </p:nvSpPr>
          <p:spPr>
            <a:xfrm>
              <a:off x="257380" y="1638885"/>
              <a:ext cx="559500" cy="1063500"/>
            </a:xfrm>
            <a:prstGeom prst="rect">
              <a:avLst/>
            </a:prstGeom>
            <a:noFill/>
            <a:ln>
              <a:noFill/>
            </a:ln>
          </p:spPr>
          <p:txBody>
            <a:bodyPr spcFirstLastPara="1" wrap="square" lIns="38750" tIns="38750" rIns="38750" bIns="38750" anchor="ctr" anchorCtr="0">
              <a:spAutoFit/>
            </a:bodyPr>
            <a:lstStyle/>
            <a:p>
              <a:pPr marL="0" marR="0" lvl="0" indent="0" algn="l" rtl="0">
                <a:lnSpc>
                  <a:spcPct val="100000"/>
                </a:lnSpc>
                <a:spcBef>
                  <a:spcPts val="0"/>
                </a:spcBef>
                <a:spcAft>
                  <a:spcPts val="0"/>
                </a:spcAft>
                <a:buClr>
                  <a:srgbClr val="003DA5"/>
                </a:buClr>
                <a:buSzPts val="6400"/>
                <a:buFont typeface="Montserrat"/>
                <a:buNone/>
              </a:pPr>
              <a:r>
                <a:rPr lang="en-US" sz="6400" b="1" i="0" u="none" strike="noStrike" cap="none">
                  <a:solidFill>
                    <a:srgbClr val="FFCB05"/>
                  </a:solidFill>
                  <a:latin typeface="Montserrat"/>
                  <a:ea typeface="Montserrat"/>
                  <a:cs typeface="Montserrat"/>
                  <a:sym typeface="Montserrat"/>
                </a:rPr>
                <a:t>3</a:t>
              </a:r>
              <a:endParaRPr sz="500">
                <a:solidFill>
                  <a:srgbClr val="FFCB05"/>
                </a:solidFill>
              </a:endParaRPr>
            </a:p>
          </p:txBody>
        </p:sp>
      </p:grpSp>
      <p:sp>
        <p:nvSpPr>
          <p:cNvPr id="13" name="Espace réservé du texte 8">
            <a:extLst>
              <a:ext uri="{FF2B5EF4-FFF2-40B4-BE49-F238E27FC236}">
                <a16:creationId xmlns:a16="http://schemas.microsoft.com/office/drawing/2014/main" id="{3C966F48-A6A1-4B57-A2E0-1AF4AAE38B64}"/>
              </a:ext>
            </a:extLst>
          </p:cNvPr>
          <p:cNvSpPr>
            <a:spLocks noGrp="1"/>
          </p:cNvSpPr>
          <p:nvPr>
            <p:ph type="body" sz="quarter" idx="17" hasCustomPrompt="1"/>
          </p:nvPr>
        </p:nvSpPr>
        <p:spPr>
          <a:xfrm>
            <a:off x="177540" y="2238207"/>
            <a:ext cx="3015779" cy="555567"/>
          </a:xfrm>
        </p:spPr>
        <p:txBody>
          <a:bodyPr>
            <a:noAutofit/>
          </a:bodyPr>
          <a:lstStyle>
            <a:lvl1pPr algn="ctr">
              <a:defRPr sz="2400" b="1">
                <a:solidFill>
                  <a:schemeClr val="tx1"/>
                </a:solidFill>
                <a:latin typeface="Montserrat" panose="00000500000000000000" pitchFamily="2" charset="0"/>
              </a:defRPr>
            </a:lvl1pPr>
          </a:lstStyle>
          <a:p>
            <a:pPr lvl="0"/>
            <a:r>
              <a:rPr lang="fr-FR"/>
              <a:t>PRÉNOM </a:t>
            </a:r>
          </a:p>
        </p:txBody>
      </p:sp>
      <p:sp>
        <p:nvSpPr>
          <p:cNvPr id="14" name="Espace réservé du numéro de diapositive 4"/>
          <p:cNvSpPr txBox="1">
            <a:spLocks/>
          </p:cNvSpPr>
          <p:nvPr userDrawn="1"/>
        </p:nvSpPr>
        <p:spPr>
          <a:xfrm>
            <a:off x="9941935" y="7044772"/>
            <a:ext cx="536695" cy="277783"/>
          </a:xfrm>
          <a:prstGeom prst="rect">
            <a:avLst/>
          </a:prstGeom>
        </p:spPr>
        <p:txBody>
          <a:bodyPr vert="horz" lIns="91440" tIns="45720" rIns="91440" bIns="45720" rtlCol="0" anchor="ctr">
            <a:noAutofit/>
          </a:bodyPr>
          <a:lstStyle>
            <a:defPPr>
              <a:defRPr lang="fr-FR"/>
            </a:defPPr>
            <a:lvl1pPr marL="0" algn="l" defTabSz="914400" rtl="0" eaLnBrk="1" latinLnBrk="0" hangingPunct="1">
              <a:lnSpc>
                <a:spcPct val="100000"/>
              </a:lnSpc>
              <a:defRPr sz="1052"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95CF018-3058-4F85-B70C-105277F9FE2A}" type="slidenum">
              <a:rPr lang="fr-FR" smtClean="0">
                <a:solidFill>
                  <a:schemeClr val="bg1"/>
                </a:solidFill>
              </a:rPr>
              <a:pPr algn="r"/>
              <a:t>‹N°›</a:t>
            </a:fld>
            <a:endParaRPr lang="fr-FR">
              <a:solidFill>
                <a:schemeClr val="bg1"/>
              </a:solidFill>
            </a:endParaRPr>
          </a:p>
        </p:txBody>
      </p:sp>
      <p:sp>
        <p:nvSpPr>
          <p:cNvPr id="16" name="Google Shape;91;p17"/>
          <p:cNvSpPr txBox="1"/>
          <p:nvPr userDrawn="1"/>
        </p:nvSpPr>
        <p:spPr>
          <a:xfrm>
            <a:off x="7302608" y="1817164"/>
            <a:ext cx="2759425" cy="11865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DU RECRUTEUR</a:t>
            </a:r>
            <a:endParaRPr lang="en-US" sz="2400" b="1">
              <a:solidFill>
                <a:srgbClr val="003DA5"/>
              </a:solidFill>
              <a:latin typeface="Montserrat"/>
              <a:ea typeface="Montserrat"/>
              <a:cs typeface="Montserrat"/>
              <a:sym typeface="Montserrat"/>
            </a:endParaRPr>
          </a:p>
        </p:txBody>
      </p:sp>
      <p:pic>
        <p:nvPicPr>
          <p:cNvPr id="17" name="Google Shape;98;p17"/>
          <p:cNvPicPr preferRelativeResize="0"/>
          <p:nvPr userDrawn="1"/>
        </p:nvPicPr>
        <p:blipFill rotWithShape="1">
          <a:blip r:embed="rId2">
            <a:alphaModFix/>
          </a:blip>
          <a:srcRect/>
          <a:stretch/>
        </p:blipFill>
        <p:spPr>
          <a:xfrm>
            <a:off x="9435309" y="1730316"/>
            <a:ext cx="620900" cy="620900"/>
          </a:xfrm>
          <a:prstGeom prst="rect">
            <a:avLst/>
          </a:prstGeom>
          <a:noFill/>
          <a:ln>
            <a:noFill/>
          </a:ln>
        </p:spPr>
      </p:pic>
      <p:sp>
        <p:nvSpPr>
          <p:cNvPr id="21" name="Espace réservé du texte 8">
            <a:extLst>
              <a:ext uri="{FF2B5EF4-FFF2-40B4-BE49-F238E27FC236}">
                <a16:creationId xmlns:a16="http://schemas.microsoft.com/office/drawing/2014/main" id="{3C966F48-A6A1-4B57-A2E0-1AF4AAE38B64}"/>
              </a:ext>
            </a:extLst>
          </p:cNvPr>
          <p:cNvSpPr>
            <a:spLocks noGrp="1"/>
          </p:cNvSpPr>
          <p:nvPr>
            <p:ph type="body" sz="quarter" idx="18" hasCustomPrompt="1"/>
          </p:nvPr>
        </p:nvSpPr>
        <p:spPr>
          <a:xfrm>
            <a:off x="230435" y="6556945"/>
            <a:ext cx="6945910" cy="555567"/>
          </a:xfrm>
        </p:spPr>
        <p:txBody>
          <a:bodyPr>
            <a:noAutofit/>
          </a:bodyPr>
          <a:lstStyle>
            <a:lvl1pPr algn="l">
              <a:defRPr sz="2400" b="1" baseline="0">
                <a:solidFill>
                  <a:schemeClr val="bg1"/>
                </a:solidFill>
                <a:latin typeface="Montserrat" panose="00000500000000000000" pitchFamily="2" charset="0"/>
              </a:defRPr>
            </a:lvl1pPr>
          </a:lstStyle>
          <a:p>
            <a:pPr lvl="0"/>
            <a:r>
              <a:rPr lang="fr-FR"/>
              <a:t>PARCOURS DE LA PERSONNE</a:t>
            </a:r>
          </a:p>
        </p:txBody>
      </p:sp>
      <p:sp>
        <p:nvSpPr>
          <p:cNvPr id="19" name="Titre 1">
            <a:extLst>
              <a:ext uri="{FF2B5EF4-FFF2-40B4-BE49-F238E27FC236}">
                <a16:creationId xmlns:a16="http://schemas.microsoft.com/office/drawing/2014/main" id="{212140DD-45D1-41A7-B14C-E4BFEA0E9E58}"/>
              </a:ext>
            </a:extLst>
          </p:cNvPr>
          <p:cNvSpPr>
            <a:spLocks noGrp="1"/>
          </p:cNvSpPr>
          <p:nvPr>
            <p:ph type="title" hasCustomPrompt="1"/>
          </p:nvPr>
        </p:nvSpPr>
        <p:spPr>
          <a:xfrm>
            <a:off x="2812857" y="277223"/>
            <a:ext cx="5224720" cy="1190500"/>
          </a:xfrm>
        </p:spPr>
        <p:txBody>
          <a:bodyPr/>
          <a:lstStyle>
            <a:lvl1pPr>
              <a:defRPr>
                <a:solidFill>
                  <a:schemeClr val="tx1"/>
                </a:solidFill>
              </a:defRPr>
            </a:lvl1pPr>
          </a:lstStyle>
          <a:p>
            <a:r>
              <a:rPr lang="fr-FR"/>
              <a:t>Verbatim à personnaliser sur 2 lignes</a:t>
            </a:r>
          </a:p>
        </p:txBody>
      </p:sp>
      <p:sp>
        <p:nvSpPr>
          <p:cNvPr id="20" name="Espace réservé du texte 8">
            <a:extLst>
              <a:ext uri="{FF2B5EF4-FFF2-40B4-BE49-F238E27FC236}">
                <a16:creationId xmlns:a16="http://schemas.microsoft.com/office/drawing/2014/main" id="{3C966F48-A6A1-4B57-A2E0-1AF4AAE38B64}"/>
              </a:ext>
            </a:extLst>
          </p:cNvPr>
          <p:cNvSpPr>
            <a:spLocks noGrp="1"/>
          </p:cNvSpPr>
          <p:nvPr>
            <p:ph type="body" sz="quarter" idx="19" hasCustomPrompt="1"/>
          </p:nvPr>
        </p:nvSpPr>
        <p:spPr>
          <a:xfrm>
            <a:off x="2825679" y="1173815"/>
            <a:ext cx="3015779" cy="555567"/>
          </a:xfrm>
        </p:spPr>
        <p:txBody>
          <a:bodyPr>
            <a:noAutofit/>
          </a:bodyPr>
          <a:lstStyle>
            <a:lvl1pPr algn="l">
              <a:defRPr sz="1200" b="0" i="1">
                <a:solidFill>
                  <a:schemeClr val="tx1"/>
                </a:solidFill>
                <a:latin typeface="Montserrat" panose="00000500000000000000" pitchFamily="2" charset="0"/>
              </a:defRPr>
            </a:lvl1pPr>
          </a:lstStyle>
          <a:p>
            <a:pPr lvl="0"/>
            <a:r>
              <a:rPr lang="fr-FR"/>
              <a:t>PRÉNOM </a:t>
            </a:r>
          </a:p>
        </p:txBody>
      </p:sp>
      <p:sp>
        <p:nvSpPr>
          <p:cNvPr id="18" name="Google Shape;89;p17"/>
          <p:cNvSpPr txBox="1"/>
          <p:nvPr userDrawn="1"/>
        </p:nvSpPr>
        <p:spPr>
          <a:xfrm>
            <a:off x="7568414" y="6541731"/>
            <a:ext cx="2854800" cy="572238"/>
          </a:xfrm>
          <a:prstGeom prst="rect">
            <a:avLst/>
          </a:prstGeom>
          <a:noFill/>
          <a:ln>
            <a:noFill/>
          </a:ln>
        </p:spPr>
        <p:txBody>
          <a:bodyPr spcFirstLastPara="1" wrap="square" lIns="38750" tIns="38750" rIns="38750" bIns="38750" anchor="ctr" anchorCtr="0">
            <a:spAutoFit/>
          </a:bodyPr>
          <a:lstStyle/>
          <a:p>
            <a:pPr marL="0" marR="0" lvl="0" indent="0" algn="r" rtl="0">
              <a:lnSpc>
                <a:spcPct val="107000"/>
              </a:lnSpc>
              <a:spcBef>
                <a:spcPts val="0"/>
              </a:spcBef>
              <a:spcAft>
                <a:spcPts val="0"/>
              </a:spcAft>
              <a:buClr>
                <a:srgbClr val="FFFFFF"/>
              </a:buClr>
              <a:buSzPts val="1000"/>
              <a:buFont typeface="Montserrat"/>
              <a:buNone/>
            </a:pPr>
            <a:r>
              <a:rPr lang="en-US" sz="1000" b="1" i="0" u="none" strike="noStrike" cap="none" dirty="0">
                <a:solidFill>
                  <a:srgbClr val="FFFFFF"/>
                </a:solidFill>
                <a:latin typeface="Montserrat"/>
                <a:ea typeface="Montserrat"/>
                <a:cs typeface="Montserrat"/>
                <a:sym typeface="Montserrat"/>
              </a:rPr>
              <a:t>FAMILLE </a:t>
            </a:r>
            <a:r>
              <a:rPr lang="en-US" sz="500" dirty="0"/>
              <a:t> </a:t>
            </a:r>
            <a:endParaRPr sz="500" dirty="0"/>
          </a:p>
          <a:p>
            <a:pPr marL="0" marR="0" lvl="0" indent="0" algn="r" rtl="0">
              <a:lnSpc>
                <a:spcPct val="107000"/>
              </a:lnSpc>
              <a:spcBef>
                <a:spcPts val="0"/>
              </a:spcBef>
              <a:spcAft>
                <a:spcPts val="0"/>
              </a:spcAft>
              <a:buClr>
                <a:srgbClr val="FFFFFF"/>
              </a:buClr>
              <a:buSzPts val="1000"/>
              <a:buFont typeface="Montserrat"/>
              <a:buNone/>
            </a:pPr>
            <a:r>
              <a:rPr lang="en-US" sz="1000" b="1" dirty="0">
                <a:solidFill>
                  <a:srgbClr val="FFFFFF"/>
                </a:solidFill>
                <a:latin typeface="Montserrat"/>
                <a:ea typeface="Montserrat"/>
                <a:cs typeface="Montserrat"/>
                <a:sym typeface="Montserrat"/>
              </a:rPr>
              <a:t>RELATION COMMERCIALE</a:t>
            </a:r>
          </a:p>
          <a:p>
            <a:pPr marL="0" marR="0" lvl="0" indent="0" algn="r" rtl="0">
              <a:lnSpc>
                <a:spcPct val="107000"/>
              </a:lnSpc>
              <a:spcBef>
                <a:spcPts val="0"/>
              </a:spcBef>
              <a:spcAft>
                <a:spcPts val="0"/>
              </a:spcAft>
              <a:buClr>
                <a:srgbClr val="FFFFFF"/>
              </a:buClr>
              <a:buSzPts val="1000"/>
              <a:buFont typeface="Montserrat"/>
              <a:buNone/>
            </a:pPr>
            <a:r>
              <a:rPr lang="en-US" sz="1000" b="1" dirty="0">
                <a:solidFill>
                  <a:srgbClr val="FFFFFF"/>
                </a:solidFill>
                <a:latin typeface="Montserrat"/>
                <a:ea typeface="Montserrat"/>
                <a:cs typeface="Montserrat"/>
                <a:sym typeface="Montserrat"/>
              </a:rPr>
              <a:t>ET GESTION CLIENTS</a:t>
            </a:r>
            <a:endParaRPr sz="500" dirty="0"/>
          </a:p>
        </p:txBody>
      </p:sp>
    </p:spTree>
    <p:extLst>
      <p:ext uri="{BB962C8B-B14F-4D97-AF65-F5344CB8AC3E}">
        <p14:creationId xmlns:p14="http://schemas.microsoft.com/office/powerpoint/2010/main" val="155735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Famille Management">
    <p:spTree>
      <p:nvGrpSpPr>
        <p:cNvPr id="1" name=""/>
        <p:cNvGrpSpPr/>
        <p:nvPr/>
      </p:nvGrpSpPr>
      <p:grpSpPr>
        <a:xfrm>
          <a:off x="0" y="0"/>
          <a:ext cx="0" cy="0"/>
          <a:chOff x="0" y="0"/>
          <a:chExt cx="0" cy="0"/>
        </a:xfrm>
      </p:grpSpPr>
      <p:grpSp>
        <p:nvGrpSpPr>
          <p:cNvPr id="7" name="Groupe 6"/>
          <p:cNvGrpSpPr/>
          <p:nvPr userDrawn="1"/>
        </p:nvGrpSpPr>
        <p:grpSpPr>
          <a:xfrm>
            <a:off x="6281" y="0"/>
            <a:ext cx="11112822" cy="7559675"/>
            <a:chOff x="6281" y="0"/>
            <a:chExt cx="11112822" cy="7559675"/>
          </a:xfrm>
        </p:grpSpPr>
        <p:sp>
          <p:nvSpPr>
            <p:cNvPr id="9" name="Google Shape;76;p16"/>
            <p:cNvSpPr/>
            <p:nvPr userDrawn="1"/>
          </p:nvSpPr>
          <p:spPr>
            <a:xfrm>
              <a:off x="6281" y="0"/>
              <a:ext cx="10685532" cy="7559675"/>
            </a:xfrm>
            <a:prstGeom prst="rect">
              <a:avLst/>
            </a:prstGeom>
            <a:solidFill>
              <a:srgbClr val="1AA6A6"/>
            </a:solidFill>
            <a:ln>
              <a:noFill/>
            </a:ln>
          </p:spPr>
          <p:txBody>
            <a:bodyPr spcFirstLastPara="1" wrap="square" lIns="33982" tIns="33982" rIns="33982" bIns="33982"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403" b="0" i="0" u="none" strike="noStrike" cap="none">
                <a:solidFill>
                  <a:srgbClr val="FFFFFF"/>
                </a:solidFill>
                <a:latin typeface="Montserrat Medium"/>
                <a:ea typeface="Montserrat Medium"/>
                <a:cs typeface="Montserrat Medium"/>
                <a:sym typeface="Montserrat Medium"/>
              </a:endParaRPr>
            </a:p>
          </p:txBody>
        </p:sp>
        <p:sp>
          <p:nvSpPr>
            <p:cNvPr id="12" name="Google Shape;77;p16"/>
            <p:cNvSpPr txBox="1"/>
            <p:nvPr userDrawn="1"/>
          </p:nvSpPr>
          <p:spPr>
            <a:xfrm>
              <a:off x="276274" y="5754301"/>
              <a:ext cx="10842829" cy="1446324"/>
            </a:xfrm>
            <a:prstGeom prst="rect">
              <a:avLst/>
            </a:prstGeom>
            <a:noFill/>
            <a:ln>
              <a:noFill/>
            </a:ln>
          </p:spPr>
          <p:txBody>
            <a:bodyPr spcFirstLastPara="1" wrap="square" lIns="38750" tIns="38750" rIns="38750" bIns="38750" anchor="t" anchorCtr="0">
              <a:spAutoFit/>
            </a:bodyPr>
            <a:lstStyle/>
            <a:p>
              <a:pPr marL="0" marR="0" lvl="0" indent="0" algn="l" rtl="0">
                <a:lnSpc>
                  <a:spcPct val="90000"/>
                </a:lnSpc>
                <a:spcBef>
                  <a:spcPts val="0"/>
                </a:spcBef>
                <a:spcAft>
                  <a:spcPts val="0"/>
                </a:spcAft>
                <a:buClr>
                  <a:srgbClr val="FFFFFF"/>
                </a:buClr>
                <a:buSzPts val="5100"/>
                <a:buFont typeface="Montserrat"/>
                <a:buNone/>
              </a:pPr>
              <a:r>
                <a:rPr lang="en-US" sz="4800" b="1" i="0" u="none" strike="noStrike" cap="none" dirty="0">
                  <a:solidFill>
                    <a:schemeClr val="bg1"/>
                  </a:solidFill>
                  <a:latin typeface="+mn-lt"/>
                  <a:ea typeface="Montserrat"/>
                  <a:cs typeface="Montserrat"/>
                  <a:sym typeface="Montserrat"/>
                </a:rPr>
                <a:t>FAMI</a:t>
              </a:r>
              <a:r>
                <a:rPr lang="en-US" sz="4800" b="1" i="0" u="none" strike="noStrike" cap="none" dirty="0">
                  <a:solidFill>
                    <a:srgbClr val="FFFFFF"/>
                  </a:solidFill>
                  <a:latin typeface="+mn-lt"/>
                  <a:ea typeface="Montserrat"/>
                  <a:cs typeface="Montserrat"/>
                  <a:sym typeface="Montserrat"/>
                </a:rPr>
                <a:t>LLE </a:t>
              </a:r>
              <a:endParaRPr sz="4800" b="1" dirty="0">
                <a:latin typeface="+mn-lt"/>
              </a:endParaRPr>
            </a:p>
            <a:p>
              <a:pPr marL="0" marR="0" lvl="0" indent="0" algn="l" rtl="0">
                <a:lnSpc>
                  <a:spcPct val="90000"/>
                </a:lnSpc>
                <a:spcBef>
                  <a:spcPts val="300"/>
                </a:spcBef>
                <a:spcAft>
                  <a:spcPts val="0"/>
                </a:spcAft>
                <a:buClr>
                  <a:srgbClr val="FFFFFF"/>
                </a:buClr>
                <a:buSzPts val="5100"/>
                <a:buFont typeface="Montserrat"/>
                <a:buNone/>
              </a:pPr>
              <a:r>
                <a:rPr lang="en-US" sz="4800" b="1" i="0" u="none" strike="noStrike" cap="none" dirty="0">
                  <a:solidFill>
                    <a:srgbClr val="FFFFFF"/>
                  </a:solidFill>
                  <a:latin typeface="+mn-lt"/>
                  <a:ea typeface="Montserrat"/>
                  <a:cs typeface="Montserrat"/>
                  <a:sym typeface="Montserrat"/>
                </a:rPr>
                <a:t>MANAGEMENT OPÉRATIONNEL</a:t>
              </a:r>
              <a:endParaRPr sz="4800" b="1" dirty="0">
                <a:latin typeface="+mn-lt"/>
              </a:endParaRPr>
            </a:p>
          </p:txBody>
        </p:sp>
      </p:grpSp>
    </p:spTree>
    <p:extLst>
      <p:ext uri="{BB962C8B-B14F-4D97-AF65-F5344CB8AC3E}">
        <p14:creationId xmlns:p14="http://schemas.microsoft.com/office/powerpoint/2010/main" val="3388148294"/>
      </p:ext>
    </p:extLst>
  </p:cSld>
  <p:clrMapOvr>
    <a:masterClrMapping/>
  </p:clrMapOvr>
  <p:extLst>
    <p:ext uri="{DCECCB84-F9BA-43D5-87BE-67443E8EF086}">
      <p15:sldGuideLst xmlns:p15="http://schemas.microsoft.com/office/powerpoint/2012/main">
        <p15:guide id="1" orient="horz" pos="2381">
          <p15:clr>
            <a:srgbClr val="FBAE40"/>
          </p15:clr>
        </p15:guide>
        <p15:guide id="2" pos="336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émoignage modèle 1 turquoise">
    <p:spTree>
      <p:nvGrpSpPr>
        <p:cNvPr id="1" name=""/>
        <p:cNvGrpSpPr/>
        <p:nvPr/>
      </p:nvGrpSpPr>
      <p:grpSpPr>
        <a:xfrm>
          <a:off x="0" y="0"/>
          <a:ext cx="0" cy="0"/>
          <a:chOff x="0" y="0"/>
          <a:chExt cx="0" cy="0"/>
        </a:xfrm>
      </p:grpSpPr>
      <p:pic>
        <p:nvPicPr>
          <p:cNvPr id="46" name="Google Shape;150;p20"/>
          <p:cNvPicPr preferRelativeResize="0"/>
          <p:nvPr userDrawn="1"/>
        </p:nvPicPr>
        <p:blipFill rotWithShape="1">
          <a:blip r:embed="rId2">
            <a:alphaModFix/>
          </a:blip>
          <a:srcRect/>
          <a:stretch/>
        </p:blipFill>
        <p:spPr>
          <a:xfrm>
            <a:off x="9843314" y="1805271"/>
            <a:ext cx="620900" cy="620900"/>
          </a:xfrm>
          <a:prstGeom prst="rect">
            <a:avLst/>
          </a:prstGeom>
          <a:noFill/>
          <a:ln>
            <a:noFill/>
          </a:ln>
        </p:spPr>
      </p:pic>
      <p:pic>
        <p:nvPicPr>
          <p:cNvPr id="18" name="Google Shape;150;p20"/>
          <p:cNvPicPr preferRelativeResize="0"/>
          <p:nvPr userDrawn="1"/>
        </p:nvPicPr>
        <p:blipFill rotWithShape="1">
          <a:blip r:embed="rId2">
            <a:alphaModFix/>
          </a:blip>
          <a:srcRect/>
          <a:stretch/>
        </p:blipFill>
        <p:spPr>
          <a:xfrm>
            <a:off x="7358108" y="1803048"/>
            <a:ext cx="620900" cy="620900"/>
          </a:xfrm>
          <a:prstGeom prst="rect">
            <a:avLst/>
          </a:prstGeom>
          <a:noFill/>
          <a:ln>
            <a:noFill/>
          </a:ln>
        </p:spPr>
      </p:pic>
      <p:sp>
        <p:nvSpPr>
          <p:cNvPr id="8" name="Google Shape;82;p17"/>
          <p:cNvSpPr/>
          <p:nvPr userDrawn="1"/>
        </p:nvSpPr>
        <p:spPr>
          <a:xfrm>
            <a:off x="0" y="6321275"/>
            <a:ext cx="10691813" cy="1238400"/>
          </a:xfrm>
          <a:prstGeom prst="rect">
            <a:avLst/>
          </a:prstGeom>
          <a:solidFill>
            <a:srgbClr val="1AA6A6"/>
          </a:solidFill>
          <a:ln>
            <a:noFill/>
          </a:ln>
        </p:spPr>
        <p:txBody>
          <a:bodyPr spcFirstLastPara="1" wrap="square" lIns="38750" tIns="38750" rIns="38750" bIns="38750"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600" b="0" i="0" u="none" strike="noStrike" cap="none">
              <a:solidFill>
                <a:srgbClr val="FFFFFF"/>
              </a:solidFill>
              <a:latin typeface="Montserrat Medium"/>
              <a:ea typeface="Montserrat Medium"/>
              <a:cs typeface="Montserrat Medium"/>
              <a:sym typeface="Montserrat Medium"/>
            </a:endParaRPr>
          </a:p>
        </p:txBody>
      </p:sp>
      <p:grpSp>
        <p:nvGrpSpPr>
          <p:cNvPr id="9" name="Groupe 8"/>
          <p:cNvGrpSpPr/>
          <p:nvPr userDrawn="1"/>
        </p:nvGrpSpPr>
        <p:grpSpPr>
          <a:xfrm>
            <a:off x="294443" y="1683565"/>
            <a:ext cx="4443100" cy="1063500"/>
            <a:chOff x="257380" y="1638885"/>
            <a:chExt cx="4443100" cy="1063500"/>
          </a:xfrm>
        </p:grpSpPr>
        <p:sp>
          <p:nvSpPr>
            <p:cNvPr id="10" name="Google Shape;86;p17"/>
            <p:cNvSpPr txBox="1"/>
            <p:nvPr/>
          </p:nvSpPr>
          <p:spPr>
            <a:xfrm>
              <a:off x="873080" y="1784927"/>
              <a:ext cx="3827400" cy="8172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QUESTIONS À </a:t>
              </a:r>
              <a:endParaRPr sz="500">
                <a:solidFill>
                  <a:srgbClr val="003DA5"/>
                </a:solidFill>
              </a:endParaRPr>
            </a:p>
          </p:txBody>
        </p:sp>
        <p:sp>
          <p:nvSpPr>
            <p:cNvPr id="11" name="Google Shape;87;p17"/>
            <p:cNvSpPr txBox="1"/>
            <p:nvPr/>
          </p:nvSpPr>
          <p:spPr>
            <a:xfrm>
              <a:off x="257380" y="1638885"/>
              <a:ext cx="559500" cy="1063500"/>
            </a:xfrm>
            <a:prstGeom prst="rect">
              <a:avLst/>
            </a:prstGeom>
            <a:noFill/>
            <a:ln>
              <a:noFill/>
            </a:ln>
          </p:spPr>
          <p:txBody>
            <a:bodyPr spcFirstLastPara="1" wrap="square" lIns="38750" tIns="38750" rIns="38750" bIns="38750" anchor="ctr" anchorCtr="0">
              <a:spAutoFit/>
            </a:bodyPr>
            <a:lstStyle/>
            <a:p>
              <a:pPr marL="0" marR="0" lvl="0" indent="0" algn="l" rtl="0">
                <a:lnSpc>
                  <a:spcPct val="100000"/>
                </a:lnSpc>
                <a:spcBef>
                  <a:spcPts val="0"/>
                </a:spcBef>
                <a:spcAft>
                  <a:spcPts val="0"/>
                </a:spcAft>
                <a:buClr>
                  <a:srgbClr val="003DA5"/>
                </a:buClr>
                <a:buSzPts val="6400"/>
                <a:buFont typeface="Montserrat"/>
                <a:buNone/>
              </a:pPr>
              <a:r>
                <a:rPr lang="en-US" sz="6400" b="1" i="0" u="none" strike="noStrike" cap="none">
                  <a:solidFill>
                    <a:srgbClr val="1AA6A6"/>
                  </a:solidFill>
                  <a:latin typeface="Montserrat"/>
                  <a:ea typeface="Montserrat"/>
                  <a:cs typeface="Montserrat"/>
                  <a:sym typeface="Montserrat"/>
                </a:rPr>
                <a:t>3</a:t>
              </a:r>
              <a:endParaRPr sz="500">
                <a:solidFill>
                  <a:srgbClr val="1AA6A6"/>
                </a:solidFill>
              </a:endParaRPr>
            </a:p>
          </p:txBody>
        </p:sp>
      </p:grpSp>
      <p:sp>
        <p:nvSpPr>
          <p:cNvPr id="13" name="Espace réservé du texte 8">
            <a:extLst>
              <a:ext uri="{FF2B5EF4-FFF2-40B4-BE49-F238E27FC236}">
                <a16:creationId xmlns:a16="http://schemas.microsoft.com/office/drawing/2014/main" id="{3C966F48-A6A1-4B57-A2E0-1AF4AAE38B64}"/>
              </a:ext>
            </a:extLst>
          </p:cNvPr>
          <p:cNvSpPr>
            <a:spLocks noGrp="1"/>
          </p:cNvSpPr>
          <p:nvPr>
            <p:ph type="body" sz="quarter" idx="17" hasCustomPrompt="1"/>
          </p:nvPr>
        </p:nvSpPr>
        <p:spPr>
          <a:xfrm>
            <a:off x="177540" y="2238207"/>
            <a:ext cx="3015779" cy="555567"/>
          </a:xfrm>
        </p:spPr>
        <p:txBody>
          <a:bodyPr>
            <a:noAutofit/>
          </a:bodyPr>
          <a:lstStyle>
            <a:lvl1pPr algn="ctr">
              <a:defRPr sz="2400" b="1">
                <a:solidFill>
                  <a:schemeClr val="tx1"/>
                </a:solidFill>
                <a:latin typeface="Montserrat" panose="00000500000000000000" pitchFamily="2" charset="0"/>
              </a:defRPr>
            </a:lvl1pPr>
          </a:lstStyle>
          <a:p>
            <a:pPr lvl="0"/>
            <a:r>
              <a:rPr lang="fr-FR"/>
              <a:t>PRÉNOM </a:t>
            </a:r>
          </a:p>
        </p:txBody>
      </p:sp>
      <p:sp>
        <p:nvSpPr>
          <p:cNvPr id="14" name="Espace réservé du numéro de diapositive 4"/>
          <p:cNvSpPr txBox="1">
            <a:spLocks/>
          </p:cNvSpPr>
          <p:nvPr userDrawn="1"/>
        </p:nvSpPr>
        <p:spPr>
          <a:xfrm>
            <a:off x="9941935" y="7044772"/>
            <a:ext cx="536695" cy="277783"/>
          </a:xfrm>
          <a:prstGeom prst="rect">
            <a:avLst/>
          </a:prstGeom>
        </p:spPr>
        <p:txBody>
          <a:bodyPr vert="horz" lIns="91440" tIns="45720" rIns="91440" bIns="45720" rtlCol="0" anchor="ctr">
            <a:noAutofit/>
          </a:bodyPr>
          <a:lstStyle>
            <a:defPPr>
              <a:defRPr lang="fr-FR"/>
            </a:defPPr>
            <a:lvl1pPr marL="0" algn="l" defTabSz="914400" rtl="0" eaLnBrk="1" latinLnBrk="0" hangingPunct="1">
              <a:lnSpc>
                <a:spcPct val="100000"/>
              </a:lnSpc>
              <a:defRPr sz="1052"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95CF018-3058-4F85-B70C-105277F9FE2A}" type="slidenum">
              <a:rPr lang="fr-FR" smtClean="0">
                <a:solidFill>
                  <a:schemeClr val="bg1"/>
                </a:solidFill>
              </a:rPr>
              <a:pPr algn="r"/>
              <a:t>‹N°›</a:t>
            </a:fld>
            <a:endParaRPr lang="fr-FR">
              <a:solidFill>
                <a:schemeClr val="bg1"/>
              </a:solidFill>
            </a:endParaRPr>
          </a:p>
        </p:txBody>
      </p:sp>
      <p:sp>
        <p:nvSpPr>
          <p:cNvPr id="21" name="Espace réservé du texte 8">
            <a:extLst>
              <a:ext uri="{FF2B5EF4-FFF2-40B4-BE49-F238E27FC236}">
                <a16:creationId xmlns:a16="http://schemas.microsoft.com/office/drawing/2014/main" id="{3C966F48-A6A1-4B57-A2E0-1AF4AAE38B64}"/>
              </a:ext>
            </a:extLst>
          </p:cNvPr>
          <p:cNvSpPr>
            <a:spLocks noGrp="1"/>
          </p:cNvSpPr>
          <p:nvPr>
            <p:ph type="body" sz="quarter" idx="18" hasCustomPrompt="1"/>
          </p:nvPr>
        </p:nvSpPr>
        <p:spPr>
          <a:xfrm>
            <a:off x="230435" y="6556945"/>
            <a:ext cx="6945910" cy="555567"/>
          </a:xfrm>
        </p:spPr>
        <p:txBody>
          <a:bodyPr>
            <a:noAutofit/>
          </a:bodyPr>
          <a:lstStyle>
            <a:lvl1pPr algn="l">
              <a:defRPr sz="2400" b="1" baseline="0">
                <a:solidFill>
                  <a:schemeClr val="bg1"/>
                </a:solidFill>
                <a:latin typeface="Montserrat" panose="00000500000000000000" pitchFamily="2" charset="0"/>
              </a:defRPr>
            </a:lvl1pPr>
          </a:lstStyle>
          <a:p>
            <a:pPr lvl="0"/>
            <a:r>
              <a:rPr lang="fr-FR"/>
              <a:t>PARCOURS DE LA PERSONNE</a:t>
            </a:r>
          </a:p>
        </p:txBody>
      </p:sp>
      <p:sp>
        <p:nvSpPr>
          <p:cNvPr id="20" name="Titre 1">
            <a:extLst>
              <a:ext uri="{FF2B5EF4-FFF2-40B4-BE49-F238E27FC236}">
                <a16:creationId xmlns:a16="http://schemas.microsoft.com/office/drawing/2014/main" id="{212140DD-45D1-41A7-B14C-E4BFEA0E9E58}"/>
              </a:ext>
            </a:extLst>
          </p:cNvPr>
          <p:cNvSpPr>
            <a:spLocks noGrp="1"/>
          </p:cNvSpPr>
          <p:nvPr>
            <p:ph type="title" hasCustomPrompt="1"/>
          </p:nvPr>
        </p:nvSpPr>
        <p:spPr>
          <a:xfrm>
            <a:off x="2812857" y="277223"/>
            <a:ext cx="5224720" cy="1190500"/>
          </a:xfrm>
        </p:spPr>
        <p:txBody>
          <a:bodyPr/>
          <a:lstStyle>
            <a:lvl1pPr>
              <a:defRPr>
                <a:solidFill>
                  <a:schemeClr val="tx1"/>
                </a:solidFill>
              </a:defRPr>
            </a:lvl1pPr>
          </a:lstStyle>
          <a:p>
            <a:r>
              <a:rPr lang="fr-FR"/>
              <a:t>Verbatim à personnaliser sur 2 lignes</a:t>
            </a:r>
          </a:p>
        </p:txBody>
      </p:sp>
      <p:sp>
        <p:nvSpPr>
          <p:cNvPr id="22" name="Espace réservé du texte 8">
            <a:extLst>
              <a:ext uri="{FF2B5EF4-FFF2-40B4-BE49-F238E27FC236}">
                <a16:creationId xmlns:a16="http://schemas.microsoft.com/office/drawing/2014/main" id="{3C966F48-A6A1-4B57-A2E0-1AF4AAE38B64}"/>
              </a:ext>
            </a:extLst>
          </p:cNvPr>
          <p:cNvSpPr>
            <a:spLocks noGrp="1"/>
          </p:cNvSpPr>
          <p:nvPr>
            <p:ph type="body" sz="quarter" idx="19" hasCustomPrompt="1"/>
          </p:nvPr>
        </p:nvSpPr>
        <p:spPr>
          <a:xfrm>
            <a:off x="2825679" y="1173815"/>
            <a:ext cx="3015779" cy="555567"/>
          </a:xfrm>
        </p:spPr>
        <p:txBody>
          <a:bodyPr>
            <a:noAutofit/>
          </a:bodyPr>
          <a:lstStyle>
            <a:lvl1pPr algn="l">
              <a:defRPr sz="1200" b="0" i="1">
                <a:solidFill>
                  <a:schemeClr val="tx1"/>
                </a:solidFill>
                <a:latin typeface="Montserrat" panose="00000500000000000000" pitchFamily="2" charset="0"/>
              </a:defRPr>
            </a:lvl1pPr>
          </a:lstStyle>
          <a:p>
            <a:pPr lvl="0"/>
            <a:r>
              <a:rPr lang="fr-FR"/>
              <a:t>PRÉNOM </a:t>
            </a:r>
          </a:p>
        </p:txBody>
      </p:sp>
      <p:cxnSp>
        <p:nvCxnSpPr>
          <p:cNvPr id="29" name="Google Shape;92;p17"/>
          <p:cNvCxnSpPr/>
          <p:nvPr userDrawn="1"/>
        </p:nvCxnSpPr>
        <p:spPr>
          <a:xfrm rot="10800000">
            <a:off x="8233196" y="1759225"/>
            <a:ext cx="0" cy="4326600"/>
          </a:xfrm>
          <a:prstGeom prst="straightConnector1">
            <a:avLst/>
          </a:prstGeom>
          <a:noFill/>
          <a:ln w="19050" cap="flat" cmpd="sng">
            <a:solidFill>
              <a:srgbClr val="1AA6A6"/>
            </a:solidFill>
            <a:prstDash val="solid"/>
            <a:miter lim="400000"/>
            <a:headEnd type="none" w="sm" len="sm"/>
            <a:tailEnd type="none" w="sm" len="sm"/>
          </a:ln>
        </p:spPr>
      </p:cxnSp>
      <p:cxnSp>
        <p:nvCxnSpPr>
          <p:cNvPr id="30" name="Google Shape;93;p17"/>
          <p:cNvCxnSpPr/>
          <p:nvPr userDrawn="1"/>
        </p:nvCxnSpPr>
        <p:spPr>
          <a:xfrm rot="10800000">
            <a:off x="4960855" y="1759325"/>
            <a:ext cx="0" cy="4331400"/>
          </a:xfrm>
          <a:prstGeom prst="straightConnector1">
            <a:avLst/>
          </a:prstGeom>
          <a:noFill/>
          <a:ln w="19050" cap="flat" cmpd="sng">
            <a:solidFill>
              <a:srgbClr val="1AA6A6"/>
            </a:solidFill>
            <a:prstDash val="solid"/>
            <a:miter lim="400000"/>
            <a:headEnd type="none" w="sm" len="sm"/>
            <a:tailEnd type="none" w="sm" len="sm"/>
          </a:ln>
        </p:spPr>
      </p:cxnSp>
      <p:grpSp>
        <p:nvGrpSpPr>
          <p:cNvPr id="40" name="Groupe 39"/>
          <p:cNvGrpSpPr/>
          <p:nvPr userDrawn="1"/>
        </p:nvGrpSpPr>
        <p:grpSpPr>
          <a:xfrm>
            <a:off x="5108048" y="1817164"/>
            <a:ext cx="5186143" cy="1186500"/>
            <a:chOff x="5108048" y="1817164"/>
            <a:chExt cx="5186143" cy="1186500"/>
          </a:xfrm>
        </p:grpSpPr>
        <p:sp>
          <p:nvSpPr>
            <p:cNvPr id="44" name="Google Shape;91;p17"/>
            <p:cNvSpPr txBox="1"/>
            <p:nvPr userDrawn="1"/>
          </p:nvSpPr>
          <p:spPr>
            <a:xfrm>
              <a:off x="5108048" y="1817164"/>
              <a:ext cx="2759425" cy="11865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DU RECRUTEUR</a:t>
              </a:r>
              <a:endParaRPr lang="en-US" sz="2400" b="1">
                <a:solidFill>
                  <a:srgbClr val="003DA5"/>
                </a:solidFill>
                <a:latin typeface="Montserrat"/>
                <a:ea typeface="Montserrat"/>
                <a:cs typeface="Montserrat"/>
                <a:sym typeface="Montserrat"/>
              </a:endParaRPr>
            </a:p>
          </p:txBody>
        </p:sp>
        <p:sp>
          <p:nvSpPr>
            <p:cNvPr id="42" name="Google Shape;99;p17"/>
            <p:cNvSpPr txBox="1"/>
            <p:nvPr userDrawn="1"/>
          </p:nvSpPr>
          <p:spPr>
            <a:xfrm>
              <a:off x="8379980" y="1818343"/>
              <a:ext cx="1914211" cy="816921"/>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DE L’EMRG</a:t>
              </a:r>
            </a:p>
          </p:txBody>
        </p:sp>
      </p:grpSp>
      <p:sp>
        <p:nvSpPr>
          <p:cNvPr id="19" name="Google Shape;89;p17"/>
          <p:cNvSpPr txBox="1"/>
          <p:nvPr userDrawn="1"/>
        </p:nvSpPr>
        <p:spPr>
          <a:xfrm>
            <a:off x="7568414" y="6624061"/>
            <a:ext cx="2854800" cy="407578"/>
          </a:xfrm>
          <a:prstGeom prst="rect">
            <a:avLst/>
          </a:prstGeom>
          <a:noFill/>
          <a:ln>
            <a:noFill/>
          </a:ln>
        </p:spPr>
        <p:txBody>
          <a:bodyPr spcFirstLastPara="1" wrap="square" lIns="38750" tIns="38750" rIns="38750" bIns="38750" anchor="ctr" anchorCtr="0">
            <a:spAutoFit/>
          </a:bodyPr>
          <a:lstStyle/>
          <a:p>
            <a:pPr marL="0" marR="0" lvl="0" indent="0" algn="r" rtl="0">
              <a:lnSpc>
                <a:spcPct val="107000"/>
              </a:lnSpc>
              <a:spcBef>
                <a:spcPts val="0"/>
              </a:spcBef>
              <a:spcAft>
                <a:spcPts val="0"/>
              </a:spcAft>
              <a:buClr>
                <a:srgbClr val="FFFFFF"/>
              </a:buClr>
              <a:buSzPts val="1000"/>
              <a:buFont typeface="Montserrat"/>
              <a:buNone/>
            </a:pPr>
            <a:r>
              <a:rPr lang="en-US" sz="1000" b="1" i="0" u="none" strike="noStrike" cap="none" dirty="0">
                <a:solidFill>
                  <a:srgbClr val="FFFFFF"/>
                </a:solidFill>
                <a:latin typeface="Montserrat"/>
                <a:ea typeface="Montserrat"/>
                <a:cs typeface="Montserrat"/>
                <a:sym typeface="Montserrat"/>
              </a:rPr>
              <a:t>FAMILLE </a:t>
            </a:r>
            <a:r>
              <a:rPr lang="en-US" sz="500" dirty="0"/>
              <a:t> </a:t>
            </a:r>
            <a:endParaRPr sz="500" dirty="0"/>
          </a:p>
          <a:p>
            <a:pPr marL="0" marR="0" lvl="0" indent="0" algn="r" rtl="0">
              <a:lnSpc>
                <a:spcPct val="107000"/>
              </a:lnSpc>
              <a:spcBef>
                <a:spcPts val="0"/>
              </a:spcBef>
              <a:spcAft>
                <a:spcPts val="0"/>
              </a:spcAft>
              <a:buClr>
                <a:srgbClr val="FFFFFF"/>
              </a:buClr>
              <a:buSzPts val="1000"/>
              <a:buFont typeface="Montserrat"/>
              <a:buNone/>
            </a:pPr>
            <a:r>
              <a:rPr lang="en-US" sz="1000" b="1" dirty="0">
                <a:solidFill>
                  <a:srgbClr val="FFFFFF"/>
                </a:solidFill>
                <a:latin typeface="Montserrat"/>
                <a:ea typeface="Montserrat"/>
                <a:cs typeface="Montserrat"/>
                <a:sym typeface="Montserrat"/>
              </a:rPr>
              <a:t>MANAGEMENT OPÉRATIONNEL</a:t>
            </a:r>
            <a:endParaRPr lang="en-US" sz="500" dirty="0"/>
          </a:p>
        </p:txBody>
      </p:sp>
    </p:spTree>
    <p:extLst>
      <p:ext uri="{BB962C8B-B14F-4D97-AF65-F5344CB8AC3E}">
        <p14:creationId xmlns:p14="http://schemas.microsoft.com/office/powerpoint/2010/main" val="1356194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émoignage modèle 2 turquoise">
    <p:spTree>
      <p:nvGrpSpPr>
        <p:cNvPr id="1" name=""/>
        <p:cNvGrpSpPr/>
        <p:nvPr/>
      </p:nvGrpSpPr>
      <p:grpSpPr>
        <a:xfrm>
          <a:off x="0" y="0"/>
          <a:ext cx="0" cy="0"/>
          <a:chOff x="0" y="0"/>
          <a:chExt cx="0" cy="0"/>
        </a:xfrm>
      </p:grpSpPr>
      <p:pic>
        <p:nvPicPr>
          <p:cNvPr id="19" name="Google Shape;150;p20"/>
          <p:cNvPicPr preferRelativeResize="0"/>
          <p:nvPr userDrawn="1"/>
        </p:nvPicPr>
        <p:blipFill rotWithShape="1">
          <a:blip r:embed="rId2">
            <a:alphaModFix/>
          </a:blip>
          <a:srcRect/>
          <a:stretch/>
        </p:blipFill>
        <p:spPr>
          <a:xfrm>
            <a:off x="9435309" y="1726728"/>
            <a:ext cx="620900" cy="620900"/>
          </a:xfrm>
          <a:prstGeom prst="rect">
            <a:avLst/>
          </a:prstGeom>
          <a:noFill/>
          <a:ln>
            <a:noFill/>
          </a:ln>
        </p:spPr>
      </p:pic>
      <p:cxnSp>
        <p:nvCxnSpPr>
          <p:cNvPr id="7" name="Google Shape;92;p17"/>
          <p:cNvCxnSpPr/>
          <p:nvPr userDrawn="1"/>
        </p:nvCxnSpPr>
        <p:spPr>
          <a:xfrm rot="10800000">
            <a:off x="7176346" y="1759225"/>
            <a:ext cx="0" cy="4326600"/>
          </a:xfrm>
          <a:prstGeom prst="straightConnector1">
            <a:avLst/>
          </a:prstGeom>
          <a:noFill/>
          <a:ln w="19050" cap="flat" cmpd="sng">
            <a:solidFill>
              <a:srgbClr val="1AA6A6"/>
            </a:solidFill>
            <a:prstDash val="solid"/>
            <a:miter lim="400000"/>
            <a:headEnd type="none" w="sm" len="sm"/>
            <a:tailEnd type="none" w="sm" len="sm"/>
          </a:ln>
        </p:spPr>
      </p:cxnSp>
      <p:sp>
        <p:nvSpPr>
          <p:cNvPr id="8" name="Google Shape;82;p17"/>
          <p:cNvSpPr/>
          <p:nvPr userDrawn="1"/>
        </p:nvSpPr>
        <p:spPr>
          <a:xfrm>
            <a:off x="0" y="6321275"/>
            <a:ext cx="10691813" cy="1238400"/>
          </a:xfrm>
          <a:prstGeom prst="rect">
            <a:avLst/>
          </a:prstGeom>
          <a:solidFill>
            <a:srgbClr val="1AA6A6"/>
          </a:solidFill>
          <a:ln>
            <a:noFill/>
          </a:ln>
        </p:spPr>
        <p:txBody>
          <a:bodyPr spcFirstLastPara="1" wrap="square" lIns="38750" tIns="38750" rIns="38750" bIns="38750"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600" b="0" i="0" u="none" strike="noStrike" cap="none">
              <a:solidFill>
                <a:srgbClr val="FFFFFF"/>
              </a:solidFill>
              <a:latin typeface="Montserrat Medium"/>
              <a:ea typeface="Montserrat Medium"/>
              <a:cs typeface="Montserrat Medium"/>
              <a:sym typeface="Montserrat Medium"/>
            </a:endParaRPr>
          </a:p>
        </p:txBody>
      </p:sp>
      <p:grpSp>
        <p:nvGrpSpPr>
          <p:cNvPr id="9" name="Groupe 8"/>
          <p:cNvGrpSpPr/>
          <p:nvPr userDrawn="1"/>
        </p:nvGrpSpPr>
        <p:grpSpPr>
          <a:xfrm>
            <a:off x="294443" y="1683565"/>
            <a:ext cx="4443100" cy="1063500"/>
            <a:chOff x="257380" y="1638885"/>
            <a:chExt cx="4443100" cy="1063500"/>
          </a:xfrm>
        </p:grpSpPr>
        <p:sp>
          <p:nvSpPr>
            <p:cNvPr id="10" name="Google Shape;86;p17"/>
            <p:cNvSpPr txBox="1"/>
            <p:nvPr/>
          </p:nvSpPr>
          <p:spPr>
            <a:xfrm>
              <a:off x="873080" y="1784927"/>
              <a:ext cx="3827400" cy="8172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QUESTIONS À </a:t>
              </a:r>
              <a:endParaRPr sz="500">
                <a:solidFill>
                  <a:srgbClr val="003DA5"/>
                </a:solidFill>
              </a:endParaRPr>
            </a:p>
          </p:txBody>
        </p:sp>
        <p:sp>
          <p:nvSpPr>
            <p:cNvPr id="11" name="Google Shape;87;p17"/>
            <p:cNvSpPr txBox="1"/>
            <p:nvPr/>
          </p:nvSpPr>
          <p:spPr>
            <a:xfrm>
              <a:off x="257380" y="1638885"/>
              <a:ext cx="559500" cy="1063500"/>
            </a:xfrm>
            <a:prstGeom prst="rect">
              <a:avLst/>
            </a:prstGeom>
            <a:noFill/>
            <a:ln>
              <a:noFill/>
            </a:ln>
          </p:spPr>
          <p:txBody>
            <a:bodyPr spcFirstLastPara="1" wrap="square" lIns="38750" tIns="38750" rIns="38750" bIns="38750" anchor="ctr" anchorCtr="0">
              <a:spAutoFit/>
            </a:bodyPr>
            <a:lstStyle/>
            <a:p>
              <a:pPr marL="0" marR="0" lvl="0" indent="0" algn="l" rtl="0">
                <a:lnSpc>
                  <a:spcPct val="100000"/>
                </a:lnSpc>
                <a:spcBef>
                  <a:spcPts val="0"/>
                </a:spcBef>
                <a:spcAft>
                  <a:spcPts val="0"/>
                </a:spcAft>
                <a:buClr>
                  <a:srgbClr val="003DA5"/>
                </a:buClr>
                <a:buSzPts val="6400"/>
                <a:buFont typeface="Montserrat"/>
                <a:buNone/>
              </a:pPr>
              <a:r>
                <a:rPr lang="en-US" sz="6400" b="1" i="0" u="none" strike="noStrike" cap="none">
                  <a:solidFill>
                    <a:srgbClr val="1AA6A6"/>
                  </a:solidFill>
                  <a:latin typeface="Montserrat"/>
                  <a:ea typeface="Montserrat"/>
                  <a:cs typeface="Montserrat"/>
                  <a:sym typeface="Montserrat"/>
                </a:rPr>
                <a:t>3</a:t>
              </a:r>
              <a:endParaRPr sz="500">
                <a:solidFill>
                  <a:srgbClr val="1AA6A6"/>
                </a:solidFill>
              </a:endParaRPr>
            </a:p>
          </p:txBody>
        </p:sp>
      </p:grpSp>
      <p:sp>
        <p:nvSpPr>
          <p:cNvPr id="13" name="Espace réservé du texte 8">
            <a:extLst>
              <a:ext uri="{FF2B5EF4-FFF2-40B4-BE49-F238E27FC236}">
                <a16:creationId xmlns:a16="http://schemas.microsoft.com/office/drawing/2014/main" id="{3C966F48-A6A1-4B57-A2E0-1AF4AAE38B64}"/>
              </a:ext>
            </a:extLst>
          </p:cNvPr>
          <p:cNvSpPr>
            <a:spLocks noGrp="1"/>
          </p:cNvSpPr>
          <p:nvPr>
            <p:ph type="body" sz="quarter" idx="17" hasCustomPrompt="1"/>
          </p:nvPr>
        </p:nvSpPr>
        <p:spPr>
          <a:xfrm>
            <a:off x="177540" y="2238207"/>
            <a:ext cx="3015779" cy="555567"/>
          </a:xfrm>
        </p:spPr>
        <p:txBody>
          <a:bodyPr>
            <a:noAutofit/>
          </a:bodyPr>
          <a:lstStyle>
            <a:lvl1pPr algn="ctr">
              <a:defRPr sz="2400" b="1">
                <a:solidFill>
                  <a:schemeClr val="tx1"/>
                </a:solidFill>
                <a:latin typeface="Montserrat" panose="00000500000000000000" pitchFamily="2" charset="0"/>
              </a:defRPr>
            </a:lvl1pPr>
          </a:lstStyle>
          <a:p>
            <a:pPr lvl="0"/>
            <a:r>
              <a:rPr lang="fr-FR"/>
              <a:t>PRÉNOM </a:t>
            </a:r>
          </a:p>
        </p:txBody>
      </p:sp>
      <p:sp>
        <p:nvSpPr>
          <p:cNvPr id="14" name="Espace réservé du numéro de diapositive 4"/>
          <p:cNvSpPr txBox="1">
            <a:spLocks/>
          </p:cNvSpPr>
          <p:nvPr userDrawn="1"/>
        </p:nvSpPr>
        <p:spPr>
          <a:xfrm>
            <a:off x="9941935" y="7044772"/>
            <a:ext cx="536695" cy="277783"/>
          </a:xfrm>
          <a:prstGeom prst="rect">
            <a:avLst/>
          </a:prstGeom>
        </p:spPr>
        <p:txBody>
          <a:bodyPr vert="horz" lIns="91440" tIns="45720" rIns="91440" bIns="45720" rtlCol="0" anchor="ctr">
            <a:noAutofit/>
          </a:bodyPr>
          <a:lstStyle>
            <a:defPPr>
              <a:defRPr lang="fr-FR"/>
            </a:defPPr>
            <a:lvl1pPr marL="0" algn="l" defTabSz="914400" rtl="0" eaLnBrk="1" latinLnBrk="0" hangingPunct="1">
              <a:lnSpc>
                <a:spcPct val="100000"/>
              </a:lnSpc>
              <a:defRPr sz="1052"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95CF018-3058-4F85-B70C-105277F9FE2A}" type="slidenum">
              <a:rPr lang="fr-FR" smtClean="0">
                <a:solidFill>
                  <a:schemeClr val="bg1"/>
                </a:solidFill>
              </a:rPr>
              <a:pPr algn="r"/>
              <a:t>‹N°›</a:t>
            </a:fld>
            <a:endParaRPr lang="fr-FR">
              <a:solidFill>
                <a:schemeClr val="bg1"/>
              </a:solidFill>
            </a:endParaRPr>
          </a:p>
        </p:txBody>
      </p:sp>
      <p:sp>
        <p:nvSpPr>
          <p:cNvPr id="15" name="Google Shape;89;p17"/>
          <p:cNvSpPr txBox="1"/>
          <p:nvPr userDrawn="1"/>
        </p:nvSpPr>
        <p:spPr>
          <a:xfrm>
            <a:off x="7568414" y="6624061"/>
            <a:ext cx="2854800" cy="407578"/>
          </a:xfrm>
          <a:prstGeom prst="rect">
            <a:avLst/>
          </a:prstGeom>
          <a:noFill/>
          <a:ln>
            <a:noFill/>
          </a:ln>
        </p:spPr>
        <p:txBody>
          <a:bodyPr spcFirstLastPara="1" wrap="square" lIns="38750" tIns="38750" rIns="38750" bIns="38750" anchor="ctr" anchorCtr="0">
            <a:spAutoFit/>
          </a:bodyPr>
          <a:lstStyle/>
          <a:p>
            <a:pPr marL="0" marR="0" lvl="0" indent="0" algn="r" rtl="0">
              <a:lnSpc>
                <a:spcPct val="107000"/>
              </a:lnSpc>
              <a:spcBef>
                <a:spcPts val="0"/>
              </a:spcBef>
              <a:spcAft>
                <a:spcPts val="0"/>
              </a:spcAft>
              <a:buClr>
                <a:srgbClr val="FFFFFF"/>
              </a:buClr>
              <a:buSzPts val="1000"/>
              <a:buFont typeface="Montserrat"/>
              <a:buNone/>
            </a:pPr>
            <a:r>
              <a:rPr lang="en-US" sz="1000" b="1" i="0" u="none" strike="noStrike" cap="none" dirty="0">
                <a:solidFill>
                  <a:srgbClr val="FFFFFF"/>
                </a:solidFill>
                <a:latin typeface="Montserrat"/>
                <a:ea typeface="Montserrat"/>
                <a:cs typeface="Montserrat"/>
                <a:sym typeface="Montserrat"/>
              </a:rPr>
              <a:t>FAMILLE </a:t>
            </a:r>
            <a:r>
              <a:rPr lang="en-US" sz="500" dirty="0"/>
              <a:t> </a:t>
            </a:r>
            <a:endParaRPr sz="500" dirty="0"/>
          </a:p>
          <a:p>
            <a:pPr marL="0" marR="0" lvl="0" indent="0" algn="r" rtl="0">
              <a:lnSpc>
                <a:spcPct val="107000"/>
              </a:lnSpc>
              <a:spcBef>
                <a:spcPts val="0"/>
              </a:spcBef>
              <a:spcAft>
                <a:spcPts val="0"/>
              </a:spcAft>
              <a:buClr>
                <a:srgbClr val="FFFFFF"/>
              </a:buClr>
              <a:buSzPts val="1000"/>
              <a:buFont typeface="Montserrat"/>
              <a:buNone/>
            </a:pPr>
            <a:r>
              <a:rPr lang="en-US" sz="1000" b="1" dirty="0">
                <a:solidFill>
                  <a:srgbClr val="FFFFFF"/>
                </a:solidFill>
                <a:latin typeface="Montserrat"/>
                <a:ea typeface="Montserrat"/>
                <a:cs typeface="Montserrat"/>
                <a:sym typeface="Montserrat"/>
              </a:rPr>
              <a:t>MANAGEMENT OPÉRATIONNEL</a:t>
            </a:r>
            <a:endParaRPr lang="en-US" sz="500" dirty="0"/>
          </a:p>
        </p:txBody>
      </p:sp>
      <p:sp>
        <p:nvSpPr>
          <p:cNvPr id="16" name="Google Shape;91;p17"/>
          <p:cNvSpPr txBox="1"/>
          <p:nvPr userDrawn="1"/>
        </p:nvSpPr>
        <p:spPr>
          <a:xfrm>
            <a:off x="7302608" y="1817164"/>
            <a:ext cx="2759425" cy="11865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DU RECRUTEUR</a:t>
            </a:r>
            <a:endParaRPr lang="en-US" sz="2400" b="1">
              <a:solidFill>
                <a:srgbClr val="003DA5"/>
              </a:solidFill>
              <a:latin typeface="Montserrat"/>
              <a:ea typeface="Montserrat"/>
              <a:cs typeface="Montserrat"/>
              <a:sym typeface="Montserrat"/>
            </a:endParaRPr>
          </a:p>
        </p:txBody>
      </p:sp>
      <p:sp>
        <p:nvSpPr>
          <p:cNvPr id="21" name="Espace réservé du texte 8">
            <a:extLst>
              <a:ext uri="{FF2B5EF4-FFF2-40B4-BE49-F238E27FC236}">
                <a16:creationId xmlns:a16="http://schemas.microsoft.com/office/drawing/2014/main" id="{3C966F48-A6A1-4B57-A2E0-1AF4AAE38B64}"/>
              </a:ext>
            </a:extLst>
          </p:cNvPr>
          <p:cNvSpPr>
            <a:spLocks noGrp="1"/>
          </p:cNvSpPr>
          <p:nvPr>
            <p:ph type="body" sz="quarter" idx="18" hasCustomPrompt="1"/>
          </p:nvPr>
        </p:nvSpPr>
        <p:spPr>
          <a:xfrm>
            <a:off x="230435" y="6556945"/>
            <a:ext cx="6945910" cy="555567"/>
          </a:xfrm>
        </p:spPr>
        <p:txBody>
          <a:bodyPr>
            <a:noAutofit/>
          </a:bodyPr>
          <a:lstStyle>
            <a:lvl1pPr algn="l">
              <a:defRPr sz="2400" b="1" baseline="0">
                <a:solidFill>
                  <a:schemeClr val="bg1"/>
                </a:solidFill>
                <a:latin typeface="Montserrat" panose="00000500000000000000" pitchFamily="2" charset="0"/>
              </a:defRPr>
            </a:lvl1pPr>
          </a:lstStyle>
          <a:p>
            <a:pPr lvl="0"/>
            <a:r>
              <a:rPr lang="fr-FR"/>
              <a:t>PARCOURS DE LA PERSONNE</a:t>
            </a:r>
          </a:p>
        </p:txBody>
      </p:sp>
      <p:sp>
        <p:nvSpPr>
          <p:cNvPr id="20" name="Titre 1">
            <a:extLst>
              <a:ext uri="{FF2B5EF4-FFF2-40B4-BE49-F238E27FC236}">
                <a16:creationId xmlns:a16="http://schemas.microsoft.com/office/drawing/2014/main" id="{212140DD-45D1-41A7-B14C-E4BFEA0E9E58}"/>
              </a:ext>
            </a:extLst>
          </p:cNvPr>
          <p:cNvSpPr>
            <a:spLocks noGrp="1"/>
          </p:cNvSpPr>
          <p:nvPr>
            <p:ph type="title" hasCustomPrompt="1"/>
          </p:nvPr>
        </p:nvSpPr>
        <p:spPr>
          <a:xfrm>
            <a:off x="2812857" y="277223"/>
            <a:ext cx="5224720" cy="1190500"/>
          </a:xfrm>
        </p:spPr>
        <p:txBody>
          <a:bodyPr/>
          <a:lstStyle>
            <a:lvl1pPr>
              <a:defRPr>
                <a:solidFill>
                  <a:schemeClr val="tx1"/>
                </a:solidFill>
              </a:defRPr>
            </a:lvl1pPr>
          </a:lstStyle>
          <a:p>
            <a:r>
              <a:rPr lang="fr-FR"/>
              <a:t>Verbatim à personnaliser sur 2 lignes</a:t>
            </a:r>
          </a:p>
        </p:txBody>
      </p:sp>
      <p:sp>
        <p:nvSpPr>
          <p:cNvPr id="22" name="Espace réservé du texte 8">
            <a:extLst>
              <a:ext uri="{FF2B5EF4-FFF2-40B4-BE49-F238E27FC236}">
                <a16:creationId xmlns:a16="http://schemas.microsoft.com/office/drawing/2014/main" id="{3C966F48-A6A1-4B57-A2E0-1AF4AAE38B64}"/>
              </a:ext>
            </a:extLst>
          </p:cNvPr>
          <p:cNvSpPr>
            <a:spLocks noGrp="1"/>
          </p:cNvSpPr>
          <p:nvPr>
            <p:ph type="body" sz="quarter" idx="19" hasCustomPrompt="1"/>
          </p:nvPr>
        </p:nvSpPr>
        <p:spPr>
          <a:xfrm>
            <a:off x="2825679" y="1173815"/>
            <a:ext cx="3015779" cy="555567"/>
          </a:xfrm>
        </p:spPr>
        <p:txBody>
          <a:bodyPr>
            <a:noAutofit/>
          </a:bodyPr>
          <a:lstStyle>
            <a:lvl1pPr algn="l">
              <a:defRPr sz="1200" b="0" i="1">
                <a:solidFill>
                  <a:schemeClr val="tx1"/>
                </a:solidFill>
                <a:latin typeface="Montserrat" panose="00000500000000000000" pitchFamily="2" charset="0"/>
              </a:defRPr>
            </a:lvl1pPr>
          </a:lstStyle>
          <a:p>
            <a:pPr lvl="0"/>
            <a:r>
              <a:rPr lang="fr-FR"/>
              <a:t>PRÉNOM </a:t>
            </a:r>
          </a:p>
        </p:txBody>
      </p:sp>
    </p:spTree>
    <p:extLst>
      <p:ext uri="{BB962C8B-B14F-4D97-AF65-F5344CB8AC3E}">
        <p14:creationId xmlns:p14="http://schemas.microsoft.com/office/powerpoint/2010/main" val="1773289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Famille Support Expertise">
    <p:spTree>
      <p:nvGrpSpPr>
        <p:cNvPr id="1" name=""/>
        <p:cNvGrpSpPr/>
        <p:nvPr/>
      </p:nvGrpSpPr>
      <p:grpSpPr>
        <a:xfrm>
          <a:off x="0" y="0"/>
          <a:ext cx="0" cy="0"/>
          <a:chOff x="0" y="0"/>
          <a:chExt cx="0" cy="0"/>
        </a:xfrm>
      </p:grpSpPr>
      <p:grpSp>
        <p:nvGrpSpPr>
          <p:cNvPr id="7" name="Groupe 6"/>
          <p:cNvGrpSpPr/>
          <p:nvPr userDrawn="1"/>
        </p:nvGrpSpPr>
        <p:grpSpPr>
          <a:xfrm>
            <a:off x="6281" y="0"/>
            <a:ext cx="10685532" cy="7559675"/>
            <a:chOff x="6281" y="0"/>
            <a:chExt cx="10685532" cy="7559675"/>
          </a:xfrm>
        </p:grpSpPr>
        <p:sp>
          <p:nvSpPr>
            <p:cNvPr id="9" name="Google Shape;76;p16"/>
            <p:cNvSpPr/>
            <p:nvPr userDrawn="1"/>
          </p:nvSpPr>
          <p:spPr>
            <a:xfrm>
              <a:off x="6281" y="0"/>
              <a:ext cx="10685532" cy="7559675"/>
            </a:xfrm>
            <a:prstGeom prst="rect">
              <a:avLst/>
            </a:prstGeom>
            <a:solidFill>
              <a:srgbClr val="F12535"/>
            </a:solidFill>
            <a:ln>
              <a:noFill/>
            </a:ln>
          </p:spPr>
          <p:txBody>
            <a:bodyPr spcFirstLastPara="1" wrap="square" lIns="33982" tIns="33982" rIns="33982" bIns="33982"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403" b="0" i="0" u="none" strike="noStrike" cap="none">
                <a:solidFill>
                  <a:srgbClr val="FFFFFF"/>
                </a:solidFill>
                <a:latin typeface="Montserrat Medium"/>
                <a:ea typeface="Montserrat Medium"/>
                <a:cs typeface="Montserrat Medium"/>
                <a:sym typeface="Montserrat Medium"/>
              </a:endParaRPr>
            </a:p>
          </p:txBody>
        </p:sp>
        <p:sp>
          <p:nvSpPr>
            <p:cNvPr id="12" name="Google Shape;77;p16"/>
            <p:cNvSpPr txBox="1"/>
            <p:nvPr userDrawn="1"/>
          </p:nvSpPr>
          <p:spPr>
            <a:xfrm>
              <a:off x="276275" y="5763728"/>
              <a:ext cx="8967900" cy="1446324"/>
            </a:xfrm>
            <a:prstGeom prst="rect">
              <a:avLst/>
            </a:prstGeom>
            <a:noFill/>
            <a:ln>
              <a:noFill/>
            </a:ln>
          </p:spPr>
          <p:txBody>
            <a:bodyPr spcFirstLastPara="1" wrap="square" lIns="38750" tIns="38750" rIns="38750" bIns="38750" anchor="t" anchorCtr="0">
              <a:spAutoFit/>
            </a:bodyPr>
            <a:lstStyle/>
            <a:p>
              <a:pPr marL="0" marR="0" lvl="0" indent="0" algn="l" rtl="0">
                <a:lnSpc>
                  <a:spcPct val="90000"/>
                </a:lnSpc>
                <a:spcBef>
                  <a:spcPts val="0"/>
                </a:spcBef>
                <a:spcAft>
                  <a:spcPts val="0"/>
                </a:spcAft>
                <a:buClr>
                  <a:srgbClr val="FFFFFF"/>
                </a:buClr>
                <a:buSzPts val="5100"/>
                <a:buFont typeface="Montserrat"/>
                <a:buNone/>
              </a:pPr>
              <a:r>
                <a:rPr lang="en-US" sz="4800" b="1" i="0" u="none" strike="noStrike" cap="none" dirty="0">
                  <a:solidFill>
                    <a:schemeClr val="bg1"/>
                  </a:solidFill>
                  <a:latin typeface="+mn-lt"/>
                  <a:ea typeface="Montserrat"/>
                  <a:cs typeface="Montserrat"/>
                  <a:sym typeface="Montserrat"/>
                </a:rPr>
                <a:t>FAMI</a:t>
              </a:r>
              <a:r>
                <a:rPr lang="en-US" sz="4800" b="1" i="0" u="none" strike="noStrike" cap="none" dirty="0">
                  <a:solidFill>
                    <a:srgbClr val="FFFFFF"/>
                  </a:solidFill>
                  <a:latin typeface="+mn-lt"/>
                  <a:ea typeface="Montserrat"/>
                  <a:cs typeface="Montserrat"/>
                  <a:sym typeface="Montserrat"/>
                </a:rPr>
                <a:t>LLE </a:t>
              </a:r>
              <a:endParaRPr sz="4800" dirty="0">
                <a:latin typeface="+mn-lt"/>
              </a:endParaRPr>
            </a:p>
            <a:p>
              <a:pPr marL="0" marR="0" lvl="0" indent="0" algn="l" rtl="0">
                <a:lnSpc>
                  <a:spcPct val="90000"/>
                </a:lnSpc>
                <a:spcBef>
                  <a:spcPts val="300"/>
                </a:spcBef>
                <a:spcAft>
                  <a:spcPts val="0"/>
                </a:spcAft>
                <a:buClr>
                  <a:srgbClr val="FFFFFF"/>
                </a:buClr>
                <a:buSzPts val="5100"/>
                <a:buFont typeface="Montserrat"/>
                <a:buNone/>
              </a:pPr>
              <a:r>
                <a:rPr lang="en-US" sz="4800" b="1" i="0" u="none" strike="noStrike" cap="none" dirty="0">
                  <a:solidFill>
                    <a:srgbClr val="FFFFFF"/>
                  </a:solidFill>
                  <a:latin typeface="+mn-lt"/>
                  <a:ea typeface="Montserrat"/>
                  <a:cs typeface="Montserrat"/>
                  <a:sym typeface="Montserrat"/>
                </a:rPr>
                <a:t>SUPPORT</a:t>
              </a:r>
              <a:endParaRPr sz="4800" dirty="0">
                <a:latin typeface="+mn-lt"/>
              </a:endParaRPr>
            </a:p>
          </p:txBody>
        </p:sp>
      </p:grpSp>
    </p:spTree>
    <p:extLst>
      <p:ext uri="{BB962C8B-B14F-4D97-AF65-F5344CB8AC3E}">
        <p14:creationId xmlns:p14="http://schemas.microsoft.com/office/powerpoint/2010/main" val="1263522161"/>
      </p:ext>
    </p:extLst>
  </p:cSld>
  <p:clrMapOvr>
    <a:masterClrMapping/>
  </p:clrMapOvr>
  <p:extLst>
    <p:ext uri="{DCECCB84-F9BA-43D5-87BE-67443E8EF086}">
      <p15:sldGuideLst xmlns:p15="http://schemas.microsoft.com/office/powerpoint/2012/main">
        <p15:guide id="1" orient="horz" pos="2381">
          <p15:clr>
            <a:srgbClr val="FBAE40"/>
          </p15:clr>
        </p15:guide>
        <p15:guide id="2" pos="336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239F7212-A1FA-4861-B5CD-C386F77792FB}"/>
              </a:ext>
            </a:extLst>
          </p:cNvPr>
          <p:cNvSpPr>
            <a:spLocks noGrp="1"/>
          </p:cNvSpPr>
          <p:nvPr>
            <p:ph type="title"/>
          </p:nvPr>
        </p:nvSpPr>
        <p:spPr>
          <a:xfrm>
            <a:off x="2812856" y="277223"/>
            <a:ext cx="9944649" cy="1190500"/>
          </a:xfrm>
          <a:prstGeom prst="rect">
            <a:avLst/>
          </a:prstGeom>
        </p:spPr>
        <p:txBody>
          <a:bodyPr vert="horz" lIns="91440" tIns="45720" rIns="91440" bIns="45720" rtlCol="0" anchor="t" anchorCtr="0">
            <a:noAutofit/>
          </a:bodyPr>
          <a:lstStyle/>
          <a:p>
            <a:r>
              <a:rPr lang="fr-FR"/>
              <a:t>Verbatim à personnaliser</a:t>
            </a:r>
          </a:p>
        </p:txBody>
      </p:sp>
      <p:sp>
        <p:nvSpPr>
          <p:cNvPr id="3" name="Espace réservé du texte 2">
            <a:extLst>
              <a:ext uri="{FF2B5EF4-FFF2-40B4-BE49-F238E27FC236}">
                <a16:creationId xmlns:a16="http://schemas.microsoft.com/office/drawing/2014/main" id="{4A262299-F215-4257-ACBB-DF26C8F6E781}"/>
              </a:ext>
            </a:extLst>
          </p:cNvPr>
          <p:cNvSpPr>
            <a:spLocks noGrp="1"/>
          </p:cNvSpPr>
          <p:nvPr>
            <p:ph type="body" idx="1"/>
          </p:nvPr>
        </p:nvSpPr>
        <p:spPr>
          <a:xfrm>
            <a:off x="335756" y="1794400"/>
            <a:ext cx="9944648" cy="5158833"/>
          </a:xfrm>
          <a:prstGeom prst="rect">
            <a:avLst/>
          </a:prstGeom>
        </p:spPr>
        <p:txBody>
          <a:bodyPr vert="horz" lIns="91440" tIns="45720" rIns="91440" bIns="45720" rtlCol="0">
            <a:no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35DD061-AE4A-48D9-821D-97A6069D6921}"/>
              </a:ext>
            </a:extLst>
          </p:cNvPr>
          <p:cNvSpPr>
            <a:spLocks noGrp="1"/>
          </p:cNvSpPr>
          <p:nvPr>
            <p:ph type="dt" sz="half" idx="2"/>
          </p:nvPr>
        </p:nvSpPr>
        <p:spPr>
          <a:xfrm>
            <a:off x="4714500" y="6878075"/>
            <a:ext cx="1262813" cy="277783"/>
          </a:xfrm>
          <a:prstGeom prst="rect">
            <a:avLst/>
          </a:prstGeom>
        </p:spPr>
        <p:txBody>
          <a:bodyPr vert="horz" lIns="91440" tIns="45720" rIns="91440" bIns="45720" rtlCol="0" anchor="ctr">
            <a:noAutofit/>
          </a:bodyPr>
          <a:lstStyle>
            <a:lvl1pPr algn="ctr">
              <a:lnSpc>
                <a:spcPct val="100000"/>
              </a:lnSpc>
              <a:defRPr sz="1052">
                <a:solidFill>
                  <a:schemeClr val="tx1"/>
                </a:solidFill>
              </a:defRPr>
            </a:lvl1pPr>
          </a:lstStyle>
          <a:p>
            <a:fld id="{00B60B2E-950C-44D5-8A68-6E49192B7475}" type="datetime1">
              <a:rPr lang="fr-FR" smtClean="0"/>
              <a:pPr/>
              <a:t>03/01/2025</a:t>
            </a:fld>
            <a:endParaRPr lang="fr-FR"/>
          </a:p>
        </p:txBody>
      </p:sp>
      <p:sp>
        <p:nvSpPr>
          <p:cNvPr id="5" name="Espace réservé du pied de page 4">
            <a:extLst>
              <a:ext uri="{FF2B5EF4-FFF2-40B4-BE49-F238E27FC236}">
                <a16:creationId xmlns:a16="http://schemas.microsoft.com/office/drawing/2014/main" id="{0D26EA26-CA2F-4CA1-8392-15AE47B029B5}"/>
              </a:ext>
            </a:extLst>
          </p:cNvPr>
          <p:cNvSpPr>
            <a:spLocks noGrp="1"/>
          </p:cNvSpPr>
          <p:nvPr>
            <p:ph type="ftr" sz="quarter" idx="3"/>
          </p:nvPr>
        </p:nvSpPr>
        <p:spPr>
          <a:xfrm>
            <a:off x="623037" y="6878075"/>
            <a:ext cx="3946289" cy="277783"/>
          </a:xfrm>
          <a:prstGeom prst="rect">
            <a:avLst/>
          </a:prstGeom>
        </p:spPr>
        <p:txBody>
          <a:bodyPr vert="horz" lIns="91440" tIns="45720" rIns="91440" bIns="45720" rtlCol="0" anchor="ctr">
            <a:noAutofit/>
          </a:bodyPr>
          <a:lstStyle>
            <a:lvl1pPr algn="l">
              <a:lnSpc>
                <a:spcPct val="100000"/>
              </a:lnSpc>
              <a:defRPr sz="1052" b="1" cap="none" baseline="0">
                <a:solidFill>
                  <a:schemeClr val="tx1"/>
                </a:solidFill>
              </a:defRPr>
            </a:lvl1pPr>
          </a:lstStyle>
          <a:p>
            <a:r>
              <a:rPr lang="fr-FR"/>
              <a:t>Titre de la présentation / Date</a:t>
            </a:r>
          </a:p>
        </p:txBody>
      </p:sp>
      <p:sp>
        <p:nvSpPr>
          <p:cNvPr id="6" name="Espace réservé du numéro de diapositive 5">
            <a:extLst>
              <a:ext uri="{FF2B5EF4-FFF2-40B4-BE49-F238E27FC236}">
                <a16:creationId xmlns:a16="http://schemas.microsoft.com/office/drawing/2014/main" id="{6E87BEB3-C1F1-4BED-BFCE-26587CE49617}"/>
              </a:ext>
            </a:extLst>
          </p:cNvPr>
          <p:cNvSpPr>
            <a:spLocks noGrp="1"/>
          </p:cNvSpPr>
          <p:nvPr>
            <p:ph type="sldNum" sz="quarter" idx="4"/>
          </p:nvPr>
        </p:nvSpPr>
        <p:spPr>
          <a:xfrm>
            <a:off x="294443" y="6878075"/>
            <a:ext cx="536695" cy="277783"/>
          </a:xfrm>
          <a:prstGeom prst="rect">
            <a:avLst/>
          </a:prstGeom>
        </p:spPr>
        <p:txBody>
          <a:bodyPr vert="horz" lIns="91440" tIns="45720" rIns="91440" bIns="45720" rtlCol="0" anchor="ctr">
            <a:noAutofit/>
          </a:bodyPr>
          <a:lstStyle>
            <a:lvl1pPr algn="l">
              <a:lnSpc>
                <a:spcPct val="100000"/>
              </a:lnSpc>
              <a:defRPr sz="1052" b="1">
                <a:solidFill>
                  <a:schemeClr val="tx1"/>
                </a:solidFill>
              </a:defRPr>
            </a:lvl1pPr>
          </a:lstStyle>
          <a:p>
            <a:fld id="{D95CF018-3058-4F85-B70C-105277F9FE2A}" type="slidenum">
              <a:rPr lang="fr-FR" smtClean="0"/>
              <a:pPr/>
              <a:t>‹N°›</a:t>
            </a:fld>
            <a:endParaRPr lang="fr-FR"/>
          </a:p>
        </p:txBody>
      </p:sp>
      <p:cxnSp>
        <p:nvCxnSpPr>
          <p:cNvPr id="8" name="Connecteur droit 7">
            <a:extLst>
              <a:ext uri="{FF2B5EF4-FFF2-40B4-BE49-F238E27FC236}">
                <a16:creationId xmlns:a16="http://schemas.microsoft.com/office/drawing/2014/main" id="{39D9E7E6-F91F-4C43-9E3B-DF1590005598}"/>
              </a:ext>
            </a:extLst>
          </p:cNvPr>
          <p:cNvCxnSpPr/>
          <p:nvPr userDrawn="1"/>
        </p:nvCxnSpPr>
        <p:spPr>
          <a:xfrm>
            <a:off x="580814" y="7028392"/>
            <a:ext cx="4735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Google Shape;63;p14"/>
          <p:cNvPicPr preferRelativeResize="0"/>
          <p:nvPr userDrawn="1"/>
        </p:nvPicPr>
        <p:blipFill>
          <a:blip r:embed="rId26">
            <a:alphaModFix/>
          </a:blip>
          <a:stretch>
            <a:fillRect/>
          </a:stretch>
        </p:blipFill>
        <p:spPr>
          <a:xfrm>
            <a:off x="9049426" y="6507372"/>
            <a:ext cx="1312225" cy="921373"/>
          </a:xfrm>
          <a:prstGeom prst="rect">
            <a:avLst/>
          </a:prstGeom>
          <a:noFill/>
          <a:ln>
            <a:noFill/>
          </a:ln>
        </p:spPr>
      </p:pic>
      <p:sp>
        <p:nvSpPr>
          <p:cNvPr id="10" name="ZoneTexte 9">
            <a:extLst>
              <a:ext uri="{FF2B5EF4-FFF2-40B4-BE49-F238E27FC236}">
                <a16:creationId xmlns:a16="http://schemas.microsoft.com/office/drawing/2014/main" id="{CF5B1083-1409-230F-B378-ED8538FEEB64}"/>
              </a:ext>
            </a:extLst>
          </p:cNvPr>
          <p:cNvSpPr txBox="1"/>
          <p:nvPr>
            <p:extLst>
              <p:ext uri="{1162E1C5-73C7-4A58-AE30-91384D911F3F}">
                <p184:classification xmlns:p184="http://schemas.microsoft.com/office/powerpoint/2018/4/main" val="ftr"/>
              </p:ext>
            </p:extLst>
          </p:nvPr>
        </p:nvSpPr>
        <p:spPr>
          <a:xfrm>
            <a:off x="5041900" y="7216775"/>
            <a:ext cx="636588" cy="152400"/>
          </a:xfrm>
          <a:prstGeom prst="rect">
            <a:avLst/>
          </a:prstGeom>
        </p:spPr>
        <p:txBody>
          <a:bodyPr horzOverflow="overflow" lIns="0" tIns="0" rIns="0" bIns="0">
            <a:spAutoFit/>
          </a:bodyPr>
          <a:lstStyle/>
          <a:p>
            <a:pPr algn="l"/>
            <a:r>
              <a:rPr lang="fr-FR" sz="1000">
                <a:solidFill>
                  <a:srgbClr val="0078D7"/>
                </a:solidFill>
                <a:latin typeface="Calibri" panose="020F0502020204030204" pitchFamily="34" charset="0"/>
                <a:ea typeface="Calibri" panose="020F0502020204030204" pitchFamily="34" charset="0"/>
                <a:cs typeface="Calibri" panose="020F0502020204030204" pitchFamily="34" charset="0"/>
              </a:rPr>
              <a:t>C1 - Interne</a:t>
            </a:r>
          </a:p>
        </p:txBody>
      </p:sp>
    </p:spTree>
    <p:extLst>
      <p:ext uri="{BB962C8B-B14F-4D97-AF65-F5344CB8AC3E}">
        <p14:creationId xmlns:p14="http://schemas.microsoft.com/office/powerpoint/2010/main" val="3262177179"/>
      </p:ext>
    </p:extLst>
  </p:cSld>
  <p:clrMap bg1="lt1" tx1="dk1" bg2="lt2" tx2="dk2" accent1="accent1" accent2="accent2" accent3="accent3" accent4="accent4" accent5="accent5" accent6="accent6" hlink="hlink" folHlink="folHlink"/>
  <p:sldLayoutIdLst>
    <p:sldLayoutId id="2147483826" r:id="rId1"/>
    <p:sldLayoutId id="2147483680" r:id="rId2"/>
    <p:sldLayoutId id="2147483746" r:id="rId3"/>
    <p:sldLayoutId id="2147483775" r:id="rId4"/>
    <p:sldLayoutId id="2147483831" r:id="rId5"/>
    <p:sldLayoutId id="2147483828" r:id="rId6"/>
    <p:sldLayoutId id="2147483832" r:id="rId7"/>
    <p:sldLayoutId id="2147483833" r:id="rId8"/>
    <p:sldLayoutId id="2147483829" r:id="rId9"/>
    <p:sldLayoutId id="2147483834" r:id="rId10"/>
    <p:sldLayoutId id="2147483835" r:id="rId11"/>
    <p:sldLayoutId id="2147483830" r:id="rId12"/>
    <p:sldLayoutId id="2147483836" r:id="rId13"/>
    <p:sldLayoutId id="2147483837" r:id="rId14"/>
    <p:sldLayoutId id="2147483788" r:id="rId15"/>
    <p:sldLayoutId id="2147483827" r:id="rId16"/>
    <p:sldLayoutId id="2147483776" r:id="rId17"/>
    <p:sldLayoutId id="2147483822" r:id="rId18"/>
    <p:sldLayoutId id="2147483777" r:id="rId19"/>
    <p:sldLayoutId id="2147483787" r:id="rId20"/>
    <p:sldLayoutId id="2147483763" r:id="rId21"/>
    <p:sldLayoutId id="2147483764" r:id="rId22"/>
    <p:sldLayoutId id="2147483765" r:id="rId23"/>
    <p:sldLayoutId id="2147483838" r:id="rId24"/>
  </p:sldLayoutIdLst>
  <p:hf hdr="0" dt="0"/>
  <p:txStyles>
    <p:titleStyle>
      <a:lvl1pPr algn="l" defTabSz="801929" rtl="0" eaLnBrk="1" latinLnBrk="0" hangingPunct="1">
        <a:lnSpc>
          <a:spcPct val="100000"/>
        </a:lnSpc>
        <a:spcBef>
          <a:spcPct val="0"/>
        </a:spcBef>
        <a:buNone/>
        <a:defRPr sz="2800" b="1" kern="1200">
          <a:solidFill>
            <a:schemeClr val="tx1"/>
          </a:solidFill>
          <a:latin typeface="+mn-lt"/>
          <a:ea typeface="+mj-ea"/>
          <a:cs typeface="+mj-cs"/>
        </a:defRPr>
      </a:lvl1pPr>
    </p:titleStyle>
    <p:bodyStyle>
      <a:lvl1pPr marL="0" indent="0" algn="l" defTabSz="801929" rtl="0" eaLnBrk="1" latinLnBrk="0" hangingPunct="1">
        <a:lnSpc>
          <a:spcPct val="100000"/>
        </a:lnSpc>
        <a:spcBef>
          <a:spcPts val="1228"/>
        </a:spcBef>
        <a:spcAft>
          <a:spcPts val="614"/>
        </a:spcAft>
        <a:buFont typeface="Arial" panose="020B0604020202020204" pitchFamily="34" charset="0"/>
        <a:buNone/>
        <a:defRPr sz="2017" kern="1200">
          <a:solidFill>
            <a:schemeClr val="tx1"/>
          </a:solidFill>
          <a:latin typeface="+mn-lt"/>
          <a:ea typeface="+mn-ea"/>
          <a:cs typeface="+mn-cs"/>
        </a:defRPr>
      </a:lvl1pPr>
      <a:lvl2pPr marL="0" indent="0" algn="l" defTabSz="801929" rtl="0" eaLnBrk="1" latinLnBrk="0" hangingPunct="1">
        <a:lnSpc>
          <a:spcPct val="100000"/>
        </a:lnSpc>
        <a:spcBef>
          <a:spcPts val="0"/>
        </a:spcBef>
        <a:spcAft>
          <a:spcPts val="614"/>
        </a:spcAft>
        <a:buFont typeface="Arial" panose="020B0604020202020204" pitchFamily="34" charset="0"/>
        <a:buNone/>
        <a:defRPr sz="1316" kern="1200">
          <a:solidFill>
            <a:schemeClr val="tx1"/>
          </a:solidFill>
          <a:latin typeface="Montserrat SemiBold" panose="00000700000000000000" pitchFamily="2" charset="0"/>
          <a:ea typeface="+mn-ea"/>
          <a:cs typeface="+mn-cs"/>
        </a:defRPr>
      </a:lvl2pPr>
      <a:lvl3pPr marL="0" indent="0" algn="l" defTabSz="801929" rtl="0" eaLnBrk="1" latinLnBrk="0" hangingPunct="1">
        <a:lnSpc>
          <a:spcPct val="100000"/>
        </a:lnSpc>
        <a:spcBef>
          <a:spcPts val="0"/>
        </a:spcBef>
        <a:spcAft>
          <a:spcPts val="614"/>
        </a:spcAft>
        <a:buFont typeface="Arial" panose="020B0604020202020204" pitchFamily="34" charset="0"/>
        <a:buNone/>
        <a:defRPr sz="1316" kern="1200">
          <a:solidFill>
            <a:schemeClr val="tx1"/>
          </a:solidFill>
          <a:latin typeface="+mn-lt"/>
          <a:ea typeface="+mn-ea"/>
          <a:cs typeface="+mn-cs"/>
        </a:defRPr>
      </a:lvl3pPr>
      <a:lvl4pPr marL="157860" indent="-157860" algn="l" defTabSz="801929" rtl="0" eaLnBrk="1" latinLnBrk="0" hangingPunct="1">
        <a:lnSpc>
          <a:spcPct val="100000"/>
        </a:lnSpc>
        <a:spcBef>
          <a:spcPts val="0"/>
        </a:spcBef>
        <a:buFont typeface="Montserrat" panose="02000505000000020004" pitchFamily="2" charset="0"/>
        <a:buChar char="•"/>
        <a:defRPr sz="1316" kern="1200">
          <a:solidFill>
            <a:schemeClr val="tx1"/>
          </a:solidFill>
          <a:latin typeface="+mn-lt"/>
          <a:ea typeface="+mn-ea"/>
          <a:cs typeface="+mn-cs"/>
        </a:defRPr>
      </a:lvl4pPr>
      <a:lvl5pPr marL="315720" indent="-157860" algn="l" defTabSz="801929" rtl="0" eaLnBrk="1" latinLnBrk="0" hangingPunct="1">
        <a:lnSpc>
          <a:spcPct val="100000"/>
        </a:lnSpc>
        <a:spcBef>
          <a:spcPts val="0"/>
        </a:spcBef>
        <a:buFont typeface="Montserrat" panose="02000505000000020004" pitchFamily="2" charset="0"/>
        <a:buChar char="–"/>
        <a:defRPr sz="1316" kern="1200">
          <a:solidFill>
            <a:schemeClr val="tx1"/>
          </a:solidFill>
          <a:latin typeface="+mn-lt"/>
          <a:ea typeface="+mn-ea"/>
          <a:cs typeface="+mn-cs"/>
        </a:defRPr>
      </a:lvl5pPr>
      <a:lvl6pPr marL="2205304"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p:bodyStyle>
    <p:otherStyle>
      <a:defPPr>
        <a:defRPr lang="fr-FR"/>
      </a:defPPr>
      <a:lvl1pPr marL="0" algn="l" defTabSz="801929" rtl="0" eaLnBrk="1" latinLnBrk="0" hangingPunct="1">
        <a:defRPr sz="1579" kern="1200">
          <a:solidFill>
            <a:schemeClr val="tx1"/>
          </a:solidFill>
          <a:latin typeface="+mn-lt"/>
          <a:ea typeface="+mn-ea"/>
          <a:cs typeface="+mn-cs"/>
        </a:defRPr>
      </a:lvl1pPr>
      <a:lvl2pPr marL="400964" algn="l" defTabSz="801929" rtl="0" eaLnBrk="1" latinLnBrk="0" hangingPunct="1">
        <a:defRPr sz="1579" kern="1200">
          <a:solidFill>
            <a:schemeClr val="tx1"/>
          </a:solidFill>
          <a:latin typeface="+mn-lt"/>
          <a:ea typeface="+mn-ea"/>
          <a:cs typeface="+mn-cs"/>
        </a:defRPr>
      </a:lvl2pPr>
      <a:lvl3pPr marL="801929" algn="l" defTabSz="801929" rtl="0" eaLnBrk="1" latinLnBrk="0" hangingPunct="1">
        <a:defRPr sz="1579" kern="1200">
          <a:solidFill>
            <a:schemeClr val="tx1"/>
          </a:solidFill>
          <a:latin typeface="+mn-lt"/>
          <a:ea typeface="+mn-ea"/>
          <a:cs typeface="+mn-cs"/>
        </a:defRPr>
      </a:lvl3pPr>
      <a:lvl4pPr marL="1202893" algn="l" defTabSz="801929" rtl="0" eaLnBrk="1" latinLnBrk="0" hangingPunct="1">
        <a:defRPr sz="1579" kern="1200">
          <a:solidFill>
            <a:schemeClr val="tx1"/>
          </a:solidFill>
          <a:latin typeface="+mn-lt"/>
          <a:ea typeface="+mn-ea"/>
          <a:cs typeface="+mn-cs"/>
        </a:defRPr>
      </a:lvl4pPr>
      <a:lvl5pPr marL="1603858" algn="l" defTabSz="801929" rtl="0" eaLnBrk="1" latinLnBrk="0" hangingPunct="1">
        <a:defRPr sz="1579" kern="1200">
          <a:solidFill>
            <a:schemeClr val="tx1"/>
          </a:solidFill>
          <a:latin typeface="+mn-lt"/>
          <a:ea typeface="+mn-ea"/>
          <a:cs typeface="+mn-cs"/>
        </a:defRPr>
      </a:lvl5pPr>
      <a:lvl6pPr marL="2004822" algn="l" defTabSz="801929" rtl="0" eaLnBrk="1" latinLnBrk="0" hangingPunct="1">
        <a:defRPr sz="1579" kern="1200">
          <a:solidFill>
            <a:schemeClr val="tx1"/>
          </a:solidFill>
          <a:latin typeface="+mn-lt"/>
          <a:ea typeface="+mn-ea"/>
          <a:cs typeface="+mn-cs"/>
        </a:defRPr>
      </a:lvl6pPr>
      <a:lvl7pPr marL="2405786" algn="l" defTabSz="801929" rtl="0" eaLnBrk="1" latinLnBrk="0" hangingPunct="1">
        <a:defRPr sz="1579" kern="1200">
          <a:solidFill>
            <a:schemeClr val="tx1"/>
          </a:solidFill>
          <a:latin typeface="+mn-lt"/>
          <a:ea typeface="+mn-ea"/>
          <a:cs typeface="+mn-cs"/>
        </a:defRPr>
      </a:lvl7pPr>
      <a:lvl8pPr marL="2806751" algn="l" defTabSz="801929" rtl="0" eaLnBrk="1" latinLnBrk="0" hangingPunct="1">
        <a:defRPr sz="1579" kern="1200">
          <a:solidFill>
            <a:schemeClr val="tx1"/>
          </a:solidFill>
          <a:latin typeface="+mn-lt"/>
          <a:ea typeface="+mn-ea"/>
          <a:cs typeface="+mn-cs"/>
        </a:defRPr>
      </a:lvl8pPr>
      <a:lvl9pPr marL="3207715" algn="l" defTabSz="801929" rtl="0" eaLnBrk="1" latinLnBrk="0" hangingPunct="1">
        <a:defRPr sz="157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rh.laposte.fr/emrg-ile-de-france"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www.rh.laposte.fr/emrg-ile-de-france" TargetMode="External"/><Relationship Id="rId2" Type="http://schemas.openxmlformats.org/officeDocument/2006/relationships/image" Target="../media/image13.jpeg"/><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hyperlink" Target="https://www.rh.laposte.fr/emrg-ile-de-france" TargetMode="External"/><Relationship Id="rId2" Type="http://schemas.openxmlformats.org/officeDocument/2006/relationships/image" Target="../media/image13.jpeg"/><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
            <a:extLst>
              <a:ext uri="{FF2B5EF4-FFF2-40B4-BE49-F238E27FC236}">
                <a16:creationId xmlns:a16="http://schemas.microsoft.com/office/drawing/2014/main" id="{3EC3145C-39FE-A82A-3988-8D1ACF981787}"/>
              </a:ext>
            </a:extLst>
          </p:cNvPr>
          <p:cNvGrpSpPr/>
          <p:nvPr/>
        </p:nvGrpSpPr>
        <p:grpSpPr>
          <a:xfrm>
            <a:off x="217749" y="6618008"/>
            <a:ext cx="8714543" cy="593094"/>
            <a:chOff x="217749" y="6641861"/>
            <a:chExt cx="8714543" cy="593094"/>
          </a:xfrm>
        </p:grpSpPr>
        <p:sp>
          <p:nvSpPr>
            <p:cNvPr id="3" name="Google Shape;83;p17">
              <a:extLst>
                <a:ext uri="{FF2B5EF4-FFF2-40B4-BE49-F238E27FC236}">
                  <a16:creationId xmlns:a16="http://schemas.microsoft.com/office/drawing/2014/main" id="{9460EC6C-0F66-8060-303E-0076A269A78D}"/>
                </a:ext>
              </a:extLst>
            </p:cNvPr>
            <p:cNvSpPr txBox="1"/>
            <p:nvPr/>
          </p:nvSpPr>
          <p:spPr>
            <a:xfrm>
              <a:off x="802892" y="6674002"/>
              <a:ext cx="8129400" cy="560953"/>
            </a:xfrm>
            <a:prstGeom prst="rect">
              <a:avLst/>
            </a:prstGeom>
            <a:noFill/>
            <a:ln>
              <a:noFill/>
            </a:ln>
          </p:spPr>
          <p:txBody>
            <a:bodyPr spcFirstLastPara="1" wrap="square" lIns="38750" tIns="38750" rIns="38750" bIns="38750" anchor="ctr" anchorCtr="0">
              <a:spAutoFit/>
            </a:bodyPr>
            <a:lstStyle/>
            <a:p>
              <a:pPr marL="0" marR="0" lvl="0" indent="0" algn="l" rtl="0">
                <a:lnSpc>
                  <a:spcPct val="80000"/>
                </a:lnSpc>
                <a:spcBef>
                  <a:spcPts val="0"/>
                </a:spcBef>
                <a:spcAft>
                  <a:spcPts val="0"/>
                </a:spcAft>
                <a:buClr>
                  <a:srgbClr val="FFFFFF"/>
                </a:buClr>
                <a:buSzPts val="3800"/>
                <a:buFont typeface="Montserrat"/>
                <a:buNone/>
              </a:pPr>
              <a:r>
                <a:rPr lang="fr-FR" sz="2000" b="1" i="0" u="none" strike="noStrike" cap="none" dirty="0">
                  <a:solidFill>
                    <a:schemeClr val="bg1"/>
                  </a:solidFill>
                  <a:latin typeface="Montserrat"/>
                  <a:ea typeface="Montserrat"/>
                  <a:cs typeface="Montserrat"/>
                  <a:sym typeface="Montserrat"/>
                </a:rPr>
                <a:t>RÉGION ILE DE FRANCE</a:t>
              </a:r>
            </a:p>
            <a:p>
              <a:pPr lvl="0">
                <a:lnSpc>
                  <a:spcPct val="80000"/>
                </a:lnSpc>
                <a:spcBef>
                  <a:spcPts val="500"/>
                </a:spcBef>
                <a:buClr>
                  <a:srgbClr val="FFFFFF"/>
                </a:buClr>
                <a:buSzPts val="3800"/>
              </a:pPr>
              <a:r>
                <a:rPr lang="fr-FR" sz="1400" dirty="0">
                  <a:solidFill>
                    <a:schemeClr val="bg1"/>
                  </a:solidFill>
                  <a:hlinkClick r:id="rId2">
                    <a:extLst>
                      <a:ext uri="{A12FA001-AC4F-418D-AE19-62706E023703}">
                        <ahyp:hlinkClr xmlns:ahyp="http://schemas.microsoft.com/office/drawing/2018/hyperlinkcolor" val="tx"/>
                      </a:ext>
                    </a:extLst>
                  </a:hlinkClick>
                </a:rPr>
                <a:t>https://www.rh.laposte.fr/emrg-ile-de-france</a:t>
              </a:r>
              <a:endParaRPr sz="1400" dirty="0">
                <a:solidFill>
                  <a:schemeClr val="bg1"/>
                </a:solidFill>
              </a:endParaRPr>
            </a:p>
          </p:txBody>
        </p:sp>
        <p:pic>
          <p:nvPicPr>
            <p:cNvPr id="4" name="Image 3">
              <a:extLst>
                <a:ext uri="{FF2B5EF4-FFF2-40B4-BE49-F238E27FC236}">
                  <a16:creationId xmlns:a16="http://schemas.microsoft.com/office/drawing/2014/main" id="{3FF8C5BF-1DD2-6719-32F1-BDE8F5869C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749" y="6641861"/>
              <a:ext cx="585143" cy="585143"/>
            </a:xfrm>
            <a:prstGeom prst="rect">
              <a:avLst/>
            </a:prstGeom>
          </p:spPr>
        </p:pic>
      </p:grpSp>
    </p:spTree>
    <p:extLst>
      <p:ext uri="{BB962C8B-B14F-4D97-AF65-F5344CB8AC3E}">
        <p14:creationId xmlns:p14="http://schemas.microsoft.com/office/powerpoint/2010/main" val="40879208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D95CF018-3058-4F85-B70C-105277F9FE2A}" type="slidenum">
              <a:rPr lang="fr-FR" smtClean="0"/>
              <a:pPr/>
              <a:t>2</a:t>
            </a:fld>
            <a:endParaRPr lang="fr-FR"/>
          </a:p>
        </p:txBody>
      </p:sp>
      <p:sp>
        <p:nvSpPr>
          <p:cNvPr id="4" name="Google Shape;69;p15"/>
          <p:cNvSpPr txBox="1"/>
          <p:nvPr/>
        </p:nvSpPr>
        <p:spPr>
          <a:xfrm>
            <a:off x="562790" y="2355925"/>
            <a:ext cx="10163126" cy="1631216"/>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73B92"/>
              </a:buClr>
              <a:buSzPts val="4000"/>
              <a:buFont typeface="Montserrat"/>
              <a:buNone/>
            </a:pPr>
            <a:r>
              <a:rPr lang="en-US" sz="2350" b="1" dirty="0">
                <a:solidFill>
                  <a:srgbClr val="FFCB05"/>
                </a:solidFill>
                <a:latin typeface="Montserrat"/>
                <a:ea typeface="Montserrat"/>
                <a:cs typeface="Montserrat"/>
                <a:sym typeface="Montserrat"/>
              </a:rPr>
              <a:t>◆</a:t>
            </a:r>
            <a:r>
              <a:rPr lang="en-US" sz="2500" b="1" i="0" u="none" strike="noStrike" cap="none" dirty="0">
                <a:solidFill>
                  <a:srgbClr val="073B92"/>
                </a:solidFill>
                <a:latin typeface="Montserrat"/>
                <a:ea typeface="Montserrat"/>
                <a:cs typeface="Montserrat"/>
                <a:sym typeface="Montserrat"/>
              </a:rPr>
              <a:t> </a:t>
            </a:r>
            <a:r>
              <a:rPr lang="en-US" sz="2500" b="1" i="0" u="none" strike="noStrike" cap="none" dirty="0">
                <a:solidFill>
                  <a:srgbClr val="003DA5"/>
                </a:solidFill>
                <a:latin typeface="Montserrat"/>
                <a:ea typeface="Montserrat"/>
                <a:cs typeface="Montserrat"/>
                <a:sym typeface="Montserrat"/>
              </a:rPr>
              <a:t>Famille relation </a:t>
            </a:r>
            <a:r>
              <a:rPr lang="en-US" sz="2500" b="1" i="0" u="none" strike="noStrike" cap="none" dirty="0" err="1">
                <a:solidFill>
                  <a:srgbClr val="003DA5"/>
                </a:solidFill>
                <a:latin typeface="Montserrat"/>
                <a:ea typeface="Montserrat"/>
                <a:cs typeface="Montserrat"/>
                <a:sym typeface="Montserrat"/>
              </a:rPr>
              <a:t>commerciale</a:t>
            </a:r>
            <a:r>
              <a:rPr lang="en-US" sz="2500" b="1" i="0" u="none" strike="noStrike" cap="none" dirty="0">
                <a:solidFill>
                  <a:srgbClr val="003DA5"/>
                </a:solidFill>
                <a:latin typeface="Montserrat"/>
                <a:ea typeface="Montserrat"/>
                <a:cs typeface="Montserrat"/>
                <a:sym typeface="Montserrat"/>
              </a:rPr>
              <a:t> et gestion clients		    3 </a:t>
            </a:r>
            <a:endParaRPr sz="2500" b="1" i="0" u="none" strike="noStrike" cap="none" dirty="0">
              <a:solidFill>
                <a:srgbClr val="003DA5"/>
              </a:solidFill>
              <a:latin typeface="Montserrat"/>
              <a:ea typeface="Montserrat"/>
              <a:cs typeface="Montserrat"/>
              <a:sym typeface="Montserrat"/>
            </a:endParaRPr>
          </a:p>
          <a:p>
            <a:pPr marL="803275" marR="0" lvl="0" indent="-285750" algn="l" rtl="0">
              <a:lnSpc>
                <a:spcPct val="100000"/>
              </a:lnSpc>
              <a:spcBef>
                <a:spcPts val="0"/>
              </a:spcBef>
              <a:spcAft>
                <a:spcPts val="0"/>
              </a:spcAft>
              <a:buClr>
                <a:srgbClr val="003DA5"/>
              </a:buClr>
              <a:buSzPct val="100000"/>
              <a:buFont typeface="Arial" panose="020B0604020202020204" pitchFamily="34" charset="0"/>
              <a:buChar char="•"/>
            </a:pPr>
            <a:r>
              <a:rPr lang="en-US" sz="1700" dirty="0">
                <a:solidFill>
                  <a:srgbClr val="003DA5"/>
                </a:solidFill>
                <a:latin typeface="Montserrat"/>
                <a:ea typeface="Montserrat"/>
                <a:cs typeface="Montserrat"/>
                <a:sym typeface="Montserrat"/>
              </a:rPr>
              <a:t>Céline, </a:t>
            </a:r>
            <a:r>
              <a:rPr lang="en-US" sz="1700" i="1" dirty="0">
                <a:solidFill>
                  <a:srgbClr val="003DA5"/>
                </a:solidFill>
                <a:latin typeface="Montserrat"/>
                <a:ea typeface="Montserrat"/>
                <a:cs typeface="Montserrat"/>
                <a:sym typeface="Montserrat"/>
              </a:rPr>
              <a:t>de factrice (BSCC) à chargée de clientèle (BGPN)</a:t>
            </a:r>
          </a:p>
          <a:p>
            <a:pPr marL="803275" marR="0" lvl="0" indent="-285750" algn="l" rtl="0">
              <a:lnSpc>
                <a:spcPct val="100000"/>
              </a:lnSpc>
              <a:spcBef>
                <a:spcPts val="0"/>
              </a:spcBef>
              <a:spcAft>
                <a:spcPts val="0"/>
              </a:spcAft>
              <a:buClr>
                <a:srgbClr val="003DA5"/>
              </a:buClr>
              <a:buSzPct val="100000"/>
              <a:buFont typeface="Arial" panose="020B0604020202020204" pitchFamily="34" charset="0"/>
              <a:buChar char="•"/>
            </a:pPr>
            <a:r>
              <a:rPr lang="en-US" sz="1700" i="1" dirty="0">
                <a:solidFill>
                  <a:srgbClr val="003DA5"/>
                </a:solidFill>
                <a:latin typeface="Montserrat"/>
                <a:ea typeface="Montserrat"/>
                <a:cs typeface="Montserrat"/>
                <a:sym typeface="Montserrat"/>
              </a:rPr>
              <a:t>Boris, de Pilote de Production à Chargé de Clientèle (BGPN)</a:t>
            </a:r>
          </a:p>
          <a:p>
            <a:pPr lvl="0" algn="l" defTabSz="950913" rtl="0">
              <a:spcBef>
                <a:spcPts val="0"/>
              </a:spcBef>
              <a:spcAft>
                <a:spcPts val="0"/>
              </a:spcAft>
              <a:buClr>
                <a:srgbClr val="073B92"/>
              </a:buClr>
              <a:buSzPts val="4000"/>
              <a:buFont typeface="Montserrat"/>
              <a:buNone/>
            </a:pPr>
            <a:endParaRPr lang="en-US" sz="2350" b="1" dirty="0">
              <a:solidFill>
                <a:srgbClr val="1AA6A6"/>
              </a:solidFill>
              <a:latin typeface="Montserrat"/>
              <a:ea typeface="Montserrat"/>
              <a:cs typeface="Montserrat"/>
              <a:sym typeface="Montserrat"/>
            </a:endParaRPr>
          </a:p>
          <a:p>
            <a:pPr lvl="0" algn="l" defTabSz="950913" rtl="0">
              <a:spcBef>
                <a:spcPts val="0"/>
              </a:spcBef>
              <a:spcAft>
                <a:spcPts val="0"/>
              </a:spcAft>
              <a:buClr>
                <a:srgbClr val="073B92"/>
              </a:buClr>
              <a:buSzPts val="4000"/>
              <a:buFont typeface="Montserrat"/>
              <a:buNone/>
            </a:pPr>
            <a:r>
              <a:rPr lang="en-US" sz="2350" b="1" dirty="0">
                <a:solidFill>
                  <a:srgbClr val="1AA6A6"/>
                </a:solidFill>
                <a:latin typeface="Montserrat"/>
                <a:ea typeface="Montserrat"/>
                <a:cs typeface="Montserrat"/>
                <a:sym typeface="Montserrat"/>
              </a:rPr>
              <a:t>◆</a:t>
            </a:r>
            <a:endParaRPr lang="en-US" sz="1700" i="1" dirty="0">
              <a:solidFill>
                <a:srgbClr val="003DA5"/>
              </a:solidFill>
              <a:latin typeface="Montserrat"/>
              <a:ea typeface="Montserrat"/>
              <a:cs typeface="Montserrat"/>
              <a:sym typeface="Montserrat"/>
            </a:endParaRPr>
          </a:p>
        </p:txBody>
      </p:sp>
    </p:spTree>
    <p:extLst>
      <p:ext uri="{BB962C8B-B14F-4D97-AF65-F5344CB8AC3E}">
        <p14:creationId xmlns:p14="http://schemas.microsoft.com/office/powerpoint/2010/main" val="14718141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9103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22965" y="200233"/>
            <a:ext cx="6848380" cy="1190500"/>
          </a:xfrm>
        </p:spPr>
        <p:txBody>
          <a:bodyPr/>
          <a:lstStyle/>
          <a:p>
            <a:r>
              <a:rPr lang="fr-FR" sz="2400" dirty="0"/>
              <a:t>DE FACTRICE (BSCC) À CHARG</a:t>
            </a:r>
            <a:r>
              <a:rPr lang="fr-FR" sz="2400" dirty="0">
                <a:latin typeface="Montserrat" panose="00000500000000000000" pitchFamily="2" charset="0"/>
              </a:rPr>
              <a:t>É</a:t>
            </a:r>
            <a:r>
              <a:rPr lang="fr-FR" sz="2400" dirty="0"/>
              <a:t>E DE CLIENT</a:t>
            </a:r>
            <a:r>
              <a:rPr lang="fr-FR" sz="2400" dirty="0">
                <a:latin typeface="Montserrat" panose="00000500000000000000" pitchFamily="2" charset="0"/>
              </a:rPr>
              <a:t>È</a:t>
            </a:r>
            <a:r>
              <a:rPr lang="fr-FR" sz="2400" dirty="0"/>
              <a:t>LE (BGPN)</a:t>
            </a:r>
          </a:p>
        </p:txBody>
      </p:sp>
      <p:sp>
        <p:nvSpPr>
          <p:cNvPr id="3" name="Espace réservé du texte 2"/>
          <p:cNvSpPr>
            <a:spLocks noGrp="1"/>
          </p:cNvSpPr>
          <p:nvPr>
            <p:ph type="body" sz="quarter" idx="17"/>
          </p:nvPr>
        </p:nvSpPr>
        <p:spPr/>
        <p:txBody>
          <a:bodyPr/>
          <a:lstStyle/>
          <a:p>
            <a:r>
              <a:rPr lang="fr-FR" dirty="0"/>
              <a:t>CÉLINE</a:t>
            </a:r>
          </a:p>
        </p:txBody>
      </p:sp>
      <p:sp>
        <p:nvSpPr>
          <p:cNvPr id="5" name="Espace réservé du texte 4"/>
          <p:cNvSpPr>
            <a:spLocks noGrp="1"/>
          </p:cNvSpPr>
          <p:nvPr>
            <p:ph type="body" sz="quarter" idx="19"/>
          </p:nvPr>
        </p:nvSpPr>
        <p:spPr>
          <a:xfrm>
            <a:off x="1735788" y="1096825"/>
            <a:ext cx="3015779" cy="555567"/>
          </a:xfrm>
        </p:spPr>
        <p:txBody>
          <a:bodyPr/>
          <a:lstStyle/>
          <a:p>
            <a:r>
              <a:rPr lang="fr-FR"/>
              <a:t>Céline G.</a:t>
            </a:r>
            <a:endParaRPr lang="fr-FR" dirty="0"/>
          </a:p>
        </p:txBody>
      </p:sp>
      <p:sp>
        <p:nvSpPr>
          <p:cNvPr id="7" name="Google Shape;88;p17"/>
          <p:cNvSpPr txBox="1"/>
          <p:nvPr/>
        </p:nvSpPr>
        <p:spPr>
          <a:xfrm>
            <a:off x="318992" y="2818225"/>
            <a:ext cx="4548600" cy="3264300"/>
          </a:xfrm>
          <a:prstGeom prst="rect">
            <a:avLst/>
          </a:prstGeom>
          <a:noFill/>
          <a:ln>
            <a:noFill/>
          </a:ln>
        </p:spPr>
        <p:txBody>
          <a:bodyPr spcFirstLastPara="1" wrap="square" lIns="38750" tIns="38750" rIns="38750" bIns="38750" anchor="t" anchorCtr="0">
            <a:noAutofit/>
          </a:bodyPr>
          <a:lstStyle/>
          <a:p>
            <a:pPr marL="0" marR="0" lvl="0" indent="0" algn="l" rtl="0">
              <a:lnSpc>
                <a:spcPct val="107000"/>
              </a:lnSpc>
              <a:spcBef>
                <a:spcPts val="0"/>
              </a:spcBef>
              <a:spcAft>
                <a:spcPts val="0"/>
              </a:spcAft>
              <a:buClr>
                <a:srgbClr val="073B92"/>
              </a:buClr>
              <a:buSzPts val="1200"/>
              <a:buFont typeface="Montserrat"/>
              <a:buNone/>
            </a:pPr>
            <a:r>
              <a:rPr lang="en-US" sz="1200" b="1" i="0" u="none" strike="noStrike" cap="none" dirty="0">
                <a:solidFill>
                  <a:srgbClr val="003DA5"/>
                </a:solidFill>
                <a:latin typeface="Montserrat"/>
                <a:ea typeface="Montserrat"/>
                <a:cs typeface="Montserrat"/>
                <a:sym typeface="Montserrat"/>
              </a:rPr>
              <a:t>1. </a:t>
            </a:r>
            <a:r>
              <a:rPr lang="en-US" sz="1200" b="1" i="0" u="none" strike="noStrike" cap="none" dirty="0" err="1">
                <a:solidFill>
                  <a:srgbClr val="003DA5"/>
                </a:solidFill>
                <a:latin typeface="Montserrat"/>
                <a:ea typeface="Montserrat"/>
                <a:cs typeface="Montserrat"/>
                <a:sym typeface="Montserrat"/>
              </a:rPr>
              <a:t>Pourquoi</a:t>
            </a:r>
            <a:r>
              <a:rPr lang="en-US" sz="1200" b="1" i="0" u="none" strike="noStrike" cap="none" dirty="0">
                <a:solidFill>
                  <a:srgbClr val="003DA5"/>
                </a:solidFill>
                <a:latin typeface="Montserrat"/>
                <a:ea typeface="Montserrat"/>
                <a:cs typeface="Montserrat"/>
                <a:sym typeface="Montserrat"/>
              </a:rPr>
              <a:t> avoir </a:t>
            </a:r>
            <a:r>
              <a:rPr lang="en-US" sz="1200" b="1" i="0" u="none" strike="noStrike" cap="none" dirty="0" err="1">
                <a:solidFill>
                  <a:srgbClr val="003DA5"/>
                </a:solidFill>
                <a:latin typeface="Montserrat"/>
                <a:ea typeface="Montserrat"/>
                <a:cs typeface="Montserrat"/>
                <a:sym typeface="Montserrat"/>
              </a:rPr>
              <a:t>choisi</a:t>
            </a:r>
            <a:r>
              <a:rPr lang="en-US" sz="1200" b="1" i="0" u="none" strike="noStrike" cap="none" dirty="0">
                <a:solidFill>
                  <a:srgbClr val="003DA5"/>
                </a:solidFill>
                <a:latin typeface="Montserrat"/>
                <a:ea typeface="Montserrat"/>
                <a:cs typeface="Montserrat"/>
                <a:sym typeface="Montserrat"/>
              </a:rPr>
              <a:t> ce métier ?</a:t>
            </a:r>
            <a:endParaRPr sz="500" dirty="0">
              <a:solidFill>
                <a:srgbClr val="003DA5"/>
              </a:solidFill>
            </a:endParaRPr>
          </a:p>
          <a:p>
            <a:pPr marL="0" lvl="0" indent="0" algn="l" rtl="0">
              <a:lnSpc>
                <a:spcPct val="115000"/>
              </a:lnSpc>
              <a:spcBef>
                <a:spcPts val="0"/>
              </a:spcBef>
              <a:spcAft>
                <a:spcPts val="0"/>
              </a:spcAft>
              <a:buClr>
                <a:schemeClr val="dk1"/>
              </a:buClr>
              <a:buSzPts val="1100"/>
              <a:buFont typeface="Arial"/>
              <a:buNone/>
            </a:pPr>
            <a:r>
              <a:rPr lang="fr-FR" sz="1200" dirty="0">
                <a:solidFill>
                  <a:srgbClr val="003DA5"/>
                </a:solidFill>
                <a:latin typeface="Montserrat"/>
              </a:rPr>
              <a:t>D'abord pour garder le contact direct avec le client, garder des activités courrier.</a:t>
            </a:r>
          </a:p>
          <a:p>
            <a:pPr marL="0" lvl="0" indent="0" algn="l" rtl="0">
              <a:lnSpc>
                <a:spcPct val="115000"/>
              </a:lnSpc>
              <a:spcBef>
                <a:spcPts val="0"/>
              </a:spcBef>
              <a:spcAft>
                <a:spcPts val="0"/>
              </a:spcAft>
              <a:buClr>
                <a:schemeClr val="dk1"/>
              </a:buClr>
              <a:buSzPts val="1100"/>
              <a:buFont typeface="Arial"/>
              <a:buNone/>
            </a:pPr>
            <a:endParaRPr lang="fr-FR" sz="1200" b="1" i="0" u="none" strike="noStrike" cap="none" dirty="0">
              <a:solidFill>
                <a:srgbClr val="003DA5"/>
              </a:solidFill>
              <a:latin typeface="Montserrat"/>
              <a:ea typeface="Montserrat"/>
              <a:cs typeface="Montserrat"/>
              <a:sym typeface="Montserrat"/>
            </a:endParaRPr>
          </a:p>
          <a:p>
            <a:pPr marL="0" lvl="0" indent="0" algn="l" rtl="0">
              <a:lnSpc>
                <a:spcPct val="115000"/>
              </a:lnSpc>
              <a:spcBef>
                <a:spcPts val="0"/>
              </a:spcBef>
              <a:spcAft>
                <a:spcPts val="0"/>
              </a:spcAft>
              <a:buClr>
                <a:schemeClr val="dk1"/>
              </a:buClr>
              <a:buSzPts val="1100"/>
              <a:buFont typeface="Arial"/>
              <a:buNone/>
            </a:pPr>
            <a:r>
              <a:rPr lang="en-US" sz="1200" b="1" i="0" u="none" strike="noStrike" cap="none" dirty="0">
                <a:solidFill>
                  <a:srgbClr val="003DA5"/>
                </a:solidFill>
                <a:latin typeface="Montserrat"/>
                <a:ea typeface="Montserrat"/>
                <a:cs typeface="Montserrat"/>
                <a:sym typeface="Montserrat"/>
              </a:rPr>
              <a:t>2. Comment avez-vous </a:t>
            </a:r>
            <a:r>
              <a:rPr lang="en-US" sz="1200" b="1" i="0" u="none" strike="noStrike" cap="none" dirty="0" err="1">
                <a:solidFill>
                  <a:srgbClr val="003DA5"/>
                </a:solidFill>
                <a:latin typeface="Montserrat"/>
                <a:ea typeface="Montserrat"/>
                <a:cs typeface="Montserrat"/>
                <a:sym typeface="Montserrat"/>
              </a:rPr>
              <a:t>réussi</a:t>
            </a:r>
            <a:r>
              <a:rPr lang="en-US" sz="1200" b="1" i="0" u="none" strike="noStrike" cap="none" dirty="0">
                <a:solidFill>
                  <a:srgbClr val="003DA5"/>
                </a:solidFill>
                <a:latin typeface="Montserrat"/>
                <a:ea typeface="Montserrat"/>
                <a:cs typeface="Montserrat"/>
                <a:sym typeface="Montserrat"/>
              </a:rPr>
              <a:t> ?</a:t>
            </a:r>
            <a:endParaRPr sz="500" dirty="0">
              <a:solidFill>
                <a:srgbClr val="003DA5"/>
              </a:solidFill>
            </a:endParaRPr>
          </a:p>
          <a:p>
            <a:pPr marL="0" marR="0" lvl="0" indent="0" algn="l" rtl="0">
              <a:lnSpc>
                <a:spcPct val="120000"/>
              </a:lnSpc>
              <a:spcBef>
                <a:spcPts val="0"/>
              </a:spcBef>
              <a:spcAft>
                <a:spcPts val="0"/>
              </a:spcAft>
              <a:buClr>
                <a:srgbClr val="073B92"/>
              </a:buClr>
              <a:buSzPts val="1200"/>
              <a:buFont typeface="Barlow"/>
              <a:buNone/>
            </a:pPr>
            <a:r>
              <a:rPr lang="fr-FR" sz="1200" dirty="0">
                <a:solidFill>
                  <a:srgbClr val="003DA5"/>
                </a:solidFill>
                <a:latin typeface="Montserrat"/>
              </a:rPr>
              <a:t>J'ai suivi l'Itinéraire Balisé Charcli et suivi un stage qui m'a conforté dans mon choix d'évolution</a:t>
            </a:r>
            <a:r>
              <a:rPr lang="fr-FR" sz="1200" b="0" i="0" dirty="0">
                <a:solidFill>
                  <a:srgbClr val="000000"/>
                </a:solidFill>
                <a:effectLst/>
                <a:highlight>
                  <a:srgbClr val="FFF2CC"/>
                </a:highlight>
                <a:latin typeface="Calibri" panose="020F0502020204030204" pitchFamily="34" charset="0"/>
              </a:rPr>
              <a:t>.</a:t>
            </a:r>
          </a:p>
          <a:p>
            <a:pPr marL="0" marR="0" lvl="0" indent="0" algn="l" rtl="0">
              <a:lnSpc>
                <a:spcPct val="120000"/>
              </a:lnSpc>
              <a:spcBef>
                <a:spcPts val="0"/>
              </a:spcBef>
              <a:spcAft>
                <a:spcPts val="0"/>
              </a:spcAft>
              <a:buClr>
                <a:srgbClr val="073B92"/>
              </a:buClr>
              <a:buSzPts val="1200"/>
              <a:buFont typeface="Barlow"/>
              <a:buNone/>
            </a:pPr>
            <a:endParaRPr lang="fr-FR" sz="1200" b="0" i="0" dirty="0">
              <a:solidFill>
                <a:srgbClr val="000000"/>
              </a:solidFill>
              <a:effectLst/>
              <a:highlight>
                <a:srgbClr val="FFF2CC"/>
              </a:highlight>
              <a:latin typeface="Calibri" panose="020F0502020204030204" pitchFamily="34" charset="0"/>
            </a:endParaRPr>
          </a:p>
          <a:p>
            <a:pPr marL="0" marR="0" lvl="0" indent="0" algn="l" rtl="0">
              <a:lnSpc>
                <a:spcPct val="120000"/>
              </a:lnSpc>
              <a:spcBef>
                <a:spcPts val="0"/>
              </a:spcBef>
              <a:spcAft>
                <a:spcPts val="0"/>
              </a:spcAft>
              <a:buClr>
                <a:srgbClr val="073B92"/>
              </a:buClr>
              <a:buSzPts val="1200"/>
              <a:buFont typeface="Barlow"/>
              <a:buNone/>
            </a:pPr>
            <a:r>
              <a:rPr lang="en-US" sz="1200" b="1" i="0" u="none" strike="noStrike" cap="none" dirty="0">
                <a:solidFill>
                  <a:srgbClr val="003DA5"/>
                </a:solidFill>
                <a:latin typeface="Montserrat"/>
                <a:ea typeface="Montserrat"/>
                <a:cs typeface="Montserrat"/>
                <a:sym typeface="Montserrat"/>
              </a:rPr>
              <a:t>3. Vos </a:t>
            </a:r>
            <a:r>
              <a:rPr lang="en-US" sz="1200" b="1" i="0" u="none" strike="noStrike" cap="none" dirty="0" err="1">
                <a:solidFill>
                  <a:srgbClr val="003DA5"/>
                </a:solidFill>
                <a:latin typeface="Montserrat"/>
                <a:ea typeface="Montserrat"/>
                <a:cs typeface="Montserrat"/>
                <a:sym typeface="Montserrat"/>
              </a:rPr>
              <a:t>trucs</a:t>
            </a:r>
            <a:r>
              <a:rPr lang="en-US" sz="1200" b="1" i="0" u="none" strike="noStrike" cap="none" dirty="0">
                <a:solidFill>
                  <a:srgbClr val="003DA5"/>
                </a:solidFill>
                <a:latin typeface="Montserrat"/>
                <a:ea typeface="Montserrat"/>
                <a:cs typeface="Montserrat"/>
                <a:sym typeface="Montserrat"/>
              </a:rPr>
              <a:t> et </a:t>
            </a:r>
            <a:r>
              <a:rPr lang="en-US" sz="1200" b="1" i="0" u="none" strike="noStrike" cap="none" dirty="0" err="1">
                <a:solidFill>
                  <a:srgbClr val="003DA5"/>
                </a:solidFill>
                <a:latin typeface="Montserrat"/>
                <a:ea typeface="Montserrat"/>
                <a:cs typeface="Montserrat"/>
                <a:sym typeface="Montserrat"/>
              </a:rPr>
              <a:t>astuces</a:t>
            </a:r>
            <a:r>
              <a:rPr lang="en-US" sz="1200" b="1" i="0" u="none" strike="noStrike" cap="none" dirty="0">
                <a:solidFill>
                  <a:srgbClr val="003DA5"/>
                </a:solidFill>
                <a:latin typeface="Montserrat"/>
                <a:ea typeface="Montserrat"/>
                <a:cs typeface="Montserrat"/>
                <a:sym typeface="Montserrat"/>
              </a:rPr>
              <a:t> pour les autres ?</a:t>
            </a:r>
            <a:endParaRPr sz="500" dirty="0">
              <a:solidFill>
                <a:srgbClr val="003DA5"/>
              </a:solidFill>
            </a:endParaRPr>
          </a:p>
          <a:p>
            <a:pPr marL="0" lvl="0" indent="0" algn="l" rtl="0">
              <a:lnSpc>
                <a:spcPct val="115000"/>
              </a:lnSpc>
              <a:spcBef>
                <a:spcPts val="0"/>
              </a:spcBef>
              <a:spcAft>
                <a:spcPts val="0"/>
              </a:spcAft>
              <a:buClr>
                <a:schemeClr val="dk1"/>
              </a:buClr>
              <a:buSzPts val="1100"/>
              <a:buFont typeface="Arial"/>
              <a:buNone/>
            </a:pPr>
            <a:r>
              <a:rPr lang="fr-FR" sz="1200" dirty="0">
                <a:solidFill>
                  <a:srgbClr val="003DA5"/>
                </a:solidFill>
                <a:latin typeface="Montserrat"/>
              </a:rPr>
              <a:t>Il faut profiter du stage pour valider notre projet qui doit être en accord avec nos compétences et qui doit être équilibré entre la vie professionnelle et la vie familiale.</a:t>
            </a:r>
            <a:endParaRPr sz="1200" dirty="0">
              <a:solidFill>
                <a:srgbClr val="003DA5"/>
              </a:solidFill>
              <a:latin typeface="Montserrat"/>
              <a:sym typeface="Montserrat"/>
            </a:endParaRPr>
          </a:p>
        </p:txBody>
      </p:sp>
      <p:sp>
        <p:nvSpPr>
          <p:cNvPr id="8" name="Google Shape;95;p17"/>
          <p:cNvSpPr txBox="1"/>
          <p:nvPr/>
        </p:nvSpPr>
        <p:spPr>
          <a:xfrm>
            <a:off x="5209638" y="2853729"/>
            <a:ext cx="2830127" cy="2554397"/>
          </a:xfrm>
          <a:prstGeom prst="rect">
            <a:avLst/>
          </a:prstGeom>
          <a:noFill/>
          <a:ln>
            <a:noFill/>
          </a:ln>
        </p:spPr>
        <p:txBody>
          <a:bodyPr spcFirstLastPara="1" wrap="square" lIns="38750" tIns="38750" rIns="38750" bIns="38750" anchor="t" anchorCtr="0">
            <a:noAutofit/>
          </a:bodyPr>
          <a:lstStyle/>
          <a:p>
            <a:pPr marL="0" lvl="0" indent="0" algn="l" rtl="0">
              <a:lnSpc>
                <a:spcPct val="115000"/>
              </a:lnSpc>
              <a:spcBef>
                <a:spcPts val="0"/>
              </a:spcBef>
              <a:spcAft>
                <a:spcPts val="0"/>
              </a:spcAft>
              <a:buClr>
                <a:schemeClr val="dk1"/>
              </a:buClr>
              <a:buSzPts val="1100"/>
              <a:buFont typeface="Arial"/>
              <a:buNone/>
            </a:pPr>
            <a:r>
              <a:rPr lang="fr-FR" sz="1200" dirty="0">
                <a:solidFill>
                  <a:srgbClr val="003DA5"/>
                </a:solidFill>
                <a:latin typeface="Montserrat"/>
              </a:rPr>
              <a:t>Nous sommes vraiment ravis que Céline, nous ait rejoint. Elle a su s’intégrer à l’équipe et a complétement compris nos besoins en matière d’accueil et de service client. Céline est un réel atout dorénavant pour le secteur.</a:t>
            </a:r>
          </a:p>
          <a:p>
            <a:pPr marL="0" lvl="0" indent="0" algn="l" rtl="0">
              <a:lnSpc>
                <a:spcPct val="115000"/>
              </a:lnSpc>
              <a:spcBef>
                <a:spcPts val="0"/>
              </a:spcBef>
              <a:spcAft>
                <a:spcPts val="0"/>
              </a:spcAft>
              <a:buClr>
                <a:schemeClr val="dk1"/>
              </a:buClr>
              <a:buSzPts val="1100"/>
              <a:buFont typeface="Arial"/>
              <a:buNone/>
            </a:pPr>
            <a:endParaRPr lang="fr-FR" sz="1200" dirty="0">
              <a:solidFill>
                <a:srgbClr val="003DA5"/>
              </a:solidFill>
              <a:latin typeface="Montserrat"/>
            </a:endParaRPr>
          </a:p>
          <a:p>
            <a:pPr marL="0" lvl="0" indent="0" algn="l" rtl="0">
              <a:lnSpc>
                <a:spcPct val="115000"/>
              </a:lnSpc>
              <a:spcBef>
                <a:spcPts val="0"/>
              </a:spcBef>
              <a:spcAft>
                <a:spcPts val="0"/>
              </a:spcAft>
              <a:buClr>
                <a:schemeClr val="dk1"/>
              </a:buClr>
              <a:buSzPts val="1100"/>
              <a:buFont typeface="Arial"/>
              <a:buNone/>
            </a:pPr>
            <a:r>
              <a:rPr lang="fr-FR" sz="1200" b="1" i="1" dirty="0">
                <a:solidFill>
                  <a:srgbClr val="003DA5"/>
                </a:solidFill>
                <a:latin typeface="Montserrat"/>
              </a:rPr>
              <a:t>Virginie </a:t>
            </a:r>
          </a:p>
          <a:p>
            <a:pPr marL="0" lvl="0" indent="0" algn="l" rtl="0">
              <a:lnSpc>
                <a:spcPct val="115000"/>
              </a:lnSpc>
              <a:spcBef>
                <a:spcPts val="0"/>
              </a:spcBef>
              <a:spcAft>
                <a:spcPts val="0"/>
              </a:spcAft>
              <a:buClr>
                <a:schemeClr val="dk1"/>
              </a:buClr>
              <a:buSzPts val="1100"/>
              <a:buFont typeface="Arial"/>
              <a:buNone/>
            </a:pPr>
            <a:r>
              <a:rPr lang="fr-FR" sz="1200" b="1" i="1" dirty="0">
                <a:solidFill>
                  <a:srgbClr val="003DA5"/>
                </a:solidFill>
                <a:latin typeface="Montserrat"/>
              </a:rPr>
              <a:t>Directrice de Secteur</a:t>
            </a:r>
            <a:endParaRPr lang="fr-FR" sz="1200" b="1" dirty="0">
              <a:solidFill>
                <a:srgbClr val="003DA5"/>
              </a:solidFill>
              <a:latin typeface="Montserrat"/>
            </a:endParaRPr>
          </a:p>
          <a:p>
            <a:pPr marL="0" lvl="0" indent="0" algn="l" rtl="0">
              <a:lnSpc>
                <a:spcPct val="115000"/>
              </a:lnSpc>
              <a:spcBef>
                <a:spcPts val="0"/>
              </a:spcBef>
              <a:spcAft>
                <a:spcPts val="0"/>
              </a:spcAft>
              <a:buClr>
                <a:schemeClr val="dk1"/>
              </a:buClr>
              <a:buSzPts val="1100"/>
              <a:buFont typeface="Arial"/>
              <a:buNone/>
            </a:pPr>
            <a:endParaRPr sz="1200" dirty="0">
              <a:solidFill>
                <a:srgbClr val="003DA5"/>
              </a:solidFill>
              <a:latin typeface="Montserrat"/>
              <a:sym typeface="Montserrat"/>
            </a:endParaRPr>
          </a:p>
        </p:txBody>
      </p:sp>
      <p:sp>
        <p:nvSpPr>
          <p:cNvPr id="9" name="Google Shape;94;p17"/>
          <p:cNvSpPr txBox="1"/>
          <p:nvPr/>
        </p:nvSpPr>
        <p:spPr>
          <a:xfrm>
            <a:off x="8381811" y="2850161"/>
            <a:ext cx="2132700" cy="2557965"/>
          </a:xfrm>
          <a:prstGeom prst="rect">
            <a:avLst/>
          </a:prstGeom>
          <a:noFill/>
          <a:ln>
            <a:noFill/>
          </a:ln>
        </p:spPr>
        <p:txBody>
          <a:bodyPr spcFirstLastPara="1" wrap="square" lIns="38750" tIns="38750" rIns="38750" bIns="38750" anchor="t" anchorCtr="0">
            <a:noAutofit/>
          </a:bodyPr>
          <a:lstStyle/>
          <a:p>
            <a:pPr>
              <a:lnSpc>
                <a:spcPct val="115000"/>
              </a:lnSpc>
              <a:buClr>
                <a:schemeClr val="dk1"/>
              </a:buClr>
              <a:buSzPts val="1100"/>
            </a:pPr>
            <a:r>
              <a:rPr lang="fr-FR" sz="1200" dirty="0">
                <a:solidFill>
                  <a:srgbClr val="003DA5"/>
                </a:solidFill>
                <a:latin typeface="Montserrat"/>
              </a:rPr>
              <a:t>Céline s'est donné tous les moyens pour atteindre son objectif. La réussite de son stage d'immersion a été l'élément déclencheur pour atteindre son objectif de mobilité. </a:t>
            </a:r>
            <a:r>
              <a:rPr lang="en-US" sz="1200" dirty="0">
                <a:solidFill>
                  <a:srgbClr val="003DA5"/>
                </a:solidFill>
                <a:latin typeface="Montserrat"/>
                <a:sym typeface="Montserrat"/>
              </a:rPr>
              <a:t>. </a:t>
            </a:r>
            <a:r>
              <a:rPr lang="en-US" sz="1200" dirty="0">
                <a:solidFill>
                  <a:srgbClr val="003DA5"/>
                </a:solidFill>
                <a:latin typeface="Montserrat"/>
                <a:ea typeface="Montserrat"/>
                <a:cs typeface="Montserrat"/>
                <a:sym typeface="Montserrat"/>
              </a:rPr>
              <a:t> </a:t>
            </a:r>
            <a:endParaRPr lang="en-US" sz="1200" dirty="0">
              <a:solidFill>
                <a:srgbClr val="003DA5"/>
              </a:solidFill>
              <a:latin typeface="Montserrat"/>
              <a:ea typeface="Montserrat"/>
              <a:cs typeface="Montserrat"/>
            </a:endParaRPr>
          </a:p>
          <a:p>
            <a:pPr>
              <a:lnSpc>
                <a:spcPct val="115000"/>
              </a:lnSpc>
              <a:buClr>
                <a:schemeClr val="dk1"/>
              </a:buClr>
              <a:buSzPts val="1100"/>
            </a:pPr>
            <a:endParaRPr lang="en-US" sz="1200" i="1" dirty="0">
              <a:solidFill>
                <a:srgbClr val="003DA5"/>
              </a:solidFill>
              <a:latin typeface="Montserrat"/>
              <a:ea typeface="Montserrat"/>
              <a:cs typeface="Montserrat"/>
              <a:sym typeface="Montserrat"/>
            </a:endParaRPr>
          </a:p>
          <a:p>
            <a:pPr marL="0" lvl="0" indent="0" algn="l">
              <a:lnSpc>
                <a:spcPct val="114999"/>
              </a:lnSpc>
              <a:spcBef>
                <a:spcPts val="0"/>
              </a:spcBef>
              <a:spcAft>
                <a:spcPts val="0"/>
              </a:spcAft>
              <a:buSzPts val="1100"/>
              <a:buFont typeface="Arial"/>
              <a:buNone/>
            </a:pPr>
            <a:r>
              <a:rPr lang="en-US" sz="1200" b="1" i="1" dirty="0">
                <a:solidFill>
                  <a:srgbClr val="003DA5"/>
                </a:solidFill>
                <a:latin typeface="Montserrat"/>
                <a:ea typeface="Montserrat"/>
                <a:cs typeface="Montserrat"/>
                <a:sym typeface="Montserrat"/>
              </a:rPr>
              <a:t>Didier M. Conseiller en Evolution et Développement Professionel (CEDP)</a:t>
            </a:r>
            <a:endParaRPr sz="1200" b="1" dirty="0">
              <a:solidFill>
                <a:srgbClr val="003DA5"/>
              </a:solidFill>
              <a:latin typeface="Montserrat"/>
              <a:ea typeface="Montserrat"/>
              <a:cs typeface="Montserrat"/>
              <a:sym typeface="Montserrat"/>
            </a:endParaRPr>
          </a:p>
          <a:p>
            <a:pPr marL="0" marR="0" lvl="0" indent="0" algn="l" rtl="0">
              <a:lnSpc>
                <a:spcPct val="120000"/>
              </a:lnSpc>
              <a:spcBef>
                <a:spcPts val="0"/>
              </a:spcBef>
              <a:spcAft>
                <a:spcPts val="0"/>
              </a:spcAft>
              <a:buClr>
                <a:srgbClr val="073B92"/>
              </a:buClr>
              <a:buSzPts val="1200"/>
              <a:buFont typeface="Barlow"/>
              <a:buNone/>
            </a:pPr>
            <a:endParaRPr sz="1200" dirty="0">
              <a:solidFill>
                <a:srgbClr val="003DA5"/>
              </a:solidFill>
              <a:latin typeface="Montserrat"/>
              <a:ea typeface="Montserrat"/>
              <a:cs typeface="Montserrat"/>
              <a:sym typeface="Montserrat"/>
            </a:endParaRPr>
          </a:p>
        </p:txBody>
      </p:sp>
      <p:pic>
        <p:nvPicPr>
          <p:cNvPr id="10" name="Google Shape;84;p17" descr="AdobeStock_548616486_Preview.jpeg"/>
          <p:cNvPicPr preferRelativeResize="0"/>
          <p:nvPr/>
        </p:nvPicPr>
        <p:blipFill rotWithShape="1">
          <a:blip r:embed="rId2">
            <a:alphaModFix/>
          </a:blip>
          <a:srcRect l="41675" t="17050" r="50088" b="66535"/>
          <a:stretch/>
        </p:blipFill>
        <p:spPr>
          <a:xfrm>
            <a:off x="320973" y="201510"/>
            <a:ext cx="1206730" cy="1209900"/>
          </a:xfrm>
          <a:prstGeom prst="rect">
            <a:avLst/>
          </a:prstGeom>
          <a:noFill/>
          <a:ln>
            <a:noFill/>
          </a:ln>
        </p:spPr>
      </p:pic>
      <p:grpSp>
        <p:nvGrpSpPr>
          <p:cNvPr id="14" name="Groupe 13"/>
          <p:cNvGrpSpPr/>
          <p:nvPr/>
        </p:nvGrpSpPr>
        <p:grpSpPr>
          <a:xfrm>
            <a:off x="217749" y="6618008"/>
            <a:ext cx="8714543" cy="593094"/>
            <a:chOff x="217749" y="6641861"/>
            <a:chExt cx="8714543" cy="593094"/>
          </a:xfrm>
        </p:grpSpPr>
        <p:sp>
          <p:nvSpPr>
            <p:cNvPr id="15" name="Google Shape;83;p17"/>
            <p:cNvSpPr txBox="1"/>
            <p:nvPr/>
          </p:nvSpPr>
          <p:spPr>
            <a:xfrm>
              <a:off x="802892" y="6674002"/>
              <a:ext cx="8129400" cy="560953"/>
            </a:xfrm>
            <a:prstGeom prst="rect">
              <a:avLst/>
            </a:prstGeom>
            <a:noFill/>
            <a:ln>
              <a:noFill/>
            </a:ln>
          </p:spPr>
          <p:txBody>
            <a:bodyPr spcFirstLastPara="1" wrap="square" lIns="38750" tIns="38750" rIns="38750" bIns="38750" anchor="ctr" anchorCtr="0">
              <a:spAutoFit/>
            </a:bodyPr>
            <a:lstStyle/>
            <a:p>
              <a:pPr marL="0" marR="0" lvl="0" indent="0" algn="l" rtl="0">
                <a:lnSpc>
                  <a:spcPct val="80000"/>
                </a:lnSpc>
                <a:spcBef>
                  <a:spcPts val="0"/>
                </a:spcBef>
                <a:spcAft>
                  <a:spcPts val="0"/>
                </a:spcAft>
                <a:buClr>
                  <a:srgbClr val="FFFFFF"/>
                </a:buClr>
                <a:buSzPts val="3800"/>
                <a:buFont typeface="Montserrat"/>
                <a:buNone/>
              </a:pPr>
              <a:r>
                <a:rPr lang="fr-FR" sz="2000" b="1" i="0" u="none" strike="noStrike" cap="none" dirty="0">
                  <a:solidFill>
                    <a:schemeClr val="bg1"/>
                  </a:solidFill>
                  <a:latin typeface="Montserrat"/>
                  <a:ea typeface="Montserrat"/>
                  <a:cs typeface="Montserrat"/>
                  <a:sym typeface="Montserrat"/>
                </a:rPr>
                <a:t>RÉGION ILE DE FRANCE</a:t>
              </a:r>
            </a:p>
            <a:p>
              <a:pPr lvl="0">
                <a:lnSpc>
                  <a:spcPct val="80000"/>
                </a:lnSpc>
                <a:spcBef>
                  <a:spcPts val="500"/>
                </a:spcBef>
                <a:buClr>
                  <a:srgbClr val="FFFFFF"/>
                </a:buClr>
                <a:buSzPts val="3800"/>
              </a:pPr>
              <a:r>
                <a:rPr lang="fr-FR" sz="1400" dirty="0">
                  <a:solidFill>
                    <a:schemeClr val="bg1"/>
                  </a:solidFill>
                  <a:hlinkClick r:id="rId3"/>
                </a:rPr>
                <a:t>https://www.rh.laposte.fr/emrg-ile-de-france</a:t>
              </a:r>
              <a:endParaRPr sz="1400" dirty="0">
                <a:solidFill>
                  <a:schemeClr val="bg1"/>
                </a:solidFill>
              </a:endParaRPr>
            </a:p>
          </p:txBody>
        </p:sp>
        <p:pic>
          <p:nvPicPr>
            <p:cNvPr id="16" name="Imag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7749" y="6641861"/>
              <a:ext cx="585143" cy="585143"/>
            </a:xfrm>
            <a:prstGeom prst="rect">
              <a:avLst/>
            </a:prstGeom>
          </p:spPr>
        </p:pic>
      </p:grpSp>
      <p:pic>
        <p:nvPicPr>
          <p:cNvPr id="12" name="Image 11">
            <a:extLst>
              <a:ext uri="{FF2B5EF4-FFF2-40B4-BE49-F238E27FC236}">
                <a16:creationId xmlns:a16="http://schemas.microsoft.com/office/drawing/2014/main" id="{21810987-6253-78E0-1A3A-0E3B17527F6C}"/>
              </a:ext>
            </a:extLst>
          </p:cNvPr>
          <p:cNvPicPr>
            <a:picLocks noChangeAspect="1"/>
          </p:cNvPicPr>
          <p:nvPr/>
        </p:nvPicPr>
        <p:blipFill>
          <a:blip r:embed="rId5"/>
          <a:stretch>
            <a:fillRect/>
          </a:stretch>
        </p:blipFill>
        <p:spPr>
          <a:xfrm>
            <a:off x="295557" y="200233"/>
            <a:ext cx="1232146" cy="1232146"/>
          </a:xfrm>
          <a:prstGeom prst="rect">
            <a:avLst/>
          </a:prstGeom>
        </p:spPr>
      </p:pic>
    </p:spTree>
    <p:extLst>
      <p:ext uri="{BB962C8B-B14F-4D97-AF65-F5344CB8AC3E}">
        <p14:creationId xmlns:p14="http://schemas.microsoft.com/office/powerpoint/2010/main" val="17611841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22965" y="200233"/>
            <a:ext cx="6848380" cy="1190500"/>
          </a:xfrm>
        </p:spPr>
        <p:txBody>
          <a:bodyPr/>
          <a:lstStyle/>
          <a:p>
            <a:r>
              <a:rPr lang="fr-FR" sz="2400" dirty="0"/>
              <a:t>DE PILOTE DE PRODUCTION (BSCC) À CHARG</a:t>
            </a:r>
            <a:r>
              <a:rPr lang="fr-FR" sz="2400" dirty="0">
                <a:latin typeface="Montserrat" panose="00000500000000000000" pitchFamily="2" charset="0"/>
              </a:rPr>
              <a:t>É</a:t>
            </a:r>
            <a:r>
              <a:rPr lang="fr-FR" sz="2400" dirty="0"/>
              <a:t> DE CLIENT</a:t>
            </a:r>
            <a:r>
              <a:rPr lang="fr-FR" sz="2400" dirty="0">
                <a:latin typeface="Montserrat" panose="00000500000000000000" pitchFamily="2" charset="0"/>
              </a:rPr>
              <a:t>È</a:t>
            </a:r>
            <a:r>
              <a:rPr lang="fr-FR" sz="2400" dirty="0"/>
              <a:t>LE (BGPN)</a:t>
            </a:r>
          </a:p>
        </p:txBody>
      </p:sp>
      <p:sp>
        <p:nvSpPr>
          <p:cNvPr id="3" name="Espace réservé du texte 2"/>
          <p:cNvSpPr>
            <a:spLocks noGrp="1"/>
          </p:cNvSpPr>
          <p:nvPr>
            <p:ph type="body" sz="quarter" idx="17"/>
          </p:nvPr>
        </p:nvSpPr>
        <p:spPr/>
        <p:txBody>
          <a:bodyPr/>
          <a:lstStyle/>
          <a:p>
            <a:r>
              <a:rPr lang="fr-FR" dirty="0"/>
              <a:t>BORIS</a:t>
            </a:r>
          </a:p>
        </p:txBody>
      </p:sp>
      <p:sp>
        <p:nvSpPr>
          <p:cNvPr id="5" name="Espace réservé du texte 4"/>
          <p:cNvSpPr>
            <a:spLocks noGrp="1"/>
          </p:cNvSpPr>
          <p:nvPr>
            <p:ph type="body" sz="quarter" idx="19"/>
          </p:nvPr>
        </p:nvSpPr>
        <p:spPr>
          <a:xfrm>
            <a:off x="1735788" y="1096825"/>
            <a:ext cx="3015779" cy="555567"/>
          </a:xfrm>
        </p:spPr>
        <p:txBody>
          <a:bodyPr/>
          <a:lstStyle/>
          <a:p>
            <a:r>
              <a:rPr lang="fr-FR" dirty="0"/>
              <a:t>Boris P.</a:t>
            </a:r>
          </a:p>
        </p:txBody>
      </p:sp>
      <p:sp>
        <p:nvSpPr>
          <p:cNvPr id="7" name="Google Shape;88;p17"/>
          <p:cNvSpPr txBox="1"/>
          <p:nvPr/>
        </p:nvSpPr>
        <p:spPr>
          <a:xfrm>
            <a:off x="318992" y="2818225"/>
            <a:ext cx="4548600" cy="3264300"/>
          </a:xfrm>
          <a:prstGeom prst="rect">
            <a:avLst/>
          </a:prstGeom>
          <a:noFill/>
          <a:ln>
            <a:noFill/>
          </a:ln>
        </p:spPr>
        <p:txBody>
          <a:bodyPr spcFirstLastPara="1" wrap="square" lIns="38750" tIns="38750" rIns="38750" bIns="38750" anchor="t" anchorCtr="0">
            <a:noAutofit/>
          </a:bodyPr>
          <a:lstStyle/>
          <a:p>
            <a:pPr marL="0" marR="0" lvl="0" indent="0" algn="l" rtl="0">
              <a:lnSpc>
                <a:spcPct val="107000"/>
              </a:lnSpc>
              <a:spcBef>
                <a:spcPts val="0"/>
              </a:spcBef>
              <a:spcAft>
                <a:spcPts val="0"/>
              </a:spcAft>
              <a:buClr>
                <a:srgbClr val="073B92"/>
              </a:buClr>
              <a:buSzPts val="1200"/>
              <a:buFont typeface="Montserrat"/>
              <a:buNone/>
            </a:pPr>
            <a:r>
              <a:rPr lang="en-US" sz="1200" b="1" i="0" u="none" strike="noStrike" cap="none" dirty="0">
                <a:solidFill>
                  <a:srgbClr val="003DA5"/>
                </a:solidFill>
                <a:latin typeface="Montserrat"/>
                <a:ea typeface="Montserrat"/>
                <a:cs typeface="Montserrat"/>
                <a:sym typeface="Montserrat"/>
              </a:rPr>
              <a:t>1. </a:t>
            </a:r>
            <a:r>
              <a:rPr lang="en-US" sz="1200" b="1" i="0" u="none" strike="noStrike" cap="none" dirty="0" err="1">
                <a:solidFill>
                  <a:srgbClr val="003DA5"/>
                </a:solidFill>
                <a:latin typeface="Montserrat"/>
                <a:ea typeface="Montserrat"/>
                <a:cs typeface="Montserrat"/>
                <a:sym typeface="Montserrat"/>
              </a:rPr>
              <a:t>Pourquoi</a:t>
            </a:r>
            <a:r>
              <a:rPr lang="en-US" sz="1200" b="1" i="0" u="none" strike="noStrike" cap="none" dirty="0">
                <a:solidFill>
                  <a:srgbClr val="003DA5"/>
                </a:solidFill>
                <a:latin typeface="Montserrat"/>
                <a:ea typeface="Montserrat"/>
                <a:cs typeface="Montserrat"/>
                <a:sym typeface="Montserrat"/>
              </a:rPr>
              <a:t> avoir </a:t>
            </a:r>
            <a:r>
              <a:rPr lang="en-US" sz="1200" b="1" i="0" u="none" strike="noStrike" cap="none" dirty="0" err="1">
                <a:solidFill>
                  <a:srgbClr val="003DA5"/>
                </a:solidFill>
                <a:latin typeface="Montserrat"/>
                <a:ea typeface="Montserrat"/>
                <a:cs typeface="Montserrat"/>
                <a:sym typeface="Montserrat"/>
              </a:rPr>
              <a:t>choisi</a:t>
            </a:r>
            <a:r>
              <a:rPr lang="en-US" sz="1200" b="1" i="0" u="none" strike="noStrike" cap="none" dirty="0">
                <a:solidFill>
                  <a:srgbClr val="003DA5"/>
                </a:solidFill>
                <a:latin typeface="Montserrat"/>
                <a:ea typeface="Montserrat"/>
                <a:cs typeface="Montserrat"/>
                <a:sym typeface="Montserrat"/>
              </a:rPr>
              <a:t> ce métier ?</a:t>
            </a:r>
            <a:endParaRPr sz="500" dirty="0">
              <a:solidFill>
                <a:srgbClr val="003DA5"/>
              </a:solidFill>
            </a:endParaRPr>
          </a:p>
          <a:p>
            <a:pPr marL="0" lvl="0" indent="0" algn="l" rtl="0">
              <a:lnSpc>
                <a:spcPct val="115000"/>
              </a:lnSpc>
              <a:spcBef>
                <a:spcPts val="0"/>
              </a:spcBef>
              <a:spcAft>
                <a:spcPts val="0"/>
              </a:spcAft>
              <a:buClr>
                <a:schemeClr val="dk1"/>
              </a:buClr>
              <a:buSzPts val="1100"/>
              <a:buFont typeface="Arial"/>
              <a:buNone/>
            </a:pPr>
            <a:r>
              <a:rPr lang="fr-FR" sz="1200" dirty="0">
                <a:solidFill>
                  <a:srgbClr val="003DA5"/>
                </a:solidFill>
                <a:latin typeface="Montserrat"/>
              </a:rPr>
              <a:t>Travaillant au carré pro, je voulais retrouver la relation avec la clientèle. </a:t>
            </a:r>
            <a:r>
              <a:rPr lang="fr-FR" sz="1200" dirty="0" err="1">
                <a:solidFill>
                  <a:srgbClr val="003DA5"/>
                </a:solidFill>
                <a:latin typeface="Montserrat"/>
              </a:rPr>
              <a:t>CharCli</a:t>
            </a:r>
            <a:r>
              <a:rPr lang="fr-FR" sz="1200" dirty="0">
                <a:solidFill>
                  <a:srgbClr val="003DA5"/>
                </a:solidFill>
                <a:latin typeface="Montserrat"/>
              </a:rPr>
              <a:t>, pour moi, c’est l'aboutissement à mon projet professionnel et un changement de carrière</a:t>
            </a:r>
            <a:endParaRPr lang="fr-FR" sz="1200" b="1" i="0" u="none" strike="noStrike" cap="none" dirty="0">
              <a:solidFill>
                <a:srgbClr val="003DA5"/>
              </a:solidFill>
              <a:latin typeface="Montserrat"/>
              <a:ea typeface="Montserrat"/>
              <a:cs typeface="Montserrat"/>
              <a:sym typeface="Montserrat"/>
            </a:endParaRPr>
          </a:p>
          <a:p>
            <a:pPr marL="0" lvl="0" indent="0" algn="l" rtl="0">
              <a:lnSpc>
                <a:spcPct val="115000"/>
              </a:lnSpc>
              <a:spcBef>
                <a:spcPts val="0"/>
              </a:spcBef>
              <a:spcAft>
                <a:spcPts val="0"/>
              </a:spcAft>
              <a:buClr>
                <a:schemeClr val="dk1"/>
              </a:buClr>
              <a:buSzPts val="1100"/>
              <a:buFont typeface="Arial"/>
              <a:buNone/>
            </a:pPr>
            <a:r>
              <a:rPr lang="en-US" sz="1200" b="1" i="0" u="none" strike="noStrike" cap="none" dirty="0">
                <a:solidFill>
                  <a:srgbClr val="003DA5"/>
                </a:solidFill>
                <a:latin typeface="Montserrat"/>
                <a:ea typeface="Montserrat"/>
                <a:cs typeface="Montserrat"/>
                <a:sym typeface="Montserrat"/>
              </a:rPr>
              <a:t>2. Comment avez-vous </a:t>
            </a:r>
            <a:r>
              <a:rPr lang="en-US" sz="1200" b="1" i="0" u="none" strike="noStrike" cap="none" dirty="0" err="1">
                <a:solidFill>
                  <a:srgbClr val="003DA5"/>
                </a:solidFill>
                <a:latin typeface="Montserrat"/>
                <a:ea typeface="Montserrat"/>
                <a:cs typeface="Montserrat"/>
                <a:sym typeface="Montserrat"/>
              </a:rPr>
              <a:t>réussi</a:t>
            </a:r>
            <a:r>
              <a:rPr lang="en-US" sz="1200" b="1" i="0" u="none" strike="noStrike" cap="none" dirty="0">
                <a:solidFill>
                  <a:srgbClr val="003DA5"/>
                </a:solidFill>
                <a:latin typeface="Montserrat"/>
                <a:ea typeface="Montserrat"/>
                <a:cs typeface="Montserrat"/>
                <a:sym typeface="Montserrat"/>
              </a:rPr>
              <a:t> ?</a:t>
            </a:r>
            <a:endParaRPr sz="500" dirty="0">
              <a:solidFill>
                <a:srgbClr val="003DA5"/>
              </a:solidFill>
            </a:endParaRPr>
          </a:p>
          <a:p>
            <a:pPr marL="0" marR="0" lvl="0" indent="0" algn="l" rtl="0">
              <a:lnSpc>
                <a:spcPct val="120000"/>
              </a:lnSpc>
              <a:spcBef>
                <a:spcPts val="0"/>
              </a:spcBef>
              <a:spcAft>
                <a:spcPts val="0"/>
              </a:spcAft>
              <a:buClr>
                <a:srgbClr val="073B92"/>
              </a:buClr>
              <a:buSzPts val="1200"/>
              <a:buFont typeface="Barlow"/>
              <a:buNone/>
            </a:pPr>
            <a:r>
              <a:rPr lang="fr-FR" sz="1200" dirty="0">
                <a:solidFill>
                  <a:srgbClr val="003DA5"/>
                </a:solidFill>
                <a:latin typeface="Montserrat"/>
              </a:rPr>
              <a:t>Inscription à </a:t>
            </a:r>
            <a:r>
              <a:rPr lang="fr-FR" sz="1200" dirty="0" err="1">
                <a:solidFill>
                  <a:srgbClr val="003DA5"/>
                </a:solidFill>
                <a:latin typeface="Montserrat"/>
              </a:rPr>
              <a:t>I'tinéraire</a:t>
            </a:r>
            <a:r>
              <a:rPr lang="fr-FR" sz="1200" dirty="0">
                <a:solidFill>
                  <a:srgbClr val="003DA5"/>
                </a:solidFill>
                <a:latin typeface="Montserrat"/>
              </a:rPr>
              <a:t> balisé / Accompagné par le CEDP et des formations diverses pour consolider mes connaissances et ma posture pour un développement personnel et professionnel.</a:t>
            </a:r>
            <a:endParaRPr lang="fr-FR" sz="1200" b="0" i="0" dirty="0">
              <a:solidFill>
                <a:srgbClr val="000000"/>
              </a:solidFill>
              <a:effectLst/>
              <a:highlight>
                <a:srgbClr val="FFF2CC"/>
              </a:highlight>
              <a:latin typeface="Calibri" panose="020F0502020204030204" pitchFamily="34" charset="0"/>
            </a:endParaRPr>
          </a:p>
          <a:p>
            <a:pPr marL="0" marR="0" lvl="0" indent="0" algn="l" rtl="0">
              <a:lnSpc>
                <a:spcPct val="120000"/>
              </a:lnSpc>
              <a:spcBef>
                <a:spcPts val="0"/>
              </a:spcBef>
              <a:spcAft>
                <a:spcPts val="0"/>
              </a:spcAft>
              <a:buClr>
                <a:srgbClr val="073B92"/>
              </a:buClr>
              <a:buSzPts val="1200"/>
              <a:buFont typeface="Barlow"/>
              <a:buNone/>
            </a:pPr>
            <a:r>
              <a:rPr lang="en-US" sz="1200" b="1" i="0" u="none" strike="noStrike" cap="none" dirty="0">
                <a:solidFill>
                  <a:srgbClr val="003DA5"/>
                </a:solidFill>
                <a:latin typeface="Montserrat"/>
                <a:ea typeface="Montserrat"/>
                <a:cs typeface="Montserrat"/>
                <a:sym typeface="Montserrat"/>
              </a:rPr>
              <a:t>3. Vos </a:t>
            </a:r>
            <a:r>
              <a:rPr lang="en-US" sz="1200" b="1" i="0" u="none" strike="noStrike" cap="none" dirty="0" err="1">
                <a:solidFill>
                  <a:srgbClr val="003DA5"/>
                </a:solidFill>
                <a:latin typeface="Montserrat"/>
                <a:ea typeface="Montserrat"/>
                <a:cs typeface="Montserrat"/>
                <a:sym typeface="Montserrat"/>
              </a:rPr>
              <a:t>trucs</a:t>
            </a:r>
            <a:r>
              <a:rPr lang="en-US" sz="1200" b="1" i="0" u="none" strike="noStrike" cap="none" dirty="0">
                <a:solidFill>
                  <a:srgbClr val="003DA5"/>
                </a:solidFill>
                <a:latin typeface="Montserrat"/>
                <a:ea typeface="Montserrat"/>
                <a:cs typeface="Montserrat"/>
                <a:sym typeface="Montserrat"/>
              </a:rPr>
              <a:t> et </a:t>
            </a:r>
            <a:r>
              <a:rPr lang="en-US" sz="1200" b="1" i="0" u="none" strike="noStrike" cap="none" dirty="0" err="1">
                <a:solidFill>
                  <a:srgbClr val="003DA5"/>
                </a:solidFill>
                <a:latin typeface="Montserrat"/>
                <a:ea typeface="Montserrat"/>
                <a:cs typeface="Montserrat"/>
                <a:sym typeface="Montserrat"/>
              </a:rPr>
              <a:t>astuces</a:t>
            </a:r>
            <a:r>
              <a:rPr lang="en-US" sz="1200" b="1" i="0" u="none" strike="noStrike" cap="none" dirty="0">
                <a:solidFill>
                  <a:srgbClr val="003DA5"/>
                </a:solidFill>
                <a:latin typeface="Montserrat"/>
                <a:ea typeface="Montserrat"/>
                <a:cs typeface="Montserrat"/>
                <a:sym typeface="Montserrat"/>
              </a:rPr>
              <a:t> pour les autres ?</a:t>
            </a:r>
            <a:endParaRPr sz="500" dirty="0">
              <a:solidFill>
                <a:srgbClr val="003DA5"/>
              </a:solidFill>
            </a:endParaRPr>
          </a:p>
          <a:p>
            <a:pPr marL="0" lvl="0" indent="0" algn="l" rtl="0">
              <a:lnSpc>
                <a:spcPct val="115000"/>
              </a:lnSpc>
              <a:spcBef>
                <a:spcPts val="0"/>
              </a:spcBef>
              <a:spcAft>
                <a:spcPts val="0"/>
              </a:spcAft>
              <a:buClr>
                <a:schemeClr val="dk1"/>
              </a:buClr>
              <a:buSzPts val="1100"/>
              <a:buFont typeface="Arial"/>
              <a:buNone/>
            </a:pPr>
            <a:r>
              <a:rPr lang="fr-FR" sz="1200" dirty="0">
                <a:solidFill>
                  <a:srgbClr val="003DA5"/>
                </a:solidFill>
                <a:latin typeface="Montserrat"/>
              </a:rPr>
              <a:t>L'objectif est de s'engager et travailler pour réussir toutes les étapes de l'itinéraires balisé en étant sûr de son projet pro,  puis travailler sur ses compétences. Il faut avoir une bonne image de soi-même et de l’entreprise, et bien se connaitre.</a:t>
            </a:r>
            <a:endParaRPr sz="1200" dirty="0">
              <a:solidFill>
                <a:srgbClr val="003DA5"/>
              </a:solidFill>
              <a:latin typeface="Montserrat"/>
              <a:sym typeface="Montserrat"/>
            </a:endParaRPr>
          </a:p>
        </p:txBody>
      </p:sp>
      <p:sp>
        <p:nvSpPr>
          <p:cNvPr id="8" name="Google Shape;95;p17"/>
          <p:cNvSpPr txBox="1"/>
          <p:nvPr/>
        </p:nvSpPr>
        <p:spPr>
          <a:xfrm>
            <a:off x="5209638" y="2853729"/>
            <a:ext cx="2830127" cy="2554397"/>
          </a:xfrm>
          <a:prstGeom prst="rect">
            <a:avLst/>
          </a:prstGeom>
          <a:noFill/>
          <a:ln>
            <a:noFill/>
          </a:ln>
        </p:spPr>
        <p:txBody>
          <a:bodyPr spcFirstLastPara="1" wrap="square" lIns="38750" tIns="38750" rIns="38750" bIns="38750" anchor="t" anchorCtr="0">
            <a:noAutofit/>
          </a:bodyPr>
          <a:lstStyle/>
          <a:p>
            <a:pPr marL="0" lvl="0" indent="0" algn="l" rtl="0">
              <a:lnSpc>
                <a:spcPct val="115000"/>
              </a:lnSpc>
              <a:spcBef>
                <a:spcPts val="0"/>
              </a:spcBef>
              <a:spcAft>
                <a:spcPts val="0"/>
              </a:spcAft>
              <a:buClr>
                <a:schemeClr val="dk1"/>
              </a:buClr>
              <a:buSzPts val="1100"/>
              <a:buFont typeface="Arial"/>
              <a:buNone/>
            </a:pPr>
            <a:r>
              <a:rPr lang="fr-FR" sz="1200" dirty="0">
                <a:solidFill>
                  <a:srgbClr val="003DA5"/>
                </a:solidFill>
                <a:latin typeface="Montserrat"/>
              </a:rPr>
              <a:t>L'intégration de Boris s'est très bien passée, il a pris contact très vite avec les clients et a  fait des apports à ses collègues rapidement. Il a fait des efforts et montrer une motivation pour apprendre et montée en compétence.</a:t>
            </a:r>
          </a:p>
          <a:p>
            <a:pPr marL="0" lvl="0" indent="0" algn="l" rtl="0">
              <a:lnSpc>
                <a:spcPct val="115000"/>
              </a:lnSpc>
              <a:spcBef>
                <a:spcPts val="0"/>
              </a:spcBef>
              <a:spcAft>
                <a:spcPts val="0"/>
              </a:spcAft>
              <a:buClr>
                <a:schemeClr val="dk1"/>
              </a:buClr>
              <a:buSzPts val="1100"/>
              <a:buFont typeface="Arial"/>
              <a:buNone/>
            </a:pPr>
            <a:endParaRPr lang="fr-FR" sz="1200" dirty="0">
              <a:solidFill>
                <a:srgbClr val="003DA5"/>
              </a:solidFill>
              <a:latin typeface="Montserrat"/>
            </a:endParaRPr>
          </a:p>
          <a:p>
            <a:pPr marL="0" lvl="0" indent="0" algn="l" rtl="0">
              <a:lnSpc>
                <a:spcPct val="115000"/>
              </a:lnSpc>
              <a:spcBef>
                <a:spcPts val="0"/>
              </a:spcBef>
              <a:spcAft>
                <a:spcPts val="0"/>
              </a:spcAft>
              <a:buClr>
                <a:schemeClr val="dk1"/>
              </a:buClr>
              <a:buSzPts val="1100"/>
              <a:buFont typeface="Arial"/>
              <a:buNone/>
            </a:pPr>
            <a:r>
              <a:rPr lang="fr-FR" sz="1200" b="1" dirty="0">
                <a:solidFill>
                  <a:srgbClr val="003DA5"/>
                </a:solidFill>
                <a:latin typeface="Montserrat"/>
              </a:rPr>
              <a:t>Gilles M. Responsable Exploitation</a:t>
            </a:r>
          </a:p>
          <a:p>
            <a:pPr marL="0" lvl="0" indent="0" algn="l" rtl="0">
              <a:lnSpc>
                <a:spcPct val="115000"/>
              </a:lnSpc>
              <a:spcBef>
                <a:spcPts val="0"/>
              </a:spcBef>
              <a:spcAft>
                <a:spcPts val="0"/>
              </a:spcAft>
              <a:buClr>
                <a:schemeClr val="dk1"/>
              </a:buClr>
              <a:buSzPts val="1100"/>
              <a:buFont typeface="Arial"/>
              <a:buNone/>
            </a:pPr>
            <a:endParaRPr sz="1200" dirty="0">
              <a:solidFill>
                <a:srgbClr val="003DA5"/>
              </a:solidFill>
              <a:latin typeface="Montserrat"/>
              <a:sym typeface="Montserrat"/>
            </a:endParaRPr>
          </a:p>
        </p:txBody>
      </p:sp>
      <p:sp>
        <p:nvSpPr>
          <p:cNvPr id="9" name="Google Shape;94;p17"/>
          <p:cNvSpPr txBox="1"/>
          <p:nvPr/>
        </p:nvSpPr>
        <p:spPr>
          <a:xfrm>
            <a:off x="8381811" y="2850161"/>
            <a:ext cx="2132700" cy="2557965"/>
          </a:xfrm>
          <a:prstGeom prst="rect">
            <a:avLst/>
          </a:prstGeom>
          <a:noFill/>
          <a:ln>
            <a:noFill/>
          </a:ln>
        </p:spPr>
        <p:txBody>
          <a:bodyPr spcFirstLastPara="1" wrap="square" lIns="38750" tIns="38750" rIns="38750" bIns="38750" anchor="t" anchorCtr="0">
            <a:noAutofit/>
          </a:bodyPr>
          <a:lstStyle/>
          <a:p>
            <a:pPr>
              <a:lnSpc>
                <a:spcPct val="115000"/>
              </a:lnSpc>
              <a:buClr>
                <a:schemeClr val="dk1"/>
              </a:buClr>
              <a:buSzPts val="1100"/>
            </a:pPr>
            <a:r>
              <a:rPr lang="fr-FR" sz="1200" dirty="0">
                <a:solidFill>
                  <a:srgbClr val="003DA5"/>
                </a:solidFill>
                <a:latin typeface="Montserrat"/>
              </a:rPr>
              <a:t>Boris était volontaire pour bien faire, on a beaucoup échangé sur le travail à faire et surtout lui donner du sens et l'encourager à faire le pas.</a:t>
            </a:r>
            <a:r>
              <a:rPr lang="fr-FR" sz="1200" b="0" i="0" dirty="0">
                <a:solidFill>
                  <a:srgbClr val="242424"/>
                </a:solidFill>
                <a:effectLst/>
                <a:latin typeface="Aptos Narrow" panose="020B0004020202020204" pitchFamily="34" charset="0"/>
              </a:rPr>
              <a:t> </a:t>
            </a:r>
            <a:r>
              <a:rPr lang="fr-FR" sz="1200" dirty="0">
                <a:solidFill>
                  <a:srgbClr val="003DA5"/>
                </a:solidFill>
                <a:latin typeface="Montserrat"/>
              </a:rPr>
              <a:t>Il s'agit d'un projet qui date depuis 2019, Boris P. était très exigeant pour bien se préparer et apprendre les détails du métier.</a:t>
            </a:r>
          </a:p>
          <a:p>
            <a:pPr>
              <a:lnSpc>
                <a:spcPct val="115000"/>
              </a:lnSpc>
              <a:buClr>
                <a:schemeClr val="dk1"/>
              </a:buClr>
              <a:buSzPts val="1100"/>
            </a:pPr>
            <a:endParaRPr lang="fr-FR" sz="1200" dirty="0">
              <a:solidFill>
                <a:srgbClr val="003DA5"/>
              </a:solidFill>
              <a:latin typeface="Montserrat"/>
            </a:endParaRPr>
          </a:p>
          <a:p>
            <a:pPr>
              <a:lnSpc>
                <a:spcPct val="115000"/>
              </a:lnSpc>
              <a:buClr>
                <a:schemeClr val="dk1"/>
              </a:buClr>
              <a:buSzPts val="1100"/>
            </a:pPr>
            <a:r>
              <a:rPr lang="en-US" sz="1200" b="1" i="1" dirty="0">
                <a:solidFill>
                  <a:srgbClr val="003DA5"/>
                </a:solidFill>
                <a:latin typeface="Montserrat"/>
                <a:ea typeface="Montserrat"/>
                <a:cs typeface="Montserrat"/>
                <a:sym typeface="Montserrat"/>
              </a:rPr>
              <a:t>Roger I.. Conseiller en Evolution et Développement Professionel (CEDP)</a:t>
            </a:r>
            <a:endParaRPr sz="1200" b="1" dirty="0">
              <a:solidFill>
                <a:srgbClr val="003DA5"/>
              </a:solidFill>
              <a:latin typeface="Montserrat"/>
              <a:ea typeface="Montserrat"/>
              <a:cs typeface="Montserrat"/>
              <a:sym typeface="Montserrat"/>
            </a:endParaRPr>
          </a:p>
          <a:p>
            <a:pPr marL="0" marR="0" lvl="0" indent="0" algn="l" rtl="0">
              <a:lnSpc>
                <a:spcPct val="120000"/>
              </a:lnSpc>
              <a:spcBef>
                <a:spcPts val="0"/>
              </a:spcBef>
              <a:spcAft>
                <a:spcPts val="0"/>
              </a:spcAft>
              <a:buClr>
                <a:srgbClr val="073B92"/>
              </a:buClr>
              <a:buSzPts val="1200"/>
              <a:buFont typeface="Barlow"/>
              <a:buNone/>
            </a:pPr>
            <a:endParaRPr sz="1200" dirty="0">
              <a:solidFill>
                <a:srgbClr val="003DA5"/>
              </a:solidFill>
              <a:latin typeface="Montserrat"/>
              <a:ea typeface="Montserrat"/>
              <a:cs typeface="Montserrat"/>
              <a:sym typeface="Montserrat"/>
            </a:endParaRPr>
          </a:p>
        </p:txBody>
      </p:sp>
      <p:pic>
        <p:nvPicPr>
          <p:cNvPr id="10" name="Google Shape;84;p17" descr="AdobeStock_548616486_Preview.jpeg"/>
          <p:cNvPicPr preferRelativeResize="0"/>
          <p:nvPr/>
        </p:nvPicPr>
        <p:blipFill rotWithShape="1">
          <a:blip r:embed="rId2">
            <a:alphaModFix/>
          </a:blip>
          <a:srcRect l="41675" t="17050" r="50088" b="66535"/>
          <a:stretch/>
        </p:blipFill>
        <p:spPr>
          <a:xfrm>
            <a:off x="320973" y="201510"/>
            <a:ext cx="1206730" cy="1209900"/>
          </a:xfrm>
          <a:prstGeom prst="rect">
            <a:avLst/>
          </a:prstGeom>
          <a:noFill/>
          <a:ln>
            <a:noFill/>
          </a:ln>
        </p:spPr>
      </p:pic>
      <p:grpSp>
        <p:nvGrpSpPr>
          <p:cNvPr id="14" name="Groupe 13"/>
          <p:cNvGrpSpPr/>
          <p:nvPr/>
        </p:nvGrpSpPr>
        <p:grpSpPr>
          <a:xfrm>
            <a:off x="217749" y="6618008"/>
            <a:ext cx="8714543" cy="593094"/>
            <a:chOff x="217749" y="6641861"/>
            <a:chExt cx="8714543" cy="593094"/>
          </a:xfrm>
        </p:grpSpPr>
        <p:sp>
          <p:nvSpPr>
            <p:cNvPr id="15" name="Google Shape;83;p17"/>
            <p:cNvSpPr txBox="1"/>
            <p:nvPr/>
          </p:nvSpPr>
          <p:spPr>
            <a:xfrm>
              <a:off x="802892" y="6674002"/>
              <a:ext cx="8129400" cy="560953"/>
            </a:xfrm>
            <a:prstGeom prst="rect">
              <a:avLst/>
            </a:prstGeom>
            <a:noFill/>
            <a:ln>
              <a:noFill/>
            </a:ln>
          </p:spPr>
          <p:txBody>
            <a:bodyPr spcFirstLastPara="1" wrap="square" lIns="38750" tIns="38750" rIns="38750" bIns="38750" anchor="ctr" anchorCtr="0">
              <a:spAutoFit/>
            </a:bodyPr>
            <a:lstStyle/>
            <a:p>
              <a:pPr marL="0" marR="0" lvl="0" indent="0" algn="l" rtl="0">
                <a:lnSpc>
                  <a:spcPct val="80000"/>
                </a:lnSpc>
                <a:spcBef>
                  <a:spcPts val="0"/>
                </a:spcBef>
                <a:spcAft>
                  <a:spcPts val="0"/>
                </a:spcAft>
                <a:buClr>
                  <a:srgbClr val="FFFFFF"/>
                </a:buClr>
                <a:buSzPts val="3800"/>
                <a:buFont typeface="Montserrat"/>
                <a:buNone/>
              </a:pPr>
              <a:r>
                <a:rPr lang="fr-FR" sz="2000" b="1" i="0" u="none" strike="noStrike" cap="none" dirty="0">
                  <a:solidFill>
                    <a:schemeClr val="bg1"/>
                  </a:solidFill>
                  <a:latin typeface="Montserrat"/>
                  <a:ea typeface="Montserrat"/>
                  <a:cs typeface="Montserrat"/>
                  <a:sym typeface="Montserrat"/>
                </a:rPr>
                <a:t>RÉGION ILE DE FRANCE</a:t>
              </a:r>
            </a:p>
            <a:p>
              <a:pPr lvl="0">
                <a:lnSpc>
                  <a:spcPct val="80000"/>
                </a:lnSpc>
                <a:spcBef>
                  <a:spcPts val="500"/>
                </a:spcBef>
                <a:buClr>
                  <a:srgbClr val="FFFFFF"/>
                </a:buClr>
                <a:buSzPts val="3800"/>
              </a:pPr>
              <a:r>
                <a:rPr lang="fr-FR" sz="1400" dirty="0">
                  <a:solidFill>
                    <a:schemeClr val="bg1"/>
                  </a:solidFill>
                  <a:hlinkClick r:id="rId3"/>
                </a:rPr>
                <a:t>https://www.rh.laposte.fr/emrg-ile-de-france</a:t>
              </a:r>
              <a:endParaRPr sz="1400" dirty="0">
                <a:solidFill>
                  <a:schemeClr val="bg1"/>
                </a:solidFill>
              </a:endParaRPr>
            </a:p>
          </p:txBody>
        </p:sp>
        <p:pic>
          <p:nvPicPr>
            <p:cNvPr id="16" name="Imag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7749" y="6641861"/>
              <a:ext cx="585143" cy="585143"/>
            </a:xfrm>
            <a:prstGeom prst="rect">
              <a:avLst/>
            </a:prstGeom>
          </p:spPr>
        </p:pic>
      </p:grpSp>
      <p:pic>
        <p:nvPicPr>
          <p:cNvPr id="12" name="Image 11">
            <a:extLst>
              <a:ext uri="{FF2B5EF4-FFF2-40B4-BE49-F238E27FC236}">
                <a16:creationId xmlns:a16="http://schemas.microsoft.com/office/drawing/2014/main" id="{21810987-6253-78E0-1A3A-0E3B17527F6C}"/>
              </a:ext>
            </a:extLst>
          </p:cNvPr>
          <p:cNvPicPr>
            <a:picLocks noChangeAspect="1"/>
          </p:cNvPicPr>
          <p:nvPr/>
        </p:nvPicPr>
        <p:blipFill>
          <a:blip r:embed="rId5"/>
          <a:stretch>
            <a:fillRect/>
          </a:stretch>
        </p:blipFill>
        <p:spPr>
          <a:xfrm>
            <a:off x="295557" y="200233"/>
            <a:ext cx="1232146" cy="1232146"/>
          </a:xfrm>
          <a:prstGeom prst="rect">
            <a:avLst/>
          </a:prstGeom>
        </p:spPr>
      </p:pic>
    </p:spTree>
    <p:extLst>
      <p:ext uri="{BB962C8B-B14F-4D97-AF65-F5344CB8AC3E}">
        <p14:creationId xmlns:p14="http://schemas.microsoft.com/office/powerpoint/2010/main" val="3345291819"/>
      </p:ext>
    </p:extLst>
  </p:cSld>
  <p:clrMapOvr>
    <a:masterClrMapping/>
  </p:clrMapOvr>
</p:sld>
</file>

<file path=ppt/theme/theme1.xml><?xml version="1.0" encoding="utf-8"?>
<a:theme xmlns:a="http://schemas.openxmlformats.org/drawingml/2006/main" name="La Poste Groupe - Turquoise">
  <a:themeElements>
    <a:clrScheme name="La Poste Groupe">
      <a:dk1>
        <a:srgbClr val="003DA5"/>
      </a:dk1>
      <a:lt1>
        <a:srgbClr val="FFFFFF"/>
      </a:lt1>
      <a:dk2>
        <a:srgbClr val="FFCB05"/>
      </a:dk2>
      <a:lt2>
        <a:srgbClr val="FFFFFF"/>
      </a:lt2>
      <a:accent1>
        <a:srgbClr val="1AA6A6"/>
      </a:accent1>
      <a:accent2>
        <a:srgbClr val="009739"/>
      </a:accent2>
      <a:accent3>
        <a:srgbClr val="F12535"/>
      </a:accent3>
      <a:accent4>
        <a:srgbClr val="FFCB05"/>
      </a:accent4>
      <a:accent5>
        <a:srgbClr val="003DA5"/>
      </a:accent5>
      <a:accent6>
        <a:srgbClr val="1AA6A6"/>
      </a:accent6>
      <a:hlink>
        <a:srgbClr val="003DA5"/>
      </a:hlink>
      <a:folHlink>
        <a:srgbClr val="FFCB05"/>
      </a:folHlink>
    </a:clrScheme>
    <a:fontScheme name="La Poste Groupe">
      <a:majorFont>
        <a:latin typeface="Montserrat Extrabold"/>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dirty="0" smtClean="0">
            <a:solidFill>
              <a:schemeClr val="accent5"/>
            </a:solidFill>
          </a:defRPr>
        </a:defPPr>
      </a:lstStyle>
    </a:txDef>
  </a:objectDefaults>
  <a:extraClrSchemeLst/>
  <a:extLst>
    <a:ext uri="{05A4C25C-085E-4340-85A3-A5531E510DB2}">
      <thm15:themeFamily xmlns:thm15="http://schemas.microsoft.com/office/thememl/2012/main" name="Présentation2" id="{BE5A8AB8-A688-4EED-B49B-2DB4BF9075FE}" vid="{68B2485C-7643-48A1-91EE-D8AA3A72C63C}"/>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df74f74b-a347-438a-8e85-5e90667c7ea8" xsi:nil="true"/>
    <lcf76f155ced4ddcb4097134ff3c332f xmlns="7693d8d2-9937-49d5-bf03-2984fee4c6c5">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DA77665B3C3A747B699CD151DBABA63" ma:contentTypeVersion="13" ma:contentTypeDescription="Crée un document." ma:contentTypeScope="" ma:versionID="1759cef55a1d0b9218aacb63955cfd9c">
  <xsd:schema xmlns:xsd="http://www.w3.org/2001/XMLSchema" xmlns:xs="http://www.w3.org/2001/XMLSchema" xmlns:p="http://schemas.microsoft.com/office/2006/metadata/properties" xmlns:ns2="7693d8d2-9937-49d5-bf03-2984fee4c6c5" xmlns:ns3="df74f74b-a347-438a-8e85-5e90667c7ea8" targetNamespace="http://schemas.microsoft.com/office/2006/metadata/properties" ma:root="true" ma:fieldsID="9df7a18c09d6e72df61931fcd813eba0" ns2:_="" ns3:_="">
    <xsd:import namespace="7693d8d2-9937-49d5-bf03-2984fee4c6c5"/>
    <xsd:import namespace="df74f74b-a347-438a-8e85-5e90667c7ea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93d8d2-9937-49d5-bf03-2984fee4c6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alises d’images" ma:readOnly="false" ma:fieldId="{5cf76f15-5ced-4ddc-b409-7134ff3c332f}" ma:taxonomyMulti="true" ma:sspId="63e13a61-b2c7-4246-b1e6-f08b241a42b3"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f74f74b-a347-438a-8e85-5e90667c7ea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57a64cbc-ee48-4997-b5f5-2d10af2ddcd2}" ma:internalName="TaxCatchAll" ma:showField="CatchAllData" ma:web="df74f74b-a347-438a-8e85-5e90667c7ea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4967F23-13E0-4C15-8C35-447E5F8B0FAC}">
  <ds:schemaRefs>
    <ds:schemaRef ds:uri="http://schemas.microsoft.com/sharepoint/v3/contenttype/forms"/>
  </ds:schemaRefs>
</ds:datastoreItem>
</file>

<file path=customXml/itemProps2.xml><?xml version="1.0" encoding="utf-8"?>
<ds:datastoreItem xmlns:ds="http://schemas.openxmlformats.org/officeDocument/2006/customXml" ds:itemID="{147AB5CE-C702-4EB2-A980-F2A02A263199}">
  <ds:schemaRefs>
    <ds:schemaRef ds:uri="http://purl.org/dc/elements/1.1/"/>
    <ds:schemaRef ds:uri="http://schemas.microsoft.com/office/2006/documentManagement/types"/>
    <ds:schemaRef ds:uri="df74f74b-a347-438a-8e85-5e90667c7ea8"/>
    <ds:schemaRef ds:uri="7693d8d2-9937-49d5-bf03-2984fee4c6c5"/>
    <ds:schemaRef ds:uri="http://www.w3.org/XML/1998/namespace"/>
    <ds:schemaRef ds:uri="http://purl.org/dc/dcmitype/"/>
    <ds:schemaRef ds:uri="http://schemas.microsoft.com/office/2006/metadata/properties"/>
    <ds:schemaRef ds:uri="http://purl.org/dc/terms/"/>
    <ds:schemaRef ds:uri="http://schemas.openxmlformats.org/package/2006/metadata/core-properties"/>
    <ds:schemaRef ds:uri="http://schemas.microsoft.com/office/infopath/2007/PartnerControls"/>
  </ds:schemaRefs>
</ds:datastoreItem>
</file>

<file path=customXml/itemProps3.xml><?xml version="1.0" encoding="utf-8"?>
<ds:datastoreItem xmlns:ds="http://schemas.openxmlformats.org/officeDocument/2006/customXml" ds:itemID="{D0049DFC-817A-4A02-A10F-04FBED7BA1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93d8d2-9937-49d5-bf03-2984fee4c6c5"/>
    <ds:schemaRef ds:uri="df74f74b-a347-438a-8e85-5e90667c7ea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ee0428da-ac0f-4a84-a429-a80e20cb35de}" enabled="1" method="Standard" siteId="{80c03608-5f64-40bb-9c70-9394abe6011c}" removed="0"/>
</clbl:labelList>
</file>

<file path=docProps/app.xml><?xml version="1.0" encoding="utf-8"?>
<Properties xmlns="http://schemas.openxmlformats.org/officeDocument/2006/extended-properties" xmlns:vt="http://schemas.openxmlformats.org/officeDocument/2006/docPropsVTypes">
  <Template>20211022_lpg_ppt_turquoise-6172884996638</Template>
  <TotalTime>234</TotalTime>
  <Words>533</Words>
  <Application>Microsoft Office PowerPoint</Application>
  <PresentationFormat>Personnalisé</PresentationFormat>
  <Paragraphs>45</Paragraphs>
  <Slides>5</Slides>
  <Notes>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5</vt:i4>
      </vt:variant>
    </vt:vector>
  </HeadingPairs>
  <TitlesOfParts>
    <vt:vector size="13" baseType="lpstr">
      <vt:lpstr>Montserrat</vt:lpstr>
      <vt:lpstr>Montserrat SemiBold</vt:lpstr>
      <vt:lpstr>Calibri</vt:lpstr>
      <vt:lpstr>Arial</vt:lpstr>
      <vt:lpstr>Montserrat Medium</vt:lpstr>
      <vt:lpstr>Barlow</vt:lpstr>
      <vt:lpstr>Aptos Narrow</vt:lpstr>
      <vt:lpstr>La Poste Groupe - Turquoise</vt:lpstr>
      <vt:lpstr>Présentation PowerPoint</vt:lpstr>
      <vt:lpstr>Présentation PowerPoint</vt:lpstr>
      <vt:lpstr>Présentation PowerPoint</vt:lpstr>
      <vt:lpstr>DE FACTRICE (BSCC) À CHARGÉE DE CLIENTÈLE (BGPN)</vt:lpstr>
      <vt:lpstr>DE PILOTE DE PRODUCTION (BSCC) À CHARGÉ DE CLIENTÈLE (BGPN)</vt:lpstr>
    </vt:vector>
  </TitlesOfParts>
  <Company>La Poste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TITRE DE VOTRE PRÉSENTATION [MONTSERRAT 60 PT]</dc:title>
  <dc:creator>BONNIAU-FIAT Sophie</dc:creator>
  <cp:lastModifiedBy>GORSSE Raphael</cp:lastModifiedBy>
  <cp:revision>9</cp:revision>
  <cp:lastPrinted>2024-02-08T10:00:16Z</cp:lastPrinted>
  <dcterms:created xsi:type="dcterms:W3CDTF">2023-12-19T09:56:40Z</dcterms:created>
  <dcterms:modified xsi:type="dcterms:W3CDTF">2025-01-03T10:41:57Z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0x0101000DA77665B3C3A747B699CD151DBABA63</vt:lpwstr>
  </property>
  <property fmtid="{D5CDD505-2E9C-101B-9397-08002B2CF9AE}" pid="3" name="MediaServiceImageTags">
    <vt:lpwstr/>
  </property>
  <property fmtid="{D5CDD505-2E9C-101B-9397-08002B2CF9AE}" pid="4" name="MSIP_Label_ee0428da-ac0f-4a84-a429-a80e20cb35de_Enabled">
    <vt:lpwstr>true</vt:lpwstr>
  </property>
  <property fmtid="{D5CDD505-2E9C-101B-9397-08002B2CF9AE}" pid="5" name="MSIP_Label_ee0428da-ac0f-4a84-a429-a80e20cb35de_SetDate">
    <vt:lpwstr>2024-03-26T15:55:18Z</vt:lpwstr>
  </property>
  <property fmtid="{D5CDD505-2E9C-101B-9397-08002B2CF9AE}" pid="6" name="MSIP_Label_ee0428da-ac0f-4a84-a429-a80e20cb35de_Method">
    <vt:lpwstr>Standard</vt:lpwstr>
  </property>
  <property fmtid="{D5CDD505-2E9C-101B-9397-08002B2CF9AE}" pid="7" name="MSIP_Label_ee0428da-ac0f-4a84-a429-a80e20cb35de_Name">
    <vt:lpwstr>ee0428da-ac0f-4a84-a429-a80e20cb35de</vt:lpwstr>
  </property>
  <property fmtid="{D5CDD505-2E9C-101B-9397-08002B2CF9AE}" pid="8" name="MSIP_Label_ee0428da-ac0f-4a84-a429-a80e20cb35de_SiteId">
    <vt:lpwstr>80c03608-5f64-40bb-9c70-9394abe6011c</vt:lpwstr>
  </property>
  <property fmtid="{D5CDD505-2E9C-101B-9397-08002B2CF9AE}" pid="9" name="MSIP_Label_ee0428da-ac0f-4a84-a429-a80e20cb35de_ActionId">
    <vt:lpwstr>028578e4-3a97-49f7-a8ff-963fb4876acd</vt:lpwstr>
  </property>
  <property fmtid="{D5CDD505-2E9C-101B-9397-08002B2CF9AE}" pid="10" name="MSIP_Label_ee0428da-ac0f-4a84-a429-a80e20cb35de_ContentBits">
    <vt:lpwstr>2</vt:lpwstr>
  </property>
  <property fmtid="{D5CDD505-2E9C-101B-9397-08002B2CF9AE}" pid="11" name="ClassificationContentMarkingFooterLocations">
    <vt:lpwstr>La Poste Groupe - Turquoise:10</vt:lpwstr>
  </property>
  <property fmtid="{D5CDD505-2E9C-101B-9397-08002B2CF9AE}" pid="12" name="ClassificationContentMarkingFooterText">
    <vt:lpwstr>C1 - Interne</vt:lpwstr>
  </property>
  <property fmtid="{D5CDD505-2E9C-101B-9397-08002B2CF9AE}" pid="13" name="Order">
    <vt:r8>251600</vt:r8>
  </property>
  <property fmtid="{D5CDD505-2E9C-101B-9397-08002B2CF9AE}" pid="14" name="xd_Signature">
    <vt:bool>false</vt:bool>
  </property>
  <property fmtid="{D5CDD505-2E9C-101B-9397-08002B2CF9AE}" pid="15" name="SharedWithUsers">
    <vt:lpwstr>6;#FRANTZ Anne</vt:lpwstr>
  </property>
  <property fmtid="{D5CDD505-2E9C-101B-9397-08002B2CF9AE}" pid="16" name="xd_ProgID">
    <vt:lpwstr/>
  </property>
  <property fmtid="{D5CDD505-2E9C-101B-9397-08002B2CF9AE}" pid="17" name="ComplianceAssetId">
    <vt:lpwstr/>
  </property>
  <property fmtid="{D5CDD505-2E9C-101B-9397-08002B2CF9AE}" pid="18" name="TemplateUrl">
    <vt:lpwstr/>
  </property>
  <property fmtid="{D5CDD505-2E9C-101B-9397-08002B2CF9AE}" pid="19" name="_ExtendedDescription">
    <vt:lpwstr/>
  </property>
  <property fmtid="{D5CDD505-2E9C-101B-9397-08002B2CF9AE}" pid="20" name="TriggerFlowInfo">
    <vt:lpwstr/>
  </property>
</Properties>
</file>