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79" r:id="rId4"/>
  </p:sldMasterIdLst>
  <p:notesMasterIdLst>
    <p:notesMasterId r:id="rId10"/>
  </p:notesMasterIdLst>
  <p:handoutMasterIdLst>
    <p:handoutMasterId r:id="rId11"/>
  </p:handoutMasterIdLst>
  <p:sldIdLst>
    <p:sldId id="308" r:id="rId5"/>
    <p:sldId id="315" r:id="rId6"/>
    <p:sldId id="310" r:id="rId7"/>
    <p:sldId id="333" r:id="rId8"/>
    <p:sldId id="339" r:id="rId9"/>
  </p:sldIdLst>
  <p:sldSz cx="10691813" cy="7559675"/>
  <p:notesSz cx="9926638" cy="6797675"/>
  <p:embeddedFontLst>
    <p:embeddedFont>
      <p:font typeface="Barlow" panose="00000500000000000000" pitchFamily="2" charset="0"/>
      <p:regular r:id="rId12"/>
      <p:bold r:id="rId13"/>
      <p:italic r:id="rId14"/>
      <p:boldItalic r:id="rId15"/>
    </p:embeddedFont>
    <p:embeddedFont>
      <p:font typeface="Montserrat" panose="00000500000000000000" pitchFamily="2" charset="0"/>
      <p:regular r:id="rId16"/>
      <p:bold r:id="rId17"/>
      <p:italic r:id="rId18"/>
      <p:boldItalic r:id="rId19"/>
    </p:embeddedFont>
    <p:embeddedFont>
      <p:font typeface="Montserrat Medium" panose="00000600000000000000" pitchFamily="2" charset="0"/>
      <p:regular r:id="rId20"/>
      <p:italic r:id="rId21"/>
    </p:embeddedFont>
    <p:embeddedFont>
      <p:font typeface="Montserrat SemiBold" panose="00000700000000000000" pitchFamily="2" charset="0"/>
      <p:bold r:id="rId22"/>
      <p:boldItalic r:id="rId23"/>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a Poste Groupe - Turquoise" id="{6C2FE322-61D5-451E-B031-6EA7DDA0D4C7}">
          <p14:sldIdLst>
            <p14:sldId id="308"/>
            <p14:sldId id="315"/>
            <p14:sldId id="310"/>
            <p14:sldId id="333"/>
            <p14:sldId id="339"/>
          </p14:sldIdLst>
        </p14:section>
      </p14:sectionLst>
    </p:ext>
    <p:ext uri="{EFAFB233-063F-42B5-8137-9DF3F51BA10A}">
      <p15:sldGuideLst xmlns:p15="http://schemas.microsoft.com/office/powerpoint/2012/main">
        <p15:guide id="2" pos="3368" userDrawn="1">
          <p15:clr>
            <a:srgbClr val="A4A3A4"/>
          </p15:clr>
        </p15:guide>
        <p15:guide id="3" orient="horz" pos="238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739"/>
    <a:srgbClr val="F12535"/>
    <a:srgbClr val="1AA6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3" d="100"/>
          <a:sy n="53" d="100"/>
        </p:scale>
        <p:origin x="1332" y="40"/>
      </p:cViewPr>
      <p:guideLst>
        <p:guide pos="3368"/>
        <p:guide orient="horz" pos="2381"/>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10.fntdata"/><Relationship Id="rId7" Type="http://schemas.openxmlformats.org/officeDocument/2006/relationships/slide" Target="slides/slide3.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font" Target="fonts/font4.fntdata"/><Relationship Id="rId23" Type="http://schemas.openxmlformats.org/officeDocument/2006/relationships/font" Target="fonts/font12.fntdata"/><Relationship Id="rId28" Type="http://schemas.microsoft.com/office/2016/11/relationships/changesInfo" Target="changesInfos/changesInfo1.xml"/><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RSSE Raphael" userId="7a1ab225-19a6-4de3-85fb-d7e5bd4e674c" providerId="ADAL" clId="{2CB7CDA5-93C1-40D9-A446-2E8AE2F86DD1}"/>
    <pc:docChg chg="delSld modSld modSection">
      <pc:chgData name="GORSSE Raphael" userId="7a1ab225-19a6-4de3-85fb-d7e5bd4e674c" providerId="ADAL" clId="{2CB7CDA5-93C1-40D9-A446-2E8AE2F86DD1}" dt="2025-01-03T10:43:45.515" v="26" actId="20577"/>
      <pc:docMkLst>
        <pc:docMk/>
      </pc:docMkLst>
      <pc:sldChg chg="del">
        <pc:chgData name="GORSSE Raphael" userId="7a1ab225-19a6-4de3-85fb-d7e5bd4e674c" providerId="ADAL" clId="{2CB7CDA5-93C1-40D9-A446-2E8AE2F86DD1}" dt="2025-01-03T10:43:01.314" v="3" actId="47"/>
        <pc:sldMkLst>
          <pc:docMk/>
          <pc:sldMk cId="1997910331" sldId="311"/>
        </pc:sldMkLst>
      </pc:sldChg>
      <pc:sldChg chg="del">
        <pc:chgData name="GORSSE Raphael" userId="7a1ab225-19a6-4de3-85fb-d7e5bd4e674c" providerId="ADAL" clId="{2CB7CDA5-93C1-40D9-A446-2E8AE2F86DD1}" dt="2025-01-03T10:43:07.185" v="6" actId="47"/>
        <pc:sldMkLst>
          <pc:docMk/>
          <pc:sldMk cId="4126035305" sldId="312"/>
        </pc:sldMkLst>
      </pc:sldChg>
      <pc:sldChg chg="modSp mod">
        <pc:chgData name="GORSSE Raphael" userId="7a1ab225-19a6-4de3-85fb-d7e5bd4e674c" providerId="ADAL" clId="{2CB7CDA5-93C1-40D9-A446-2E8AE2F86DD1}" dt="2025-01-03T10:43:45.515" v="26" actId="20577"/>
        <pc:sldMkLst>
          <pc:docMk/>
          <pc:sldMk cId="1471814181" sldId="315"/>
        </pc:sldMkLst>
        <pc:spChg chg="mod">
          <ac:chgData name="GORSSE Raphael" userId="7a1ab225-19a6-4de3-85fb-d7e5bd4e674c" providerId="ADAL" clId="{2CB7CDA5-93C1-40D9-A446-2E8AE2F86DD1}" dt="2025-01-03T10:43:45.515" v="26" actId="20577"/>
          <ac:spMkLst>
            <pc:docMk/>
            <pc:sldMk cId="1471814181" sldId="315"/>
            <ac:spMk id="4" creationId="{00000000-0000-0000-0000-000000000000}"/>
          </ac:spMkLst>
        </pc:spChg>
      </pc:sldChg>
      <pc:sldChg chg="del">
        <pc:chgData name="GORSSE Raphael" userId="7a1ab225-19a6-4de3-85fb-d7e5bd4e674c" providerId="ADAL" clId="{2CB7CDA5-93C1-40D9-A446-2E8AE2F86DD1}" dt="2025-01-03T10:43:02.333" v="4" actId="47"/>
        <pc:sldMkLst>
          <pc:docMk/>
          <pc:sldMk cId="1761184163" sldId="331"/>
        </pc:sldMkLst>
      </pc:sldChg>
      <pc:sldChg chg="del">
        <pc:chgData name="GORSSE Raphael" userId="7a1ab225-19a6-4de3-85fb-d7e5bd4e674c" providerId="ADAL" clId="{2CB7CDA5-93C1-40D9-A446-2E8AE2F86DD1}" dt="2025-01-03T10:43:07.989" v="7" actId="47"/>
        <pc:sldMkLst>
          <pc:docMk/>
          <pc:sldMk cId="3011752021" sldId="335"/>
        </pc:sldMkLst>
      </pc:sldChg>
      <pc:sldChg chg="del">
        <pc:chgData name="GORSSE Raphael" userId="7a1ab225-19a6-4de3-85fb-d7e5bd4e674c" providerId="ADAL" clId="{2CB7CDA5-93C1-40D9-A446-2E8AE2F86DD1}" dt="2025-01-03T10:43:02.789" v="5" actId="47"/>
        <pc:sldMkLst>
          <pc:docMk/>
          <pc:sldMk cId="3345291819" sldId="336"/>
        </pc:sldMkLst>
      </pc:sldChg>
      <pc:sldChg chg="del">
        <pc:chgData name="GORSSE Raphael" userId="7a1ab225-19a6-4de3-85fb-d7e5bd4e674c" providerId="ADAL" clId="{2CB7CDA5-93C1-40D9-A446-2E8AE2F86DD1}" dt="2025-01-03T10:43:09.697" v="9" actId="47"/>
        <pc:sldMkLst>
          <pc:docMk/>
          <pc:sldMk cId="3606395985" sldId="337"/>
        </pc:sldMkLst>
      </pc:sldChg>
      <pc:sldChg chg="del">
        <pc:chgData name="GORSSE Raphael" userId="7a1ab225-19a6-4de3-85fb-d7e5bd4e674c" providerId="ADAL" clId="{2CB7CDA5-93C1-40D9-A446-2E8AE2F86DD1}" dt="2025-01-03T10:43:08.615" v="8" actId="47"/>
        <pc:sldMkLst>
          <pc:docMk/>
          <pc:sldMk cId="1126302170" sldId="33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FF7133F8-67CD-49ED-9F27-D5DEA3EEAFB1}"/>
              </a:ext>
            </a:extLst>
          </p:cNvPr>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F93DE8CA-D338-4653-A6DB-633BD5CB9A2A}"/>
              </a:ext>
            </a:extLst>
          </p:cNvPr>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vl1pPr>
          </a:lstStyle>
          <a:p>
            <a:fld id="{1B8D91B3-E947-4895-B88C-79C352001CC9}" type="datetimeFigureOut">
              <a:rPr lang="fr-FR" smtClean="0"/>
              <a:t>03/01/2025</a:t>
            </a:fld>
            <a:endParaRPr lang="fr-FR"/>
          </a:p>
        </p:txBody>
      </p:sp>
      <p:sp>
        <p:nvSpPr>
          <p:cNvPr id="4" name="Espace réservé du pied de page 3">
            <a:extLst>
              <a:ext uri="{FF2B5EF4-FFF2-40B4-BE49-F238E27FC236}">
                <a16:creationId xmlns:a16="http://schemas.microsoft.com/office/drawing/2014/main" id="{DAE69A69-C6D7-4FA9-9FD6-0F5D86EE10DB}"/>
              </a:ext>
            </a:extLst>
          </p:cNvPr>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98001C18-FB12-470B-A3E5-1F4C0AAF4AC5}"/>
              </a:ext>
            </a:extLst>
          </p:cNvPr>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vl1pPr>
          </a:lstStyle>
          <a:p>
            <a:fld id="{A50B1634-B651-4BDB-B633-A357AF065EC8}" type="slidenum">
              <a:rPr lang="fr-FR" smtClean="0"/>
              <a:t>‹N°›</a:t>
            </a:fld>
            <a:endParaRPr lang="fr-FR"/>
          </a:p>
        </p:txBody>
      </p:sp>
    </p:spTree>
    <p:extLst>
      <p:ext uri="{BB962C8B-B14F-4D97-AF65-F5344CB8AC3E}">
        <p14:creationId xmlns:p14="http://schemas.microsoft.com/office/powerpoint/2010/main" val="3926734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vl1pPr>
          </a:lstStyle>
          <a:p>
            <a:fld id="{75738C5E-9C7C-4335-B242-B5093478F40D}" type="datetimeFigureOut">
              <a:rPr lang="fr-FR" smtClean="0"/>
              <a:t>03/01/2025</a:t>
            </a:fld>
            <a:endParaRPr lang="fr-FR"/>
          </a:p>
        </p:txBody>
      </p:sp>
      <p:sp>
        <p:nvSpPr>
          <p:cNvPr id="4" name="Espace réservé de l'image des diapositives 3"/>
          <p:cNvSpPr>
            <a:spLocks noGrp="1" noRot="1" noChangeAspect="1"/>
          </p:cNvSpPr>
          <p:nvPr>
            <p:ph type="sldImg" idx="2"/>
          </p:nvPr>
        </p:nvSpPr>
        <p:spPr>
          <a:xfrm>
            <a:off x="3341688" y="849313"/>
            <a:ext cx="3243262" cy="229393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vl1pPr>
          </a:lstStyle>
          <a:p>
            <a:fld id="{D4EFF7D5-9349-4EA4-8F47-8594567315AE}" type="slidenum">
              <a:rPr lang="fr-FR" smtClean="0"/>
              <a:t>‹N°›</a:t>
            </a:fld>
            <a:endParaRPr lang="fr-FR"/>
          </a:p>
        </p:txBody>
      </p:sp>
    </p:spTree>
    <p:extLst>
      <p:ext uri="{BB962C8B-B14F-4D97-AF65-F5344CB8AC3E}">
        <p14:creationId xmlns:p14="http://schemas.microsoft.com/office/powerpoint/2010/main" val="688032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ouverture">
    <p:spTree>
      <p:nvGrpSpPr>
        <p:cNvPr id="1" name=""/>
        <p:cNvGrpSpPr/>
        <p:nvPr/>
      </p:nvGrpSpPr>
      <p:grpSpPr>
        <a:xfrm>
          <a:off x="0" y="0"/>
          <a:ext cx="0" cy="0"/>
          <a:chOff x="0" y="0"/>
          <a:chExt cx="0" cy="0"/>
        </a:xfrm>
      </p:grpSpPr>
      <p:sp>
        <p:nvSpPr>
          <p:cNvPr id="21" name="Google Shape;60;p14"/>
          <p:cNvSpPr/>
          <p:nvPr userDrawn="1"/>
        </p:nvSpPr>
        <p:spPr>
          <a:xfrm>
            <a:off x="0" y="5243026"/>
            <a:ext cx="10688756" cy="2302200"/>
          </a:xfrm>
          <a:prstGeom prst="rect">
            <a:avLst/>
          </a:prstGeom>
          <a:solidFill>
            <a:srgbClr val="FFCB05"/>
          </a:solidFill>
          <a:ln>
            <a:noFill/>
          </a:ln>
        </p:spPr>
        <p:txBody>
          <a:bodyPr spcFirstLastPara="1" wrap="square" lIns="38750" tIns="38750" rIns="38750" bIns="38750"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600" b="0" i="0" u="none" strike="noStrike" cap="none">
              <a:solidFill>
                <a:srgbClr val="FFFFFF"/>
              </a:solidFill>
              <a:latin typeface="Montserrat Medium"/>
              <a:ea typeface="Montserrat Medium"/>
              <a:cs typeface="Montserrat Medium"/>
              <a:sym typeface="Montserrat Medium"/>
            </a:endParaRPr>
          </a:p>
        </p:txBody>
      </p:sp>
      <p:sp>
        <p:nvSpPr>
          <p:cNvPr id="6" name="Google Shape;62;p14"/>
          <p:cNvSpPr txBox="1"/>
          <p:nvPr userDrawn="1"/>
        </p:nvSpPr>
        <p:spPr>
          <a:xfrm>
            <a:off x="178022" y="5558194"/>
            <a:ext cx="10250619" cy="793121"/>
          </a:xfrm>
          <a:prstGeom prst="rect">
            <a:avLst/>
          </a:prstGeom>
          <a:noFill/>
          <a:ln>
            <a:noFill/>
          </a:ln>
        </p:spPr>
        <p:txBody>
          <a:bodyPr spcFirstLastPara="1" wrap="square" lIns="33982" tIns="33982" rIns="33982" bIns="33982" anchor="ctr" anchorCtr="0">
            <a:spAutoFit/>
          </a:bodyPr>
          <a:lstStyle/>
          <a:p>
            <a:pPr marL="0" marR="0" lvl="0" indent="0" algn="l" rtl="0">
              <a:lnSpc>
                <a:spcPct val="107000"/>
              </a:lnSpc>
              <a:spcBef>
                <a:spcPts val="0"/>
              </a:spcBef>
              <a:spcAft>
                <a:spcPts val="0"/>
              </a:spcAft>
              <a:buClr>
                <a:srgbClr val="FFFFFF"/>
              </a:buClr>
              <a:buSzPts val="4300"/>
              <a:buFont typeface="Montserrat"/>
              <a:buNone/>
            </a:pPr>
            <a:r>
              <a:rPr lang="en-US" sz="4300" b="0" i="0" u="none" strike="noStrike" cap="none">
                <a:solidFill>
                  <a:srgbClr val="003DA5"/>
                </a:solidFill>
                <a:latin typeface="+mj-lt"/>
                <a:ea typeface="Montserrat"/>
                <a:cs typeface="Montserrat"/>
                <a:sym typeface="Montserrat"/>
              </a:rPr>
              <a:t>BOOK DES MOBILITÉS RÉUSSIES</a:t>
            </a:r>
            <a:endParaRPr sz="4300" b="0">
              <a:solidFill>
                <a:srgbClr val="003DA5"/>
              </a:solidFill>
              <a:latin typeface="+mj-lt"/>
            </a:endParaRPr>
          </a:p>
        </p:txBody>
      </p:sp>
      <p:sp>
        <p:nvSpPr>
          <p:cNvPr id="3" name="Sous-titre 2">
            <a:extLst>
              <a:ext uri="{FF2B5EF4-FFF2-40B4-BE49-F238E27FC236}">
                <a16:creationId xmlns:a16="http://schemas.microsoft.com/office/drawing/2014/main" id="{CF7557ED-20C1-492E-9DB7-15BF8A14E4E7}"/>
              </a:ext>
            </a:extLst>
          </p:cNvPr>
          <p:cNvSpPr>
            <a:spLocks noGrp="1"/>
          </p:cNvSpPr>
          <p:nvPr>
            <p:ph type="subTitle" idx="1" hasCustomPrompt="1"/>
          </p:nvPr>
        </p:nvSpPr>
        <p:spPr>
          <a:xfrm>
            <a:off x="140600" y="6323933"/>
            <a:ext cx="9628946" cy="793667"/>
          </a:xfrm>
        </p:spPr>
        <p:txBody>
          <a:bodyPr>
            <a:noAutofit/>
          </a:bodyPr>
          <a:lstStyle>
            <a:lvl1pPr marL="0" indent="0" algn="l">
              <a:buNone/>
              <a:defRPr sz="2500" b="1" baseline="0">
                <a:solidFill>
                  <a:srgbClr val="1AA6A6"/>
                </a:solidFill>
                <a:latin typeface="+mn-lt"/>
              </a:defRPr>
            </a:lvl1pPr>
            <a:lvl2pPr marL="400964" indent="0" algn="ctr">
              <a:buNone/>
              <a:defRPr sz="1754"/>
            </a:lvl2pPr>
            <a:lvl3pPr marL="801929" indent="0" algn="ctr">
              <a:buNone/>
              <a:defRPr sz="1579"/>
            </a:lvl3pPr>
            <a:lvl4pPr marL="1202893" indent="0" algn="ctr">
              <a:buNone/>
              <a:defRPr sz="1403"/>
            </a:lvl4pPr>
            <a:lvl5pPr marL="1603858" indent="0" algn="ctr">
              <a:buNone/>
              <a:defRPr sz="1403"/>
            </a:lvl5pPr>
            <a:lvl6pPr marL="2004822" indent="0" algn="ctr">
              <a:buNone/>
              <a:defRPr sz="1403"/>
            </a:lvl6pPr>
            <a:lvl7pPr marL="2405786" indent="0" algn="ctr">
              <a:buNone/>
              <a:defRPr sz="1403"/>
            </a:lvl7pPr>
            <a:lvl8pPr marL="2806751" indent="0" algn="ctr">
              <a:buNone/>
              <a:defRPr sz="1403"/>
            </a:lvl8pPr>
            <a:lvl9pPr marL="3207715" indent="0" algn="ctr">
              <a:buNone/>
              <a:defRPr sz="1403"/>
            </a:lvl9pPr>
          </a:lstStyle>
          <a:p>
            <a:r>
              <a:rPr lang="fr-FR"/>
              <a:t>RÉGION + LIEN À PERSONNALISER</a:t>
            </a:r>
          </a:p>
        </p:txBody>
      </p:sp>
      <p:pic>
        <p:nvPicPr>
          <p:cNvPr id="22" name="Google Shape;63;p14"/>
          <p:cNvPicPr preferRelativeResize="0"/>
          <p:nvPr userDrawn="1"/>
        </p:nvPicPr>
        <p:blipFill>
          <a:blip r:embed="rId2">
            <a:alphaModFix/>
          </a:blip>
          <a:stretch>
            <a:fillRect/>
          </a:stretch>
        </p:blipFill>
        <p:spPr>
          <a:xfrm>
            <a:off x="9049426" y="6507372"/>
            <a:ext cx="1312225" cy="921373"/>
          </a:xfrm>
          <a:prstGeom prst="rect">
            <a:avLst/>
          </a:prstGeom>
          <a:noFill/>
          <a:ln>
            <a:noFill/>
          </a:ln>
        </p:spPr>
      </p:pic>
      <p:pic>
        <p:nvPicPr>
          <p:cNvPr id="32" name="Image 3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762"/>
            <a:ext cx="10691814" cy="5452641"/>
          </a:xfrm>
          <a:prstGeom prst="rect">
            <a:avLst/>
          </a:prstGeom>
        </p:spPr>
      </p:pic>
    </p:spTree>
    <p:extLst>
      <p:ext uri="{BB962C8B-B14F-4D97-AF65-F5344CB8AC3E}">
        <p14:creationId xmlns:p14="http://schemas.microsoft.com/office/powerpoint/2010/main" val="115202610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émoignage modèle 1 rouge">
    <p:spTree>
      <p:nvGrpSpPr>
        <p:cNvPr id="1" name=""/>
        <p:cNvGrpSpPr/>
        <p:nvPr/>
      </p:nvGrpSpPr>
      <p:grpSpPr>
        <a:xfrm>
          <a:off x="0" y="0"/>
          <a:ext cx="0" cy="0"/>
          <a:chOff x="0" y="0"/>
          <a:chExt cx="0" cy="0"/>
        </a:xfrm>
      </p:grpSpPr>
      <p:pic>
        <p:nvPicPr>
          <p:cNvPr id="49" name="Google Shape;179;p22"/>
          <p:cNvPicPr preferRelativeResize="0"/>
          <p:nvPr userDrawn="1"/>
        </p:nvPicPr>
        <p:blipFill rotWithShape="1">
          <a:blip r:embed="rId2">
            <a:alphaModFix/>
          </a:blip>
          <a:srcRect/>
          <a:stretch/>
        </p:blipFill>
        <p:spPr>
          <a:xfrm>
            <a:off x="7352595" y="1801600"/>
            <a:ext cx="620900" cy="620900"/>
          </a:xfrm>
          <a:prstGeom prst="rect">
            <a:avLst/>
          </a:prstGeom>
          <a:noFill/>
          <a:ln>
            <a:noFill/>
          </a:ln>
        </p:spPr>
      </p:pic>
      <p:sp>
        <p:nvSpPr>
          <p:cNvPr id="8" name="Google Shape;82;p17"/>
          <p:cNvSpPr/>
          <p:nvPr userDrawn="1"/>
        </p:nvSpPr>
        <p:spPr>
          <a:xfrm>
            <a:off x="0" y="6321275"/>
            <a:ext cx="10691813" cy="1238400"/>
          </a:xfrm>
          <a:prstGeom prst="rect">
            <a:avLst/>
          </a:prstGeom>
          <a:solidFill>
            <a:srgbClr val="F12535"/>
          </a:solidFill>
          <a:ln>
            <a:noFill/>
          </a:ln>
        </p:spPr>
        <p:txBody>
          <a:bodyPr spcFirstLastPara="1" wrap="square" lIns="38750" tIns="38750" rIns="38750" bIns="38750"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600" b="0" i="0" u="none" strike="noStrike" cap="none">
              <a:solidFill>
                <a:srgbClr val="FFFFFF"/>
              </a:solidFill>
              <a:latin typeface="Montserrat Medium"/>
              <a:ea typeface="Montserrat Medium"/>
              <a:cs typeface="Montserrat Medium"/>
              <a:sym typeface="Montserrat Medium"/>
            </a:endParaRPr>
          </a:p>
        </p:txBody>
      </p:sp>
      <p:grpSp>
        <p:nvGrpSpPr>
          <p:cNvPr id="9" name="Groupe 8"/>
          <p:cNvGrpSpPr/>
          <p:nvPr userDrawn="1"/>
        </p:nvGrpSpPr>
        <p:grpSpPr>
          <a:xfrm>
            <a:off x="294443" y="1683565"/>
            <a:ext cx="4443100" cy="1063500"/>
            <a:chOff x="257380" y="1638885"/>
            <a:chExt cx="4443100" cy="1063500"/>
          </a:xfrm>
        </p:grpSpPr>
        <p:sp>
          <p:nvSpPr>
            <p:cNvPr id="10" name="Google Shape;86;p17"/>
            <p:cNvSpPr txBox="1"/>
            <p:nvPr/>
          </p:nvSpPr>
          <p:spPr>
            <a:xfrm>
              <a:off x="873080" y="1784927"/>
              <a:ext cx="3827400" cy="8172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QUESTIONS À </a:t>
              </a:r>
              <a:endParaRPr sz="500">
                <a:solidFill>
                  <a:srgbClr val="003DA5"/>
                </a:solidFill>
              </a:endParaRPr>
            </a:p>
          </p:txBody>
        </p:sp>
        <p:sp>
          <p:nvSpPr>
            <p:cNvPr id="11" name="Google Shape;87;p17"/>
            <p:cNvSpPr txBox="1"/>
            <p:nvPr/>
          </p:nvSpPr>
          <p:spPr>
            <a:xfrm>
              <a:off x="257380" y="1638885"/>
              <a:ext cx="559500" cy="1063500"/>
            </a:xfrm>
            <a:prstGeom prst="rect">
              <a:avLst/>
            </a:prstGeom>
            <a:noFill/>
            <a:ln>
              <a:noFill/>
            </a:ln>
          </p:spPr>
          <p:txBody>
            <a:bodyPr spcFirstLastPara="1" wrap="square" lIns="38750" tIns="38750" rIns="38750" bIns="38750" anchor="ctr" anchorCtr="0">
              <a:spAutoFit/>
            </a:bodyPr>
            <a:lstStyle/>
            <a:p>
              <a:pPr marL="0" marR="0" lvl="0" indent="0" algn="l" rtl="0">
                <a:lnSpc>
                  <a:spcPct val="100000"/>
                </a:lnSpc>
                <a:spcBef>
                  <a:spcPts val="0"/>
                </a:spcBef>
                <a:spcAft>
                  <a:spcPts val="0"/>
                </a:spcAft>
                <a:buClr>
                  <a:srgbClr val="003DA5"/>
                </a:buClr>
                <a:buSzPts val="6400"/>
                <a:buFont typeface="Montserrat"/>
                <a:buNone/>
              </a:pPr>
              <a:r>
                <a:rPr lang="en-US" sz="6400" b="1" i="0" u="none" strike="noStrike" cap="none">
                  <a:solidFill>
                    <a:srgbClr val="F12535"/>
                  </a:solidFill>
                  <a:latin typeface="Montserrat"/>
                  <a:ea typeface="Montserrat"/>
                  <a:cs typeface="Montserrat"/>
                  <a:sym typeface="Montserrat"/>
                </a:rPr>
                <a:t>3</a:t>
              </a:r>
              <a:endParaRPr sz="500">
                <a:solidFill>
                  <a:srgbClr val="F12535"/>
                </a:solidFill>
              </a:endParaRPr>
            </a:p>
          </p:txBody>
        </p:sp>
      </p:grpSp>
      <p:sp>
        <p:nvSpPr>
          <p:cNvPr id="13" name="Espace réservé du texte 8">
            <a:extLst>
              <a:ext uri="{FF2B5EF4-FFF2-40B4-BE49-F238E27FC236}">
                <a16:creationId xmlns:a16="http://schemas.microsoft.com/office/drawing/2014/main" id="{3C966F48-A6A1-4B57-A2E0-1AF4AAE38B64}"/>
              </a:ext>
            </a:extLst>
          </p:cNvPr>
          <p:cNvSpPr>
            <a:spLocks noGrp="1"/>
          </p:cNvSpPr>
          <p:nvPr>
            <p:ph type="body" sz="quarter" idx="17" hasCustomPrompt="1"/>
          </p:nvPr>
        </p:nvSpPr>
        <p:spPr>
          <a:xfrm>
            <a:off x="177540" y="2238207"/>
            <a:ext cx="3015779" cy="555567"/>
          </a:xfrm>
        </p:spPr>
        <p:txBody>
          <a:bodyPr>
            <a:noAutofit/>
          </a:bodyPr>
          <a:lstStyle>
            <a:lvl1pPr algn="ctr">
              <a:defRPr sz="2400" b="1">
                <a:solidFill>
                  <a:schemeClr val="tx1"/>
                </a:solidFill>
                <a:latin typeface="Montserrat" panose="00000500000000000000" pitchFamily="2" charset="0"/>
              </a:defRPr>
            </a:lvl1pPr>
          </a:lstStyle>
          <a:p>
            <a:pPr lvl="0"/>
            <a:r>
              <a:rPr lang="fr-FR"/>
              <a:t>PRÉNOM </a:t>
            </a:r>
          </a:p>
        </p:txBody>
      </p:sp>
      <p:sp>
        <p:nvSpPr>
          <p:cNvPr id="14" name="Espace réservé du numéro de diapositive 4"/>
          <p:cNvSpPr txBox="1">
            <a:spLocks/>
          </p:cNvSpPr>
          <p:nvPr userDrawn="1"/>
        </p:nvSpPr>
        <p:spPr>
          <a:xfrm>
            <a:off x="9941935" y="7044772"/>
            <a:ext cx="536695" cy="277783"/>
          </a:xfrm>
          <a:prstGeom prst="rect">
            <a:avLst/>
          </a:prstGeom>
        </p:spPr>
        <p:txBody>
          <a:bodyPr vert="horz" lIns="91440" tIns="45720" rIns="91440" bIns="45720" rtlCol="0" anchor="ctr">
            <a:noAutofit/>
          </a:bodyPr>
          <a:lstStyle>
            <a:defPPr>
              <a:defRPr lang="fr-FR"/>
            </a:defPPr>
            <a:lvl1pPr marL="0" algn="l" defTabSz="914400" rtl="0" eaLnBrk="1" latinLnBrk="0" hangingPunct="1">
              <a:lnSpc>
                <a:spcPct val="100000"/>
              </a:lnSpc>
              <a:defRPr sz="1052"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95CF018-3058-4F85-B70C-105277F9FE2A}" type="slidenum">
              <a:rPr lang="fr-FR" smtClean="0">
                <a:solidFill>
                  <a:schemeClr val="bg1"/>
                </a:solidFill>
              </a:rPr>
              <a:pPr algn="r"/>
              <a:t>‹N°›</a:t>
            </a:fld>
            <a:endParaRPr lang="fr-FR">
              <a:solidFill>
                <a:schemeClr val="bg1"/>
              </a:solidFill>
            </a:endParaRPr>
          </a:p>
        </p:txBody>
      </p:sp>
      <p:sp>
        <p:nvSpPr>
          <p:cNvPr id="15" name="Google Shape;89;p17"/>
          <p:cNvSpPr txBox="1"/>
          <p:nvPr userDrawn="1"/>
        </p:nvSpPr>
        <p:spPr>
          <a:xfrm>
            <a:off x="7568414" y="6624061"/>
            <a:ext cx="2854800" cy="407578"/>
          </a:xfrm>
          <a:prstGeom prst="rect">
            <a:avLst/>
          </a:prstGeom>
          <a:noFill/>
          <a:ln>
            <a:noFill/>
          </a:ln>
        </p:spPr>
        <p:txBody>
          <a:bodyPr spcFirstLastPara="1" wrap="square" lIns="38750" tIns="38750" rIns="38750" bIns="38750" anchor="ctr" anchorCtr="0">
            <a:spAutoFit/>
          </a:bodyPr>
          <a:lstStyle/>
          <a:p>
            <a:pPr marL="0" marR="0" lvl="0" indent="0" algn="r" rtl="0">
              <a:lnSpc>
                <a:spcPct val="107000"/>
              </a:lnSpc>
              <a:spcBef>
                <a:spcPts val="0"/>
              </a:spcBef>
              <a:spcAft>
                <a:spcPts val="0"/>
              </a:spcAft>
              <a:buClr>
                <a:srgbClr val="FFFFFF"/>
              </a:buClr>
              <a:buSzPts val="1000"/>
              <a:buFont typeface="Montserrat"/>
              <a:buNone/>
            </a:pPr>
            <a:r>
              <a:rPr lang="en-US" sz="1000" b="1" i="0" u="none" strike="noStrike" cap="none" dirty="0">
                <a:solidFill>
                  <a:srgbClr val="FFFFFF"/>
                </a:solidFill>
                <a:latin typeface="Montserrat"/>
                <a:ea typeface="Montserrat"/>
                <a:cs typeface="Montserrat"/>
                <a:sym typeface="Montserrat"/>
              </a:rPr>
              <a:t>FAMILLE </a:t>
            </a:r>
            <a:r>
              <a:rPr lang="en-US" sz="500" dirty="0"/>
              <a:t> </a:t>
            </a:r>
            <a:endParaRPr sz="500" dirty="0"/>
          </a:p>
          <a:p>
            <a:pPr marL="0" marR="0" lvl="0" indent="0" algn="r" rtl="0">
              <a:lnSpc>
                <a:spcPct val="107000"/>
              </a:lnSpc>
              <a:spcBef>
                <a:spcPts val="0"/>
              </a:spcBef>
              <a:spcAft>
                <a:spcPts val="0"/>
              </a:spcAft>
              <a:buClr>
                <a:srgbClr val="FFFFFF"/>
              </a:buClr>
              <a:buSzPts val="1000"/>
              <a:buFont typeface="Montserrat"/>
              <a:buNone/>
            </a:pPr>
            <a:r>
              <a:rPr lang="en-US" sz="1000" b="1" dirty="0">
                <a:solidFill>
                  <a:srgbClr val="FFFFFF"/>
                </a:solidFill>
                <a:latin typeface="Montserrat"/>
                <a:ea typeface="Montserrat"/>
                <a:cs typeface="Montserrat"/>
                <a:sym typeface="Montserrat"/>
              </a:rPr>
              <a:t>SUPPORT</a:t>
            </a:r>
            <a:endParaRPr sz="500" dirty="0"/>
          </a:p>
        </p:txBody>
      </p:sp>
      <p:sp>
        <p:nvSpPr>
          <p:cNvPr id="21" name="Espace réservé du texte 8">
            <a:extLst>
              <a:ext uri="{FF2B5EF4-FFF2-40B4-BE49-F238E27FC236}">
                <a16:creationId xmlns:a16="http://schemas.microsoft.com/office/drawing/2014/main" id="{3C966F48-A6A1-4B57-A2E0-1AF4AAE38B64}"/>
              </a:ext>
            </a:extLst>
          </p:cNvPr>
          <p:cNvSpPr>
            <a:spLocks noGrp="1"/>
          </p:cNvSpPr>
          <p:nvPr>
            <p:ph type="body" sz="quarter" idx="18" hasCustomPrompt="1"/>
          </p:nvPr>
        </p:nvSpPr>
        <p:spPr>
          <a:xfrm>
            <a:off x="230435" y="6556945"/>
            <a:ext cx="6945910" cy="555567"/>
          </a:xfrm>
        </p:spPr>
        <p:txBody>
          <a:bodyPr>
            <a:noAutofit/>
          </a:bodyPr>
          <a:lstStyle>
            <a:lvl1pPr algn="l">
              <a:defRPr sz="2400" b="1" baseline="0">
                <a:solidFill>
                  <a:schemeClr val="bg1"/>
                </a:solidFill>
                <a:latin typeface="Montserrat" panose="00000500000000000000" pitchFamily="2" charset="0"/>
              </a:defRPr>
            </a:lvl1pPr>
          </a:lstStyle>
          <a:p>
            <a:pPr lvl="0"/>
            <a:r>
              <a:rPr lang="fr-FR"/>
              <a:t>PARCOURS DE LA PERSONNE</a:t>
            </a:r>
          </a:p>
        </p:txBody>
      </p:sp>
      <p:sp>
        <p:nvSpPr>
          <p:cNvPr id="20" name="Titre 1">
            <a:extLst>
              <a:ext uri="{FF2B5EF4-FFF2-40B4-BE49-F238E27FC236}">
                <a16:creationId xmlns:a16="http://schemas.microsoft.com/office/drawing/2014/main" id="{212140DD-45D1-41A7-B14C-E4BFEA0E9E58}"/>
              </a:ext>
            </a:extLst>
          </p:cNvPr>
          <p:cNvSpPr>
            <a:spLocks noGrp="1"/>
          </p:cNvSpPr>
          <p:nvPr>
            <p:ph type="title" hasCustomPrompt="1"/>
          </p:nvPr>
        </p:nvSpPr>
        <p:spPr>
          <a:xfrm>
            <a:off x="2812857" y="277223"/>
            <a:ext cx="5224720" cy="1190500"/>
          </a:xfrm>
        </p:spPr>
        <p:txBody>
          <a:bodyPr/>
          <a:lstStyle>
            <a:lvl1pPr>
              <a:defRPr>
                <a:solidFill>
                  <a:schemeClr val="tx1"/>
                </a:solidFill>
              </a:defRPr>
            </a:lvl1pPr>
          </a:lstStyle>
          <a:p>
            <a:r>
              <a:rPr lang="fr-FR"/>
              <a:t>Verbatim à personnaliser sur 2 lignes</a:t>
            </a:r>
          </a:p>
        </p:txBody>
      </p:sp>
      <p:sp>
        <p:nvSpPr>
          <p:cNvPr id="22" name="Espace réservé du texte 8">
            <a:extLst>
              <a:ext uri="{FF2B5EF4-FFF2-40B4-BE49-F238E27FC236}">
                <a16:creationId xmlns:a16="http://schemas.microsoft.com/office/drawing/2014/main" id="{3C966F48-A6A1-4B57-A2E0-1AF4AAE38B64}"/>
              </a:ext>
            </a:extLst>
          </p:cNvPr>
          <p:cNvSpPr>
            <a:spLocks noGrp="1"/>
          </p:cNvSpPr>
          <p:nvPr>
            <p:ph type="body" sz="quarter" idx="19" hasCustomPrompt="1"/>
          </p:nvPr>
        </p:nvSpPr>
        <p:spPr>
          <a:xfrm>
            <a:off x="2825679" y="1173815"/>
            <a:ext cx="3015779" cy="555567"/>
          </a:xfrm>
        </p:spPr>
        <p:txBody>
          <a:bodyPr>
            <a:noAutofit/>
          </a:bodyPr>
          <a:lstStyle>
            <a:lvl1pPr algn="l">
              <a:defRPr sz="1200" b="0" i="1">
                <a:solidFill>
                  <a:schemeClr val="tx1"/>
                </a:solidFill>
                <a:latin typeface="Montserrat" panose="00000500000000000000" pitchFamily="2" charset="0"/>
              </a:defRPr>
            </a:lvl1pPr>
          </a:lstStyle>
          <a:p>
            <a:pPr lvl="0"/>
            <a:r>
              <a:rPr lang="fr-FR"/>
              <a:t>PRÉNOM </a:t>
            </a:r>
          </a:p>
        </p:txBody>
      </p:sp>
      <p:cxnSp>
        <p:nvCxnSpPr>
          <p:cNvPr id="37" name="Google Shape;92;p17"/>
          <p:cNvCxnSpPr/>
          <p:nvPr userDrawn="1"/>
        </p:nvCxnSpPr>
        <p:spPr>
          <a:xfrm rot="10800000">
            <a:off x="8233196" y="1759225"/>
            <a:ext cx="0" cy="4326600"/>
          </a:xfrm>
          <a:prstGeom prst="straightConnector1">
            <a:avLst/>
          </a:prstGeom>
          <a:noFill/>
          <a:ln w="19050" cap="flat" cmpd="sng">
            <a:solidFill>
              <a:srgbClr val="F12535"/>
            </a:solidFill>
            <a:prstDash val="solid"/>
            <a:miter lim="400000"/>
            <a:headEnd type="none" w="sm" len="sm"/>
            <a:tailEnd type="none" w="sm" len="sm"/>
          </a:ln>
        </p:spPr>
      </p:cxnSp>
      <p:cxnSp>
        <p:nvCxnSpPr>
          <p:cNvPr id="38" name="Google Shape;93;p17"/>
          <p:cNvCxnSpPr/>
          <p:nvPr userDrawn="1"/>
        </p:nvCxnSpPr>
        <p:spPr>
          <a:xfrm rot="10800000">
            <a:off x="4960855" y="1759325"/>
            <a:ext cx="0" cy="4331400"/>
          </a:xfrm>
          <a:prstGeom prst="straightConnector1">
            <a:avLst/>
          </a:prstGeom>
          <a:noFill/>
          <a:ln w="19050" cap="flat" cmpd="sng">
            <a:solidFill>
              <a:srgbClr val="F12535"/>
            </a:solidFill>
            <a:prstDash val="solid"/>
            <a:miter lim="400000"/>
            <a:headEnd type="none" w="sm" len="sm"/>
            <a:tailEnd type="none" w="sm" len="sm"/>
          </a:ln>
        </p:spPr>
      </p:cxnSp>
      <p:pic>
        <p:nvPicPr>
          <p:cNvPr id="42" name="Google Shape;179;p22"/>
          <p:cNvPicPr preferRelativeResize="0"/>
          <p:nvPr userDrawn="1"/>
        </p:nvPicPr>
        <p:blipFill rotWithShape="1">
          <a:blip r:embed="rId2">
            <a:alphaModFix/>
          </a:blip>
          <a:srcRect/>
          <a:stretch/>
        </p:blipFill>
        <p:spPr>
          <a:xfrm>
            <a:off x="9837695" y="1800547"/>
            <a:ext cx="620900" cy="620900"/>
          </a:xfrm>
          <a:prstGeom prst="rect">
            <a:avLst/>
          </a:prstGeom>
          <a:noFill/>
          <a:ln>
            <a:noFill/>
          </a:ln>
        </p:spPr>
      </p:pic>
      <p:grpSp>
        <p:nvGrpSpPr>
          <p:cNvPr id="43" name="Groupe 42"/>
          <p:cNvGrpSpPr/>
          <p:nvPr userDrawn="1"/>
        </p:nvGrpSpPr>
        <p:grpSpPr>
          <a:xfrm>
            <a:off x="5108048" y="1817164"/>
            <a:ext cx="5186143" cy="1186500"/>
            <a:chOff x="5108048" y="1817164"/>
            <a:chExt cx="5186143" cy="1186500"/>
          </a:xfrm>
        </p:grpSpPr>
        <p:sp>
          <p:nvSpPr>
            <p:cNvPr id="47" name="Google Shape;91;p17"/>
            <p:cNvSpPr txBox="1"/>
            <p:nvPr userDrawn="1"/>
          </p:nvSpPr>
          <p:spPr>
            <a:xfrm>
              <a:off x="5108048" y="1817164"/>
              <a:ext cx="2759425" cy="11865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DU RECRUTEUR</a:t>
              </a:r>
              <a:endParaRPr lang="en-US" sz="2400" b="1">
                <a:solidFill>
                  <a:srgbClr val="003DA5"/>
                </a:solidFill>
                <a:latin typeface="Montserrat"/>
                <a:ea typeface="Montserrat"/>
                <a:cs typeface="Montserrat"/>
                <a:sym typeface="Montserrat"/>
              </a:endParaRPr>
            </a:p>
          </p:txBody>
        </p:sp>
        <p:sp>
          <p:nvSpPr>
            <p:cNvPr id="45" name="Google Shape;99;p17"/>
            <p:cNvSpPr txBox="1"/>
            <p:nvPr userDrawn="1"/>
          </p:nvSpPr>
          <p:spPr>
            <a:xfrm>
              <a:off x="8379980" y="1818343"/>
              <a:ext cx="1914211" cy="816921"/>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DE L’EMRG</a:t>
              </a:r>
            </a:p>
          </p:txBody>
        </p:sp>
      </p:grpSp>
    </p:spTree>
    <p:extLst>
      <p:ext uri="{BB962C8B-B14F-4D97-AF65-F5344CB8AC3E}">
        <p14:creationId xmlns:p14="http://schemas.microsoft.com/office/powerpoint/2010/main" val="2843484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émoignage modèle 2 rouge">
    <p:spTree>
      <p:nvGrpSpPr>
        <p:cNvPr id="1" name=""/>
        <p:cNvGrpSpPr/>
        <p:nvPr/>
      </p:nvGrpSpPr>
      <p:grpSpPr>
        <a:xfrm>
          <a:off x="0" y="0"/>
          <a:ext cx="0" cy="0"/>
          <a:chOff x="0" y="0"/>
          <a:chExt cx="0" cy="0"/>
        </a:xfrm>
      </p:grpSpPr>
      <p:pic>
        <p:nvPicPr>
          <p:cNvPr id="17" name="Google Shape;179;p22"/>
          <p:cNvPicPr preferRelativeResize="0"/>
          <p:nvPr userDrawn="1"/>
        </p:nvPicPr>
        <p:blipFill rotWithShape="1">
          <a:blip r:embed="rId2">
            <a:alphaModFix/>
          </a:blip>
          <a:srcRect/>
          <a:stretch/>
        </p:blipFill>
        <p:spPr>
          <a:xfrm>
            <a:off x="9438234" y="1723750"/>
            <a:ext cx="620900" cy="620900"/>
          </a:xfrm>
          <a:prstGeom prst="rect">
            <a:avLst/>
          </a:prstGeom>
          <a:noFill/>
          <a:ln>
            <a:noFill/>
          </a:ln>
        </p:spPr>
      </p:pic>
      <p:cxnSp>
        <p:nvCxnSpPr>
          <p:cNvPr id="7" name="Google Shape;92;p17"/>
          <p:cNvCxnSpPr/>
          <p:nvPr userDrawn="1"/>
        </p:nvCxnSpPr>
        <p:spPr>
          <a:xfrm rot="10800000">
            <a:off x="7176346" y="1759225"/>
            <a:ext cx="0" cy="4326600"/>
          </a:xfrm>
          <a:prstGeom prst="straightConnector1">
            <a:avLst/>
          </a:prstGeom>
          <a:noFill/>
          <a:ln w="19050" cap="flat" cmpd="sng">
            <a:solidFill>
              <a:srgbClr val="F12535"/>
            </a:solidFill>
            <a:prstDash val="solid"/>
            <a:miter lim="400000"/>
            <a:headEnd type="none" w="sm" len="sm"/>
            <a:tailEnd type="none" w="sm" len="sm"/>
          </a:ln>
        </p:spPr>
      </p:cxnSp>
      <p:sp>
        <p:nvSpPr>
          <p:cNvPr id="8" name="Google Shape;82;p17"/>
          <p:cNvSpPr/>
          <p:nvPr userDrawn="1"/>
        </p:nvSpPr>
        <p:spPr>
          <a:xfrm>
            <a:off x="0" y="6321275"/>
            <a:ext cx="10691813" cy="1238400"/>
          </a:xfrm>
          <a:prstGeom prst="rect">
            <a:avLst/>
          </a:prstGeom>
          <a:solidFill>
            <a:srgbClr val="F12535"/>
          </a:solidFill>
          <a:ln>
            <a:noFill/>
          </a:ln>
        </p:spPr>
        <p:txBody>
          <a:bodyPr spcFirstLastPara="1" wrap="square" lIns="38750" tIns="38750" rIns="38750" bIns="38750"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600" b="0" i="0" u="none" strike="noStrike" cap="none">
              <a:solidFill>
                <a:srgbClr val="FFFFFF"/>
              </a:solidFill>
              <a:latin typeface="Montserrat Medium"/>
              <a:ea typeface="Montserrat Medium"/>
              <a:cs typeface="Montserrat Medium"/>
              <a:sym typeface="Montserrat Medium"/>
            </a:endParaRPr>
          </a:p>
        </p:txBody>
      </p:sp>
      <p:grpSp>
        <p:nvGrpSpPr>
          <p:cNvPr id="9" name="Groupe 8"/>
          <p:cNvGrpSpPr/>
          <p:nvPr userDrawn="1"/>
        </p:nvGrpSpPr>
        <p:grpSpPr>
          <a:xfrm>
            <a:off x="294443" y="1683565"/>
            <a:ext cx="4443100" cy="1063500"/>
            <a:chOff x="257380" y="1638885"/>
            <a:chExt cx="4443100" cy="1063500"/>
          </a:xfrm>
        </p:grpSpPr>
        <p:sp>
          <p:nvSpPr>
            <p:cNvPr id="10" name="Google Shape;86;p17"/>
            <p:cNvSpPr txBox="1"/>
            <p:nvPr/>
          </p:nvSpPr>
          <p:spPr>
            <a:xfrm>
              <a:off x="873080" y="1784927"/>
              <a:ext cx="3827400" cy="8172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QUESTIONS À </a:t>
              </a:r>
              <a:endParaRPr sz="500">
                <a:solidFill>
                  <a:srgbClr val="003DA5"/>
                </a:solidFill>
              </a:endParaRPr>
            </a:p>
          </p:txBody>
        </p:sp>
        <p:sp>
          <p:nvSpPr>
            <p:cNvPr id="11" name="Google Shape;87;p17"/>
            <p:cNvSpPr txBox="1"/>
            <p:nvPr/>
          </p:nvSpPr>
          <p:spPr>
            <a:xfrm>
              <a:off x="257380" y="1638885"/>
              <a:ext cx="559500" cy="1063500"/>
            </a:xfrm>
            <a:prstGeom prst="rect">
              <a:avLst/>
            </a:prstGeom>
            <a:noFill/>
            <a:ln>
              <a:noFill/>
            </a:ln>
          </p:spPr>
          <p:txBody>
            <a:bodyPr spcFirstLastPara="1" wrap="square" lIns="38750" tIns="38750" rIns="38750" bIns="38750" anchor="ctr" anchorCtr="0">
              <a:spAutoFit/>
            </a:bodyPr>
            <a:lstStyle/>
            <a:p>
              <a:pPr marL="0" marR="0" lvl="0" indent="0" algn="l" rtl="0">
                <a:lnSpc>
                  <a:spcPct val="100000"/>
                </a:lnSpc>
                <a:spcBef>
                  <a:spcPts val="0"/>
                </a:spcBef>
                <a:spcAft>
                  <a:spcPts val="0"/>
                </a:spcAft>
                <a:buClr>
                  <a:srgbClr val="003DA5"/>
                </a:buClr>
                <a:buSzPts val="6400"/>
                <a:buFont typeface="Montserrat"/>
                <a:buNone/>
              </a:pPr>
              <a:r>
                <a:rPr lang="en-US" sz="6400" b="1" i="0" u="none" strike="noStrike" cap="none">
                  <a:solidFill>
                    <a:srgbClr val="F12535"/>
                  </a:solidFill>
                  <a:latin typeface="Montserrat"/>
                  <a:ea typeface="Montserrat"/>
                  <a:cs typeface="Montserrat"/>
                  <a:sym typeface="Montserrat"/>
                </a:rPr>
                <a:t>3</a:t>
              </a:r>
              <a:endParaRPr sz="500">
                <a:solidFill>
                  <a:srgbClr val="F12535"/>
                </a:solidFill>
              </a:endParaRPr>
            </a:p>
          </p:txBody>
        </p:sp>
      </p:grpSp>
      <p:sp>
        <p:nvSpPr>
          <p:cNvPr id="13" name="Espace réservé du texte 8">
            <a:extLst>
              <a:ext uri="{FF2B5EF4-FFF2-40B4-BE49-F238E27FC236}">
                <a16:creationId xmlns:a16="http://schemas.microsoft.com/office/drawing/2014/main" id="{3C966F48-A6A1-4B57-A2E0-1AF4AAE38B64}"/>
              </a:ext>
            </a:extLst>
          </p:cNvPr>
          <p:cNvSpPr>
            <a:spLocks noGrp="1"/>
          </p:cNvSpPr>
          <p:nvPr>
            <p:ph type="body" sz="quarter" idx="17" hasCustomPrompt="1"/>
          </p:nvPr>
        </p:nvSpPr>
        <p:spPr>
          <a:xfrm>
            <a:off x="177540" y="2238207"/>
            <a:ext cx="3015779" cy="555567"/>
          </a:xfrm>
        </p:spPr>
        <p:txBody>
          <a:bodyPr>
            <a:noAutofit/>
          </a:bodyPr>
          <a:lstStyle>
            <a:lvl1pPr algn="ctr">
              <a:defRPr sz="2400" b="1">
                <a:solidFill>
                  <a:schemeClr val="tx1"/>
                </a:solidFill>
                <a:latin typeface="Montserrat" panose="00000500000000000000" pitchFamily="2" charset="0"/>
              </a:defRPr>
            </a:lvl1pPr>
          </a:lstStyle>
          <a:p>
            <a:pPr lvl="0"/>
            <a:r>
              <a:rPr lang="fr-FR"/>
              <a:t>PRÉNOM </a:t>
            </a:r>
          </a:p>
        </p:txBody>
      </p:sp>
      <p:sp>
        <p:nvSpPr>
          <p:cNvPr id="14" name="Espace réservé du numéro de diapositive 4"/>
          <p:cNvSpPr txBox="1">
            <a:spLocks/>
          </p:cNvSpPr>
          <p:nvPr userDrawn="1"/>
        </p:nvSpPr>
        <p:spPr>
          <a:xfrm>
            <a:off x="9941935" y="7044772"/>
            <a:ext cx="536695" cy="277783"/>
          </a:xfrm>
          <a:prstGeom prst="rect">
            <a:avLst/>
          </a:prstGeom>
        </p:spPr>
        <p:txBody>
          <a:bodyPr vert="horz" lIns="91440" tIns="45720" rIns="91440" bIns="45720" rtlCol="0" anchor="ctr">
            <a:noAutofit/>
          </a:bodyPr>
          <a:lstStyle>
            <a:defPPr>
              <a:defRPr lang="fr-FR"/>
            </a:defPPr>
            <a:lvl1pPr marL="0" algn="l" defTabSz="914400" rtl="0" eaLnBrk="1" latinLnBrk="0" hangingPunct="1">
              <a:lnSpc>
                <a:spcPct val="100000"/>
              </a:lnSpc>
              <a:defRPr sz="1052"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95CF018-3058-4F85-B70C-105277F9FE2A}" type="slidenum">
              <a:rPr lang="fr-FR" smtClean="0">
                <a:solidFill>
                  <a:schemeClr val="bg1"/>
                </a:solidFill>
              </a:rPr>
              <a:pPr algn="r"/>
              <a:t>‹N°›</a:t>
            </a:fld>
            <a:endParaRPr lang="fr-FR">
              <a:solidFill>
                <a:schemeClr val="bg1"/>
              </a:solidFill>
            </a:endParaRPr>
          </a:p>
        </p:txBody>
      </p:sp>
      <p:sp>
        <p:nvSpPr>
          <p:cNvPr id="15" name="Google Shape;89;p17"/>
          <p:cNvSpPr txBox="1"/>
          <p:nvPr userDrawn="1"/>
        </p:nvSpPr>
        <p:spPr>
          <a:xfrm>
            <a:off x="7568414" y="6624061"/>
            <a:ext cx="2854800" cy="407578"/>
          </a:xfrm>
          <a:prstGeom prst="rect">
            <a:avLst/>
          </a:prstGeom>
          <a:noFill/>
          <a:ln>
            <a:noFill/>
          </a:ln>
        </p:spPr>
        <p:txBody>
          <a:bodyPr spcFirstLastPara="1" wrap="square" lIns="38750" tIns="38750" rIns="38750" bIns="38750" anchor="ctr" anchorCtr="0">
            <a:spAutoFit/>
          </a:bodyPr>
          <a:lstStyle/>
          <a:p>
            <a:pPr marL="0" marR="0" lvl="0" indent="0" algn="r" rtl="0">
              <a:lnSpc>
                <a:spcPct val="107000"/>
              </a:lnSpc>
              <a:spcBef>
                <a:spcPts val="0"/>
              </a:spcBef>
              <a:spcAft>
                <a:spcPts val="0"/>
              </a:spcAft>
              <a:buClr>
                <a:srgbClr val="FFFFFF"/>
              </a:buClr>
              <a:buSzPts val="1000"/>
              <a:buFont typeface="Montserrat"/>
              <a:buNone/>
            </a:pPr>
            <a:r>
              <a:rPr lang="en-US" sz="1000" b="1" i="0" u="none" strike="noStrike" cap="none" dirty="0">
                <a:solidFill>
                  <a:srgbClr val="FFFFFF"/>
                </a:solidFill>
                <a:latin typeface="Montserrat"/>
                <a:ea typeface="Montserrat"/>
                <a:cs typeface="Montserrat"/>
                <a:sym typeface="Montserrat"/>
              </a:rPr>
              <a:t>FAMILLE </a:t>
            </a:r>
            <a:r>
              <a:rPr lang="en-US" sz="500" dirty="0"/>
              <a:t> </a:t>
            </a:r>
            <a:endParaRPr sz="500" dirty="0"/>
          </a:p>
          <a:p>
            <a:pPr marL="0" marR="0" lvl="0" indent="0" algn="r" rtl="0">
              <a:lnSpc>
                <a:spcPct val="107000"/>
              </a:lnSpc>
              <a:spcBef>
                <a:spcPts val="0"/>
              </a:spcBef>
              <a:spcAft>
                <a:spcPts val="0"/>
              </a:spcAft>
              <a:buClr>
                <a:srgbClr val="FFFFFF"/>
              </a:buClr>
              <a:buSzPts val="1000"/>
              <a:buFont typeface="Montserrat"/>
              <a:buNone/>
            </a:pPr>
            <a:r>
              <a:rPr lang="en-US" sz="1000" b="1" dirty="0">
                <a:solidFill>
                  <a:srgbClr val="FFFFFF"/>
                </a:solidFill>
                <a:latin typeface="Montserrat"/>
                <a:ea typeface="Montserrat"/>
                <a:cs typeface="Montserrat"/>
                <a:sym typeface="Montserrat"/>
              </a:rPr>
              <a:t>SUPPORT</a:t>
            </a:r>
            <a:endParaRPr sz="500" dirty="0"/>
          </a:p>
        </p:txBody>
      </p:sp>
      <p:sp>
        <p:nvSpPr>
          <p:cNvPr id="16" name="Google Shape;91;p17"/>
          <p:cNvSpPr txBox="1"/>
          <p:nvPr userDrawn="1"/>
        </p:nvSpPr>
        <p:spPr>
          <a:xfrm>
            <a:off x="7302608" y="1817164"/>
            <a:ext cx="2759425" cy="11865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DU RECRUTEUR</a:t>
            </a:r>
            <a:endParaRPr lang="en-US" sz="2400" b="1">
              <a:solidFill>
                <a:srgbClr val="003DA5"/>
              </a:solidFill>
              <a:latin typeface="Montserrat"/>
              <a:ea typeface="Montserrat"/>
              <a:cs typeface="Montserrat"/>
              <a:sym typeface="Montserrat"/>
            </a:endParaRPr>
          </a:p>
        </p:txBody>
      </p:sp>
      <p:sp>
        <p:nvSpPr>
          <p:cNvPr id="21" name="Espace réservé du texte 8">
            <a:extLst>
              <a:ext uri="{FF2B5EF4-FFF2-40B4-BE49-F238E27FC236}">
                <a16:creationId xmlns:a16="http://schemas.microsoft.com/office/drawing/2014/main" id="{3C966F48-A6A1-4B57-A2E0-1AF4AAE38B64}"/>
              </a:ext>
            </a:extLst>
          </p:cNvPr>
          <p:cNvSpPr>
            <a:spLocks noGrp="1"/>
          </p:cNvSpPr>
          <p:nvPr>
            <p:ph type="body" sz="quarter" idx="18" hasCustomPrompt="1"/>
          </p:nvPr>
        </p:nvSpPr>
        <p:spPr>
          <a:xfrm>
            <a:off x="230435" y="6556945"/>
            <a:ext cx="6945910" cy="555567"/>
          </a:xfrm>
        </p:spPr>
        <p:txBody>
          <a:bodyPr>
            <a:noAutofit/>
          </a:bodyPr>
          <a:lstStyle>
            <a:lvl1pPr algn="l">
              <a:defRPr sz="2400" b="1" baseline="0">
                <a:solidFill>
                  <a:schemeClr val="bg1"/>
                </a:solidFill>
                <a:latin typeface="Montserrat" panose="00000500000000000000" pitchFamily="2" charset="0"/>
              </a:defRPr>
            </a:lvl1pPr>
          </a:lstStyle>
          <a:p>
            <a:pPr lvl="0"/>
            <a:r>
              <a:rPr lang="fr-FR"/>
              <a:t>PARCOURS DE LA PERSONNE</a:t>
            </a:r>
          </a:p>
        </p:txBody>
      </p:sp>
      <p:sp>
        <p:nvSpPr>
          <p:cNvPr id="20" name="Titre 1">
            <a:extLst>
              <a:ext uri="{FF2B5EF4-FFF2-40B4-BE49-F238E27FC236}">
                <a16:creationId xmlns:a16="http://schemas.microsoft.com/office/drawing/2014/main" id="{212140DD-45D1-41A7-B14C-E4BFEA0E9E58}"/>
              </a:ext>
            </a:extLst>
          </p:cNvPr>
          <p:cNvSpPr>
            <a:spLocks noGrp="1"/>
          </p:cNvSpPr>
          <p:nvPr>
            <p:ph type="title" hasCustomPrompt="1"/>
          </p:nvPr>
        </p:nvSpPr>
        <p:spPr>
          <a:xfrm>
            <a:off x="2812857" y="277223"/>
            <a:ext cx="5224720" cy="1190500"/>
          </a:xfrm>
        </p:spPr>
        <p:txBody>
          <a:bodyPr/>
          <a:lstStyle>
            <a:lvl1pPr>
              <a:defRPr>
                <a:solidFill>
                  <a:schemeClr val="tx1"/>
                </a:solidFill>
              </a:defRPr>
            </a:lvl1pPr>
          </a:lstStyle>
          <a:p>
            <a:r>
              <a:rPr lang="fr-FR"/>
              <a:t>Verbatim à personnaliser sur 2 lignes</a:t>
            </a:r>
          </a:p>
        </p:txBody>
      </p:sp>
      <p:sp>
        <p:nvSpPr>
          <p:cNvPr id="22" name="Espace réservé du texte 8">
            <a:extLst>
              <a:ext uri="{FF2B5EF4-FFF2-40B4-BE49-F238E27FC236}">
                <a16:creationId xmlns:a16="http://schemas.microsoft.com/office/drawing/2014/main" id="{3C966F48-A6A1-4B57-A2E0-1AF4AAE38B64}"/>
              </a:ext>
            </a:extLst>
          </p:cNvPr>
          <p:cNvSpPr>
            <a:spLocks noGrp="1"/>
          </p:cNvSpPr>
          <p:nvPr>
            <p:ph type="body" sz="quarter" idx="19" hasCustomPrompt="1"/>
          </p:nvPr>
        </p:nvSpPr>
        <p:spPr>
          <a:xfrm>
            <a:off x="2825679" y="1173815"/>
            <a:ext cx="3015779" cy="555567"/>
          </a:xfrm>
        </p:spPr>
        <p:txBody>
          <a:bodyPr>
            <a:noAutofit/>
          </a:bodyPr>
          <a:lstStyle>
            <a:lvl1pPr algn="l">
              <a:defRPr sz="1200" b="0" i="1">
                <a:solidFill>
                  <a:schemeClr val="tx1"/>
                </a:solidFill>
                <a:latin typeface="Montserrat" panose="00000500000000000000" pitchFamily="2" charset="0"/>
              </a:defRPr>
            </a:lvl1pPr>
          </a:lstStyle>
          <a:p>
            <a:pPr lvl="0"/>
            <a:r>
              <a:rPr lang="fr-FR"/>
              <a:t>PRÉNOM </a:t>
            </a:r>
          </a:p>
        </p:txBody>
      </p:sp>
    </p:spTree>
    <p:extLst>
      <p:ext uri="{BB962C8B-B14F-4D97-AF65-F5344CB8AC3E}">
        <p14:creationId xmlns:p14="http://schemas.microsoft.com/office/powerpoint/2010/main" val="3920080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Famille Production Opération Prestation Client">
    <p:spTree>
      <p:nvGrpSpPr>
        <p:cNvPr id="1" name=""/>
        <p:cNvGrpSpPr/>
        <p:nvPr/>
      </p:nvGrpSpPr>
      <p:grpSpPr>
        <a:xfrm>
          <a:off x="0" y="0"/>
          <a:ext cx="0" cy="0"/>
          <a:chOff x="0" y="0"/>
          <a:chExt cx="0" cy="0"/>
        </a:xfrm>
      </p:grpSpPr>
      <p:grpSp>
        <p:nvGrpSpPr>
          <p:cNvPr id="7" name="Groupe 6"/>
          <p:cNvGrpSpPr/>
          <p:nvPr userDrawn="1"/>
        </p:nvGrpSpPr>
        <p:grpSpPr>
          <a:xfrm>
            <a:off x="6281" y="0"/>
            <a:ext cx="10685532" cy="7559675"/>
            <a:chOff x="6281" y="0"/>
            <a:chExt cx="10685532" cy="7559675"/>
          </a:xfrm>
        </p:grpSpPr>
        <p:sp>
          <p:nvSpPr>
            <p:cNvPr id="9" name="Google Shape;76;p16"/>
            <p:cNvSpPr/>
            <p:nvPr userDrawn="1"/>
          </p:nvSpPr>
          <p:spPr>
            <a:xfrm>
              <a:off x="6281" y="0"/>
              <a:ext cx="10685532" cy="7559675"/>
            </a:xfrm>
            <a:prstGeom prst="rect">
              <a:avLst/>
            </a:prstGeom>
            <a:solidFill>
              <a:srgbClr val="009739"/>
            </a:solidFill>
            <a:ln>
              <a:noFill/>
            </a:ln>
          </p:spPr>
          <p:txBody>
            <a:bodyPr spcFirstLastPara="1" wrap="square" lIns="33982" tIns="33982" rIns="33982" bIns="33982"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403" b="0" i="0" u="none" strike="noStrike" cap="none">
                <a:solidFill>
                  <a:srgbClr val="FFFFFF"/>
                </a:solidFill>
                <a:latin typeface="Montserrat Medium"/>
                <a:ea typeface="Montserrat Medium"/>
                <a:cs typeface="Montserrat Medium"/>
                <a:sym typeface="Montserrat Medium"/>
              </a:endParaRPr>
            </a:p>
          </p:txBody>
        </p:sp>
        <p:sp>
          <p:nvSpPr>
            <p:cNvPr id="12" name="Google Shape;77;p16"/>
            <p:cNvSpPr txBox="1"/>
            <p:nvPr userDrawn="1"/>
          </p:nvSpPr>
          <p:spPr>
            <a:xfrm>
              <a:off x="261097" y="4993364"/>
              <a:ext cx="10303120" cy="2220382"/>
            </a:xfrm>
            <a:prstGeom prst="rect">
              <a:avLst/>
            </a:prstGeom>
            <a:noFill/>
            <a:ln>
              <a:noFill/>
            </a:ln>
          </p:spPr>
          <p:txBody>
            <a:bodyPr spcFirstLastPara="1" wrap="square" lIns="38750" tIns="38750" rIns="38750" bIns="38750" anchor="t" anchorCtr="0">
              <a:spAutoFit/>
            </a:bodyPr>
            <a:lstStyle/>
            <a:p>
              <a:pPr marL="0" marR="0" lvl="0" indent="0" algn="l" rtl="0">
                <a:lnSpc>
                  <a:spcPct val="90000"/>
                </a:lnSpc>
                <a:spcBef>
                  <a:spcPts val="0"/>
                </a:spcBef>
                <a:spcAft>
                  <a:spcPts val="0"/>
                </a:spcAft>
                <a:buClr>
                  <a:srgbClr val="FFFFFF"/>
                </a:buClr>
                <a:buSzPts val="5100"/>
                <a:buFont typeface="Montserrat"/>
                <a:buNone/>
              </a:pPr>
              <a:r>
                <a:rPr lang="en-US" sz="4800" b="1" i="0" u="none" strike="noStrike" cap="none" dirty="0">
                  <a:solidFill>
                    <a:schemeClr val="bg1"/>
                  </a:solidFill>
                  <a:latin typeface="+mn-lt"/>
                  <a:ea typeface="Montserrat"/>
                  <a:cs typeface="Montserrat"/>
                  <a:sym typeface="Montserrat"/>
                </a:rPr>
                <a:t>FAMI</a:t>
              </a:r>
              <a:r>
                <a:rPr lang="en-US" sz="4800" b="1" i="0" u="none" strike="noStrike" cap="none" dirty="0">
                  <a:solidFill>
                    <a:srgbClr val="FFFFFF"/>
                  </a:solidFill>
                  <a:latin typeface="+mn-lt"/>
                  <a:ea typeface="Montserrat"/>
                  <a:cs typeface="Montserrat"/>
                  <a:sym typeface="Montserrat"/>
                </a:rPr>
                <a:t>LLE </a:t>
              </a:r>
              <a:endParaRPr sz="4800" dirty="0">
                <a:latin typeface="+mn-lt"/>
              </a:endParaRPr>
            </a:p>
            <a:p>
              <a:pPr marL="0" marR="0" lvl="0" indent="0" algn="l" rtl="0">
                <a:lnSpc>
                  <a:spcPct val="100000"/>
                </a:lnSpc>
                <a:spcBef>
                  <a:spcPts val="0"/>
                </a:spcBef>
                <a:spcAft>
                  <a:spcPts val="0"/>
                </a:spcAft>
                <a:buClr>
                  <a:srgbClr val="FFFFFF"/>
                </a:buClr>
                <a:buSzPts val="4500"/>
                <a:buFont typeface="Montserrat"/>
                <a:buNone/>
              </a:pPr>
              <a:r>
                <a:rPr lang="en-US" sz="4800" b="1" i="0" u="none" strike="noStrike" cap="none" dirty="0">
                  <a:solidFill>
                    <a:srgbClr val="FFFFFF"/>
                  </a:solidFill>
                  <a:latin typeface="+mn-lt"/>
                  <a:ea typeface="Montserrat"/>
                  <a:cs typeface="Montserrat"/>
                  <a:sym typeface="Montserrat"/>
                </a:rPr>
                <a:t>PRODUCTION, OPÉRATIONS </a:t>
              </a:r>
            </a:p>
            <a:p>
              <a:pPr marL="0" marR="0" lvl="0" indent="0" algn="l" rtl="0">
                <a:lnSpc>
                  <a:spcPct val="100000"/>
                </a:lnSpc>
                <a:spcBef>
                  <a:spcPts val="0"/>
                </a:spcBef>
                <a:spcAft>
                  <a:spcPts val="0"/>
                </a:spcAft>
                <a:buClr>
                  <a:srgbClr val="FFFFFF"/>
                </a:buClr>
                <a:buSzPts val="4500"/>
                <a:buFont typeface="Montserrat"/>
                <a:buNone/>
              </a:pPr>
              <a:r>
                <a:rPr lang="en-US" sz="4800" b="1" i="0" u="none" strike="noStrike" cap="none" dirty="0">
                  <a:solidFill>
                    <a:srgbClr val="FFFFFF"/>
                  </a:solidFill>
                  <a:latin typeface="+mn-lt"/>
                  <a:ea typeface="Montserrat"/>
                  <a:cs typeface="Montserrat"/>
                  <a:sym typeface="Montserrat"/>
                </a:rPr>
                <a:t>ET PRESTATIONS CLIENTS</a:t>
              </a:r>
              <a:endParaRPr lang="en-US" sz="4800" dirty="0">
                <a:latin typeface="+mn-lt"/>
              </a:endParaRPr>
            </a:p>
          </p:txBody>
        </p:sp>
      </p:grpSp>
    </p:spTree>
    <p:extLst>
      <p:ext uri="{BB962C8B-B14F-4D97-AF65-F5344CB8AC3E}">
        <p14:creationId xmlns:p14="http://schemas.microsoft.com/office/powerpoint/2010/main" val="4058872218"/>
      </p:ext>
    </p:extLst>
  </p:cSld>
  <p:clrMapOvr>
    <a:masterClrMapping/>
  </p:clrMapOvr>
  <p:extLst>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émoignage modèle 1 vert">
    <p:spTree>
      <p:nvGrpSpPr>
        <p:cNvPr id="1" name=""/>
        <p:cNvGrpSpPr/>
        <p:nvPr/>
      </p:nvGrpSpPr>
      <p:grpSpPr>
        <a:xfrm>
          <a:off x="0" y="0"/>
          <a:ext cx="0" cy="0"/>
          <a:chOff x="0" y="0"/>
          <a:chExt cx="0" cy="0"/>
        </a:xfrm>
      </p:grpSpPr>
      <p:pic>
        <p:nvPicPr>
          <p:cNvPr id="18" name="Google Shape;208;p24"/>
          <p:cNvPicPr preferRelativeResize="0"/>
          <p:nvPr userDrawn="1"/>
        </p:nvPicPr>
        <p:blipFill rotWithShape="1">
          <a:blip r:embed="rId2">
            <a:alphaModFix/>
          </a:blip>
          <a:srcRect/>
          <a:stretch/>
        </p:blipFill>
        <p:spPr>
          <a:xfrm>
            <a:off x="9837695" y="1803048"/>
            <a:ext cx="620900" cy="620900"/>
          </a:xfrm>
          <a:prstGeom prst="rect">
            <a:avLst/>
          </a:prstGeom>
          <a:noFill/>
          <a:ln>
            <a:noFill/>
          </a:ln>
        </p:spPr>
      </p:pic>
      <p:pic>
        <p:nvPicPr>
          <p:cNvPr id="19" name="Google Shape;208;p24"/>
          <p:cNvPicPr preferRelativeResize="0"/>
          <p:nvPr userDrawn="1"/>
        </p:nvPicPr>
        <p:blipFill rotWithShape="1">
          <a:blip r:embed="rId2">
            <a:alphaModFix/>
          </a:blip>
          <a:srcRect/>
          <a:stretch/>
        </p:blipFill>
        <p:spPr>
          <a:xfrm>
            <a:off x="7358108" y="1803048"/>
            <a:ext cx="620900" cy="620900"/>
          </a:xfrm>
          <a:prstGeom prst="rect">
            <a:avLst/>
          </a:prstGeom>
          <a:noFill/>
          <a:ln>
            <a:noFill/>
          </a:ln>
        </p:spPr>
      </p:pic>
      <p:sp>
        <p:nvSpPr>
          <p:cNvPr id="8" name="Google Shape;82;p17"/>
          <p:cNvSpPr/>
          <p:nvPr userDrawn="1"/>
        </p:nvSpPr>
        <p:spPr>
          <a:xfrm>
            <a:off x="0" y="6321275"/>
            <a:ext cx="10691813" cy="1238400"/>
          </a:xfrm>
          <a:prstGeom prst="rect">
            <a:avLst/>
          </a:prstGeom>
          <a:solidFill>
            <a:srgbClr val="009739"/>
          </a:solidFill>
          <a:ln>
            <a:noFill/>
          </a:ln>
        </p:spPr>
        <p:txBody>
          <a:bodyPr spcFirstLastPara="1" wrap="square" lIns="38750" tIns="38750" rIns="38750" bIns="38750"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600" b="0" i="0" u="none" strike="noStrike" cap="none">
              <a:solidFill>
                <a:srgbClr val="FFFFFF"/>
              </a:solidFill>
              <a:latin typeface="Montserrat Medium"/>
              <a:ea typeface="Montserrat Medium"/>
              <a:cs typeface="Montserrat Medium"/>
              <a:sym typeface="Montserrat Medium"/>
            </a:endParaRPr>
          </a:p>
        </p:txBody>
      </p:sp>
      <p:grpSp>
        <p:nvGrpSpPr>
          <p:cNvPr id="9" name="Groupe 8"/>
          <p:cNvGrpSpPr/>
          <p:nvPr userDrawn="1"/>
        </p:nvGrpSpPr>
        <p:grpSpPr>
          <a:xfrm>
            <a:off x="294443" y="1683565"/>
            <a:ext cx="4443100" cy="1063500"/>
            <a:chOff x="257380" y="1638885"/>
            <a:chExt cx="4443100" cy="1063500"/>
          </a:xfrm>
        </p:grpSpPr>
        <p:sp>
          <p:nvSpPr>
            <p:cNvPr id="10" name="Google Shape;86;p17"/>
            <p:cNvSpPr txBox="1"/>
            <p:nvPr/>
          </p:nvSpPr>
          <p:spPr>
            <a:xfrm>
              <a:off x="873080" y="1784927"/>
              <a:ext cx="3827400" cy="8172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QUESTIONS À </a:t>
              </a:r>
              <a:endParaRPr sz="500">
                <a:solidFill>
                  <a:srgbClr val="003DA5"/>
                </a:solidFill>
              </a:endParaRPr>
            </a:p>
          </p:txBody>
        </p:sp>
        <p:sp>
          <p:nvSpPr>
            <p:cNvPr id="11" name="Google Shape;87;p17"/>
            <p:cNvSpPr txBox="1"/>
            <p:nvPr/>
          </p:nvSpPr>
          <p:spPr>
            <a:xfrm>
              <a:off x="257380" y="1638885"/>
              <a:ext cx="559500" cy="1063500"/>
            </a:xfrm>
            <a:prstGeom prst="rect">
              <a:avLst/>
            </a:prstGeom>
            <a:noFill/>
            <a:ln>
              <a:noFill/>
            </a:ln>
          </p:spPr>
          <p:txBody>
            <a:bodyPr spcFirstLastPara="1" wrap="square" lIns="38750" tIns="38750" rIns="38750" bIns="38750" anchor="ctr" anchorCtr="0">
              <a:spAutoFit/>
            </a:bodyPr>
            <a:lstStyle/>
            <a:p>
              <a:pPr marL="0" marR="0" lvl="0" indent="0" algn="l" rtl="0">
                <a:lnSpc>
                  <a:spcPct val="100000"/>
                </a:lnSpc>
                <a:spcBef>
                  <a:spcPts val="0"/>
                </a:spcBef>
                <a:spcAft>
                  <a:spcPts val="0"/>
                </a:spcAft>
                <a:buClr>
                  <a:srgbClr val="003DA5"/>
                </a:buClr>
                <a:buSzPts val="6400"/>
                <a:buFont typeface="Montserrat"/>
                <a:buNone/>
              </a:pPr>
              <a:r>
                <a:rPr lang="en-US" sz="6400" b="1" i="0" u="none" strike="noStrike" cap="none">
                  <a:solidFill>
                    <a:srgbClr val="009739"/>
                  </a:solidFill>
                  <a:latin typeface="Montserrat"/>
                  <a:ea typeface="Montserrat"/>
                  <a:cs typeface="Montserrat"/>
                  <a:sym typeface="Montserrat"/>
                </a:rPr>
                <a:t>3</a:t>
              </a:r>
              <a:endParaRPr sz="500">
                <a:solidFill>
                  <a:srgbClr val="009739"/>
                </a:solidFill>
              </a:endParaRPr>
            </a:p>
          </p:txBody>
        </p:sp>
      </p:grpSp>
      <p:sp>
        <p:nvSpPr>
          <p:cNvPr id="13" name="Espace réservé du texte 8">
            <a:extLst>
              <a:ext uri="{FF2B5EF4-FFF2-40B4-BE49-F238E27FC236}">
                <a16:creationId xmlns:a16="http://schemas.microsoft.com/office/drawing/2014/main" id="{3C966F48-A6A1-4B57-A2E0-1AF4AAE38B64}"/>
              </a:ext>
            </a:extLst>
          </p:cNvPr>
          <p:cNvSpPr>
            <a:spLocks noGrp="1"/>
          </p:cNvSpPr>
          <p:nvPr>
            <p:ph type="body" sz="quarter" idx="17" hasCustomPrompt="1"/>
          </p:nvPr>
        </p:nvSpPr>
        <p:spPr>
          <a:xfrm>
            <a:off x="177540" y="2238207"/>
            <a:ext cx="3015779" cy="555567"/>
          </a:xfrm>
        </p:spPr>
        <p:txBody>
          <a:bodyPr>
            <a:noAutofit/>
          </a:bodyPr>
          <a:lstStyle>
            <a:lvl1pPr algn="ctr">
              <a:defRPr sz="2400" b="1">
                <a:solidFill>
                  <a:schemeClr val="tx1"/>
                </a:solidFill>
                <a:latin typeface="Montserrat" panose="00000500000000000000" pitchFamily="2" charset="0"/>
              </a:defRPr>
            </a:lvl1pPr>
          </a:lstStyle>
          <a:p>
            <a:pPr lvl="0"/>
            <a:r>
              <a:rPr lang="fr-FR"/>
              <a:t>PRÉNOM </a:t>
            </a:r>
          </a:p>
        </p:txBody>
      </p:sp>
      <p:sp>
        <p:nvSpPr>
          <p:cNvPr id="14" name="Espace réservé du numéro de diapositive 4"/>
          <p:cNvSpPr txBox="1">
            <a:spLocks/>
          </p:cNvSpPr>
          <p:nvPr userDrawn="1"/>
        </p:nvSpPr>
        <p:spPr>
          <a:xfrm>
            <a:off x="9941935" y="7044772"/>
            <a:ext cx="536695" cy="277783"/>
          </a:xfrm>
          <a:prstGeom prst="rect">
            <a:avLst/>
          </a:prstGeom>
        </p:spPr>
        <p:txBody>
          <a:bodyPr vert="horz" lIns="91440" tIns="45720" rIns="91440" bIns="45720" rtlCol="0" anchor="ctr">
            <a:noAutofit/>
          </a:bodyPr>
          <a:lstStyle>
            <a:defPPr>
              <a:defRPr lang="fr-FR"/>
            </a:defPPr>
            <a:lvl1pPr marL="0" algn="l" defTabSz="914400" rtl="0" eaLnBrk="1" latinLnBrk="0" hangingPunct="1">
              <a:lnSpc>
                <a:spcPct val="100000"/>
              </a:lnSpc>
              <a:defRPr sz="1052"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95CF018-3058-4F85-B70C-105277F9FE2A}" type="slidenum">
              <a:rPr lang="fr-FR" smtClean="0">
                <a:solidFill>
                  <a:schemeClr val="bg1"/>
                </a:solidFill>
              </a:rPr>
              <a:pPr algn="r"/>
              <a:t>‹N°›</a:t>
            </a:fld>
            <a:endParaRPr lang="fr-FR">
              <a:solidFill>
                <a:schemeClr val="bg1"/>
              </a:solidFill>
            </a:endParaRPr>
          </a:p>
        </p:txBody>
      </p:sp>
      <p:sp>
        <p:nvSpPr>
          <p:cNvPr id="15" name="Google Shape;89;p17"/>
          <p:cNvSpPr txBox="1"/>
          <p:nvPr userDrawn="1"/>
        </p:nvSpPr>
        <p:spPr>
          <a:xfrm>
            <a:off x="7568414" y="6624061"/>
            <a:ext cx="2854800" cy="407578"/>
          </a:xfrm>
          <a:prstGeom prst="rect">
            <a:avLst/>
          </a:prstGeom>
          <a:noFill/>
          <a:ln>
            <a:noFill/>
          </a:ln>
        </p:spPr>
        <p:txBody>
          <a:bodyPr spcFirstLastPara="1" wrap="square" lIns="38750" tIns="38750" rIns="38750" bIns="38750" anchor="ctr" anchorCtr="0">
            <a:spAutoFit/>
          </a:bodyPr>
          <a:lstStyle/>
          <a:p>
            <a:pPr marL="0" marR="0" lvl="0" indent="0" algn="r" rtl="0">
              <a:lnSpc>
                <a:spcPct val="107000"/>
              </a:lnSpc>
              <a:spcBef>
                <a:spcPts val="0"/>
              </a:spcBef>
              <a:spcAft>
                <a:spcPts val="0"/>
              </a:spcAft>
              <a:buClr>
                <a:srgbClr val="FFFFFF"/>
              </a:buClr>
              <a:buSzPts val="1000"/>
              <a:buFont typeface="Montserrat"/>
              <a:buNone/>
            </a:pPr>
            <a:r>
              <a:rPr lang="fr-FR" sz="1000" b="1" i="0" u="none" strike="noStrike" cap="none">
                <a:solidFill>
                  <a:srgbClr val="FFFFFF"/>
                </a:solidFill>
                <a:latin typeface="+mn-lt"/>
                <a:ea typeface="Montserrat"/>
                <a:cs typeface="Montserrat"/>
                <a:sym typeface="Montserrat"/>
              </a:rPr>
              <a:t>FAMILLE </a:t>
            </a:r>
            <a:r>
              <a:rPr lang="fr-FR" sz="500"/>
              <a:t> </a:t>
            </a:r>
            <a:r>
              <a:rPr lang="fr-FR" sz="1000" b="1">
                <a:solidFill>
                  <a:srgbClr val="FFFFFF"/>
                </a:solidFill>
                <a:latin typeface="+mn-lt"/>
                <a:ea typeface="Montserrat"/>
                <a:cs typeface="Montserrat"/>
                <a:sym typeface="Montserrat"/>
              </a:rPr>
              <a:t>PRODUCTION, OPÉRATIONS </a:t>
            </a:r>
          </a:p>
          <a:p>
            <a:pPr marL="0" marR="0" lvl="0" indent="0" algn="r" rtl="0">
              <a:lnSpc>
                <a:spcPct val="107000"/>
              </a:lnSpc>
              <a:spcBef>
                <a:spcPts val="0"/>
              </a:spcBef>
              <a:spcAft>
                <a:spcPts val="0"/>
              </a:spcAft>
              <a:buClr>
                <a:srgbClr val="FFFFFF"/>
              </a:buClr>
              <a:buSzPts val="1000"/>
              <a:buFont typeface="Montserrat"/>
              <a:buNone/>
            </a:pPr>
            <a:r>
              <a:rPr lang="fr-FR" sz="1000" b="1">
                <a:solidFill>
                  <a:srgbClr val="FFFFFF"/>
                </a:solidFill>
                <a:latin typeface="+mn-lt"/>
                <a:ea typeface="Montserrat"/>
                <a:cs typeface="Montserrat"/>
                <a:sym typeface="Montserrat"/>
              </a:rPr>
              <a:t>ET PRESTATIONS CLIENTS</a:t>
            </a:r>
            <a:endParaRPr lang="fr-FR" sz="500"/>
          </a:p>
        </p:txBody>
      </p:sp>
      <p:sp>
        <p:nvSpPr>
          <p:cNvPr id="21" name="Espace réservé du texte 8">
            <a:extLst>
              <a:ext uri="{FF2B5EF4-FFF2-40B4-BE49-F238E27FC236}">
                <a16:creationId xmlns:a16="http://schemas.microsoft.com/office/drawing/2014/main" id="{3C966F48-A6A1-4B57-A2E0-1AF4AAE38B64}"/>
              </a:ext>
            </a:extLst>
          </p:cNvPr>
          <p:cNvSpPr>
            <a:spLocks noGrp="1"/>
          </p:cNvSpPr>
          <p:nvPr>
            <p:ph type="body" sz="quarter" idx="18" hasCustomPrompt="1"/>
          </p:nvPr>
        </p:nvSpPr>
        <p:spPr>
          <a:xfrm>
            <a:off x="230435" y="6556945"/>
            <a:ext cx="6945910" cy="555567"/>
          </a:xfrm>
        </p:spPr>
        <p:txBody>
          <a:bodyPr>
            <a:noAutofit/>
          </a:bodyPr>
          <a:lstStyle>
            <a:lvl1pPr algn="l">
              <a:defRPr sz="2400" b="1" baseline="0">
                <a:solidFill>
                  <a:schemeClr val="bg1"/>
                </a:solidFill>
                <a:latin typeface="Montserrat" panose="00000500000000000000" pitchFamily="2" charset="0"/>
              </a:defRPr>
            </a:lvl1pPr>
          </a:lstStyle>
          <a:p>
            <a:pPr lvl="0"/>
            <a:r>
              <a:rPr lang="fr-FR"/>
              <a:t>PARCOURS DE LA PERSONNE</a:t>
            </a:r>
          </a:p>
        </p:txBody>
      </p:sp>
      <p:sp>
        <p:nvSpPr>
          <p:cNvPr id="20" name="Titre 1">
            <a:extLst>
              <a:ext uri="{FF2B5EF4-FFF2-40B4-BE49-F238E27FC236}">
                <a16:creationId xmlns:a16="http://schemas.microsoft.com/office/drawing/2014/main" id="{212140DD-45D1-41A7-B14C-E4BFEA0E9E58}"/>
              </a:ext>
            </a:extLst>
          </p:cNvPr>
          <p:cNvSpPr>
            <a:spLocks noGrp="1"/>
          </p:cNvSpPr>
          <p:nvPr>
            <p:ph type="title" hasCustomPrompt="1"/>
          </p:nvPr>
        </p:nvSpPr>
        <p:spPr>
          <a:xfrm>
            <a:off x="2812857" y="277223"/>
            <a:ext cx="5224720" cy="1190500"/>
          </a:xfrm>
        </p:spPr>
        <p:txBody>
          <a:bodyPr/>
          <a:lstStyle>
            <a:lvl1pPr>
              <a:defRPr>
                <a:solidFill>
                  <a:schemeClr val="tx1"/>
                </a:solidFill>
              </a:defRPr>
            </a:lvl1pPr>
          </a:lstStyle>
          <a:p>
            <a:r>
              <a:rPr lang="fr-FR"/>
              <a:t>Verbatim à personnaliser sur 2 lignes</a:t>
            </a:r>
          </a:p>
        </p:txBody>
      </p:sp>
      <p:sp>
        <p:nvSpPr>
          <p:cNvPr id="22" name="Espace réservé du texte 8">
            <a:extLst>
              <a:ext uri="{FF2B5EF4-FFF2-40B4-BE49-F238E27FC236}">
                <a16:creationId xmlns:a16="http://schemas.microsoft.com/office/drawing/2014/main" id="{3C966F48-A6A1-4B57-A2E0-1AF4AAE38B64}"/>
              </a:ext>
            </a:extLst>
          </p:cNvPr>
          <p:cNvSpPr>
            <a:spLocks noGrp="1"/>
          </p:cNvSpPr>
          <p:nvPr>
            <p:ph type="body" sz="quarter" idx="19" hasCustomPrompt="1"/>
          </p:nvPr>
        </p:nvSpPr>
        <p:spPr>
          <a:xfrm>
            <a:off x="2825679" y="1173815"/>
            <a:ext cx="3015779" cy="555567"/>
          </a:xfrm>
        </p:spPr>
        <p:txBody>
          <a:bodyPr>
            <a:noAutofit/>
          </a:bodyPr>
          <a:lstStyle>
            <a:lvl1pPr algn="l">
              <a:defRPr sz="1200" b="0" i="1">
                <a:solidFill>
                  <a:schemeClr val="tx1"/>
                </a:solidFill>
                <a:latin typeface="Montserrat" panose="00000500000000000000" pitchFamily="2" charset="0"/>
              </a:defRPr>
            </a:lvl1pPr>
          </a:lstStyle>
          <a:p>
            <a:pPr lvl="0"/>
            <a:r>
              <a:rPr lang="fr-FR"/>
              <a:t>PRÉNOM </a:t>
            </a:r>
          </a:p>
        </p:txBody>
      </p:sp>
      <p:cxnSp>
        <p:nvCxnSpPr>
          <p:cNvPr id="32" name="Google Shape;92;p17"/>
          <p:cNvCxnSpPr/>
          <p:nvPr userDrawn="1"/>
        </p:nvCxnSpPr>
        <p:spPr>
          <a:xfrm rot="10800000">
            <a:off x="8233196" y="1759225"/>
            <a:ext cx="0" cy="4326600"/>
          </a:xfrm>
          <a:prstGeom prst="straightConnector1">
            <a:avLst/>
          </a:prstGeom>
          <a:noFill/>
          <a:ln w="19050" cap="flat" cmpd="sng">
            <a:solidFill>
              <a:srgbClr val="009739"/>
            </a:solidFill>
            <a:prstDash val="solid"/>
            <a:miter lim="400000"/>
            <a:headEnd type="none" w="sm" len="sm"/>
            <a:tailEnd type="none" w="sm" len="sm"/>
          </a:ln>
        </p:spPr>
      </p:cxnSp>
      <p:cxnSp>
        <p:nvCxnSpPr>
          <p:cNvPr id="33" name="Google Shape;93;p17"/>
          <p:cNvCxnSpPr/>
          <p:nvPr userDrawn="1"/>
        </p:nvCxnSpPr>
        <p:spPr>
          <a:xfrm rot="10800000">
            <a:off x="4960855" y="1759325"/>
            <a:ext cx="0" cy="4331400"/>
          </a:xfrm>
          <a:prstGeom prst="straightConnector1">
            <a:avLst/>
          </a:prstGeom>
          <a:noFill/>
          <a:ln w="19050" cap="flat" cmpd="sng">
            <a:solidFill>
              <a:srgbClr val="009739"/>
            </a:solidFill>
            <a:prstDash val="solid"/>
            <a:miter lim="400000"/>
            <a:headEnd type="none" w="sm" len="sm"/>
            <a:tailEnd type="none" w="sm" len="sm"/>
          </a:ln>
        </p:spPr>
      </p:cxnSp>
      <p:grpSp>
        <p:nvGrpSpPr>
          <p:cNvPr id="34" name="Groupe 33"/>
          <p:cNvGrpSpPr/>
          <p:nvPr userDrawn="1"/>
        </p:nvGrpSpPr>
        <p:grpSpPr>
          <a:xfrm>
            <a:off x="5108048" y="1817164"/>
            <a:ext cx="5186143" cy="1186500"/>
            <a:chOff x="5108048" y="1817164"/>
            <a:chExt cx="5186143" cy="1186500"/>
          </a:xfrm>
        </p:grpSpPr>
        <p:sp>
          <p:nvSpPr>
            <p:cNvPr id="38" name="Google Shape;91;p17"/>
            <p:cNvSpPr txBox="1"/>
            <p:nvPr userDrawn="1"/>
          </p:nvSpPr>
          <p:spPr>
            <a:xfrm>
              <a:off x="5108048" y="1817164"/>
              <a:ext cx="2759425" cy="11865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DU RECRUTEUR</a:t>
              </a:r>
              <a:endParaRPr lang="en-US" sz="2400" b="1">
                <a:solidFill>
                  <a:srgbClr val="003DA5"/>
                </a:solidFill>
                <a:latin typeface="Montserrat"/>
                <a:ea typeface="Montserrat"/>
                <a:cs typeface="Montserrat"/>
                <a:sym typeface="Montserrat"/>
              </a:endParaRPr>
            </a:p>
          </p:txBody>
        </p:sp>
        <p:sp>
          <p:nvSpPr>
            <p:cNvPr id="36" name="Google Shape;99;p17"/>
            <p:cNvSpPr txBox="1"/>
            <p:nvPr userDrawn="1"/>
          </p:nvSpPr>
          <p:spPr>
            <a:xfrm>
              <a:off x="8379980" y="1818343"/>
              <a:ext cx="1914211" cy="816921"/>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DE L’EMRG</a:t>
              </a:r>
            </a:p>
          </p:txBody>
        </p:sp>
      </p:grpSp>
    </p:spTree>
    <p:extLst>
      <p:ext uri="{BB962C8B-B14F-4D97-AF65-F5344CB8AC3E}">
        <p14:creationId xmlns:p14="http://schemas.microsoft.com/office/powerpoint/2010/main" val="1488964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émoignage modèle 2 vert">
    <p:spTree>
      <p:nvGrpSpPr>
        <p:cNvPr id="1" name=""/>
        <p:cNvGrpSpPr/>
        <p:nvPr/>
      </p:nvGrpSpPr>
      <p:grpSpPr>
        <a:xfrm>
          <a:off x="0" y="0"/>
          <a:ext cx="0" cy="0"/>
          <a:chOff x="0" y="0"/>
          <a:chExt cx="0" cy="0"/>
        </a:xfrm>
      </p:grpSpPr>
      <p:pic>
        <p:nvPicPr>
          <p:cNvPr id="18" name="Google Shape;208;p24"/>
          <p:cNvPicPr preferRelativeResize="0"/>
          <p:nvPr userDrawn="1"/>
        </p:nvPicPr>
        <p:blipFill rotWithShape="1">
          <a:blip r:embed="rId2">
            <a:alphaModFix/>
          </a:blip>
          <a:srcRect/>
          <a:stretch/>
        </p:blipFill>
        <p:spPr>
          <a:xfrm>
            <a:off x="9438234" y="1722395"/>
            <a:ext cx="620900" cy="620900"/>
          </a:xfrm>
          <a:prstGeom prst="rect">
            <a:avLst/>
          </a:prstGeom>
          <a:noFill/>
          <a:ln>
            <a:noFill/>
          </a:ln>
        </p:spPr>
      </p:pic>
      <p:cxnSp>
        <p:nvCxnSpPr>
          <p:cNvPr id="7" name="Google Shape;92;p17"/>
          <p:cNvCxnSpPr/>
          <p:nvPr userDrawn="1"/>
        </p:nvCxnSpPr>
        <p:spPr>
          <a:xfrm rot="10800000">
            <a:off x="7176346" y="1759225"/>
            <a:ext cx="0" cy="4326600"/>
          </a:xfrm>
          <a:prstGeom prst="straightConnector1">
            <a:avLst/>
          </a:prstGeom>
          <a:noFill/>
          <a:ln w="19050" cap="flat" cmpd="sng">
            <a:solidFill>
              <a:srgbClr val="009739"/>
            </a:solidFill>
            <a:prstDash val="solid"/>
            <a:miter lim="400000"/>
            <a:headEnd type="none" w="sm" len="sm"/>
            <a:tailEnd type="none" w="sm" len="sm"/>
          </a:ln>
        </p:spPr>
      </p:cxnSp>
      <p:sp>
        <p:nvSpPr>
          <p:cNvPr id="8" name="Google Shape;82;p17"/>
          <p:cNvSpPr/>
          <p:nvPr userDrawn="1"/>
        </p:nvSpPr>
        <p:spPr>
          <a:xfrm>
            <a:off x="0" y="6321275"/>
            <a:ext cx="10691813" cy="1238400"/>
          </a:xfrm>
          <a:prstGeom prst="rect">
            <a:avLst/>
          </a:prstGeom>
          <a:solidFill>
            <a:srgbClr val="009739"/>
          </a:solidFill>
          <a:ln>
            <a:noFill/>
          </a:ln>
        </p:spPr>
        <p:txBody>
          <a:bodyPr spcFirstLastPara="1" wrap="square" lIns="38750" tIns="38750" rIns="38750" bIns="38750"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600" b="0" i="0" u="none" strike="noStrike" cap="none">
              <a:solidFill>
                <a:srgbClr val="FFFFFF"/>
              </a:solidFill>
              <a:latin typeface="Montserrat Medium"/>
              <a:ea typeface="Montserrat Medium"/>
              <a:cs typeface="Montserrat Medium"/>
              <a:sym typeface="Montserrat Medium"/>
            </a:endParaRPr>
          </a:p>
        </p:txBody>
      </p:sp>
      <p:grpSp>
        <p:nvGrpSpPr>
          <p:cNvPr id="9" name="Groupe 8"/>
          <p:cNvGrpSpPr/>
          <p:nvPr userDrawn="1"/>
        </p:nvGrpSpPr>
        <p:grpSpPr>
          <a:xfrm>
            <a:off x="294443" y="1683565"/>
            <a:ext cx="4443100" cy="1063500"/>
            <a:chOff x="257380" y="1638885"/>
            <a:chExt cx="4443100" cy="1063500"/>
          </a:xfrm>
        </p:grpSpPr>
        <p:sp>
          <p:nvSpPr>
            <p:cNvPr id="10" name="Google Shape;86;p17"/>
            <p:cNvSpPr txBox="1"/>
            <p:nvPr/>
          </p:nvSpPr>
          <p:spPr>
            <a:xfrm>
              <a:off x="873080" y="1784927"/>
              <a:ext cx="3827400" cy="8172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QUESTIONS À </a:t>
              </a:r>
              <a:endParaRPr sz="500">
                <a:solidFill>
                  <a:srgbClr val="003DA5"/>
                </a:solidFill>
              </a:endParaRPr>
            </a:p>
          </p:txBody>
        </p:sp>
        <p:sp>
          <p:nvSpPr>
            <p:cNvPr id="11" name="Google Shape;87;p17"/>
            <p:cNvSpPr txBox="1"/>
            <p:nvPr/>
          </p:nvSpPr>
          <p:spPr>
            <a:xfrm>
              <a:off x="257380" y="1638885"/>
              <a:ext cx="559500" cy="1063500"/>
            </a:xfrm>
            <a:prstGeom prst="rect">
              <a:avLst/>
            </a:prstGeom>
            <a:noFill/>
            <a:ln>
              <a:noFill/>
            </a:ln>
          </p:spPr>
          <p:txBody>
            <a:bodyPr spcFirstLastPara="1" wrap="square" lIns="38750" tIns="38750" rIns="38750" bIns="38750" anchor="ctr" anchorCtr="0">
              <a:spAutoFit/>
            </a:bodyPr>
            <a:lstStyle/>
            <a:p>
              <a:pPr marL="0" marR="0" lvl="0" indent="0" algn="l" rtl="0">
                <a:lnSpc>
                  <a:spcPct val="100000"/>
                </a:lnSpc>
                <a:spcBef>
                  <a:spcPts val="0"/>
                </a:spcBef>
                <a:spcAft>
                  <a:spcPts val="0"/>
                </a:spcAft>
                <a:buClr>
                  <a:srgbClr val="003DA5"/>
                </a:buClr>
                <a:buSzPts val="6400"/>
                <a:buFont typeface="Montserrat"/>
                <a:buNone/>
              </a:pPr>
              <a:r>
                <a:rPr lang="en-US" sz="6400" b="1" i="0" u="none" strike="noStrike" cap="none">
                  <a:solidFill>
                    <a:srgbClr val="009739"/>
                  </a:solidFill>
                  <a:latin typeface="Montserrat"/>
                  <a:ea typeface="Montserrat"/>
                  <a:cs typeface="Montserrat"/>
                  <a:sym typeface="Montserrat"/>
                </a:rPr>
                <a:t>3</a:t>
              </a:r>
              <a:endParaRPr sz="500">
                <a:solidFill>
                  <a:srgbClr val="009739"/>
                </a:solidFill>
              </a:endParaRPr>
            </a:p>
          </p:txBody>
        </p:sp>
      </p:grpSp>
      <p:sp>
        <p:nvSpPr>
          <p:cNvPr id="13" name="Espace réservé du texte 8">
            <a:extLst>
              <a:ext uri="{FF2B5EF4-FFF2-40B4-BE49-F238E27FC236}">
                <a16:creationId xmlns:a16="http://schemas.microsoft.com/office/drawing/2014/main" id="{3C966F48-A6A1-4B57-A2E0-1AF4AAE38B64}"/>
              </a:ext>
            </a:extLst>
          </p:cNvPr>
          <p:cNvSpPr>
            <a:spLocks noGrp="1"/>
          </p:cNvSpPr>
          <p:nvPr>
            <p:ph type="body" sz="quarter" idx="17" hasCustomPrompt="1"/>
          </p:nvPr>
        </p:nvSpPr>
        <p:spPr>
          <a:xfrm>
            <a:off x="177540" y="2238207"/>
            <a:ext cx="3015779" cy="555567"/>
          </a:xfrm>
        </p:spPr>
        <p:txBody>
          <a:bodyPr>
            <a:noAutofit/>
          </a:bodyPr>
          <a:lstStyle>
            <a:lvl1pPr algn="ctr">
              <a:defRPr sz="2400" b="1">
                <a:solidFill>
                  <a:schemeClr val="tx1"/>
                </a:solidFill>
                <a:latin typeface="Montserrat" panose="00000500000000000000" pitchFamily="2" charset="0"/>
              </a:defRPr>
            </a:lvl1pPr>
          </a:lstStyle>
          <a:p>
            <a:pPr lvl="0"/>
            <a:r>
              <a:rPr lang="fr-FR"/>
              <a:t>PRÉNOM </a:t>
            </a:r>
          </a:p>
        </p:txBody>
      </p:sp>
      <p:sp>
        <p:nvSpPr>
          <p:cNvPr id="14" name="Espace réservé du numéro de diapositive 4"/>
          <p:cNvSpPr txBox="1">
            <a:spLocks/>
          </p:cNvSpPr>
          <p:nvPr userDrawn="1"/>
        </p:nvSpPr>
        <p:spPr>
          <a:xfrm>
            <a:off x="9941935" y="7044772"/>
            <a:ext cx="536695" cy="277783"/>
          </a:xfrm>
          <a:prstGeom prst="rect">
            <a:avLst/>
          </a:prstGeom>
        </p:spPr>
        <p:txBody>
          <a:bodyPr vert="horz" lIns="91440" tIns="45720" rIns="91440" bIns="45720" rtlCol="0" anchor="ctr">
            <a:noAutofit/>
          </a:bodyPr>
          <a:lstStyle>
            <a:defPPr>
              <a:defRPr lang="fr-FR"/>
            </a:defPPr>
            <a:lvl1pPr marL="0" algn="l" defTabSz="914400" rtl="0" eaLnBrk="1" latinLnBrk="0" hangingPunct="1">
              <a:lnSpc>
                <a:spcPct val="100000"/>
              </a:lnSpc>
              <a:defRPr sz="1052"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95CF018-3058-4F85-B70C-105277F9FE2A}" type="slidenum">
              <a:rPr lang="fr-FR" smtClean="0">
                <a:solidFill>
                  <a:schemeClr val="bg1"/>
                </a:solidFill>
              </a:rPr>
              <a:pPr algn="r"/>
              <a:t>‹N°›</a:t>
            </a:fld>
            <a:endParaRPr lang="fr-FR">
              <a:solidFill>
                <a:schemeClr val="bg1"/>
              </a:solidFill>
            </a:endParaRPr>
          </a:p>
        </p:txBody>
      </p:sp>
      <p:sp>
        <p:nvSpPr>
          <p:cNvPr id="16" name="Google Shape;91;p17"/>
          <p:cNvSpPr txBox="1"/>
          <p:nvPr userDrawn="1"/>
        </p:nvSpPr>
        <p:spPr>
          <a:xfrm>
            <a:off x="7302608" y="1817164"/>
            <a:ext cx="2759425" cy="11865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DU RECRUTEUR</a:t>
            </a:r>
            <a:endParaRPr lang="en-US" sz="2400" b="1">
              <a:solidFill>
                <a:srgbClr val="003DA5"/>
              </a:solidFill>
              <a:latin typeface="Montserrat"/>
              <a:ea typeface="Montserrat"/>
              <a:cs typeface="Montserrat"/>
              <a:sym typeface="Montserrat"/>
            </a:endParaRPr>
          </a:p>
        </p:txBody>
      </p:sp>
      <p:sp>
        <p:nvSpPr>
          <p:cNvPr id="21" name="Espace réservé du texte 8">
            <a:extLst>
              <a:ext uri="{FF2B5EF4-FFF2-40B4-BE49-F238E27FC236}">
                <a16:creationId xmlns:a16="http://schemas.microsoft.com/office/drawing/2014/main" id="{3C966F48-A6A1-4B57-A2E0-1AF4AAE38B64}"/>
              </a:ext>
            </a:extLst>
          </p:cNvPr>
          <p:cNvSpPr>
            <a:spLocks noGrp="1"/>
          </p:cNvSpPr>
          <p:nvPr>
            <p:ph type="body" sz="quarter" idx="18" hasCustomPrompt="1"/>
          </p:nvPr>
        </p:nvSpPr>
        <p:spPr>
          <a:xfrm>
            <a:off x="230435" y="6556945"/>
            <a:ext cx="6945910" cy="555567"/>
          </a:xfrm>
        </p:spPr>
        <p:txBody>
          <a:bodyPr>
            <a:noAutofit/>
          </a:bodyPr>
          <a:lstStyle>
            <a:lvl1pPr algn="l">
              <a:defRPr sz="2400" b="1" baseline="0">
                <a:solidFill>
                  <a:schemeClr val="bg1"/>
                </a:solidFill>
                <a:latin typeface="Montserrat" panose="00000500000000000000" pitchFamily="2" charset="0"/>
              </a:defRPr>
            </a:lvl1pPr>
          </a:lstStyle>
          <a:p>
            <a:pPr lvl="0"/>
            <a:r>
              <a:rPr lang="fr-FR"/>
              <a:t>PARCOURS DE LA PERSONNE</a:t>
            </a:r>
          </a:p>
        </p:txBody>
      </p:sp>
      <p:sp>
        <p:nvSpPr>
          <p:cNvPr id="20" name="Titre 1">
            <a:extLst>
              <a:ext uri="{FF2B5EF4-FFF2-40B4-BE49-F238E27FC236}">
                <a16:creationId xmlns:a16="http://schemas.microsoft.com/office/drawing/2014/main" id="{212140DD-45D1-41A7-B14C-E4BFEA0E9E58}"/>
              </a:ext>
            </a:extLst>
          </p:cNvPr>
          <p:cNvSpPr>
            <a:spLocks noGrp="1"/>
          </p:cNvSpPr>
          <p:nvPr>
            <p:ph type="title" hasCustomPrompt="1"/>
          </p:nvPr>
        </p:nvSpPr>
        <p:spPr>
          <a:xfrm>
            <a:off x="2812857" y="277223"/>
            <a:ext cx="5224720" cy="1190500"/>
          </a:xfrm>
        </p:spPr>
        <p:txBody>
          <a:bodyPr/>
          <a:lstStyle>
            <a:lvl1pPr>
              <a:defRPr>
                <a:solidFill>
                  <a:schemeClr val="tx1"/>
                </a:solidFill>
              </a:defRPr>
            </a:lvl1pPr>
          </a:lstStyle>
          <a:p>
            <a:r>
              <a:rPr lang="fr-FR"/>
              <a:t>Verbatim à personnaliser sur 2 lignes</a:t>
            </a:r>
          </a:p>
        </p:txBody>
      </p:sp>
      <p:sp>
        <p:nvSpPr>
          <p:cNvPr id="22" name="Espace réservé du texte 8">
            <a:extLst>
              <a:ext uri="{FF2B5EF4-FFF2-40B4-BE49-F238E27FC236}">
                <a16:creationId xmlns:a16="http://schemas.microsoft.com/office/drawing/2014/main" id="{3C966F48-A6A1-4B57-A2E0-1AF4AAE38B64}"/>
              </a:ext>
            </a:extLst>
          </p:cNvPr>
          <p:cNvSpPr>
            <a:spLocks noGrp="1"/>
          </p:cNvSpPr>
          <p:nvPr>
            <p:ph type="body" sz="quarter" idx="19" hasCustomPrompt="1"/>
          </p:nvPr>
        </p:nvSpPr>
        <p:spPr>
          <a:xfrm>
            <a:off x="2825679" y="1173815"/>
            <a:ext cx="3015779" cy="555567"/>
          </a:xfrm>
        </p:spPr>
        <p:txBody>
          <a:bodyPr>
            <a:noAutofit/>
          </a:bodyPr>
          <a:lstStyle>
            <a:lvl1pPr algn="l">
              <a:defRPr sz="1200" b="0" i="1">
                <a:solidFill>
                  <a:schemeClr val="tx1"/>
                </a:solidFill>
                <a:latin typeface="Montserrat" panose="00000500000000000000" pitchFamily="2" charset="0"/>
              </a:defRPr>
            </a:lvl1pPr>
          </a:lstStyle>
          <a:p>
            <a:pPr lvl="0"/>
            <a:r>
              <a:rPr lang="fr-FR"/>
              <a:t>PRÉNOM </a:t>
            </a:r>
          </a:p>
        </p:txBody>
      </p:sp>
      <p:sp>
        <p:nvSpPr>
          <p:cNvPr id="17" name="Google Shape;89;p17"/>
          <p:cNvSpPr txBox="1"/>
          <p:nvPr userDrawn="1"/>
        </p:nvSpPr>
        <p:spPr>
          <a:xfrm>
            <a:off x="7568414" y="6624061"/>
            <a:ext cx="2854800" cy="407578"/>
          </a:xfrm>
          <a:prstGeom prst="rect">
            <a:avLst/>
          </a:prstGeom>
          <a:noFill/>
          <a:ln>
            <a:noFill/>
          </a:ln>
        </p:spPr>
        <p:txBody>
          <a:bodyPr spcFirstLastPara="1" wrap="square" lIns="38750" tIns="38750" rIns="38750" bIns="38750" anchor="ctr" anchorCtr="0">
            <a:spAutoFit/>
          </a:bodyPr>
          <a:lstStyle/>
          <a:p>
            <a:pPr marL="0" marR="0" lvl="0" indent="0" algn="r" rtl="0">
              <a:lnSpc>
                <a:spcPct val="107000"/>
              </a:lnSpc>
              <a:spcBef>
                <a:spcPts val="0"/>
              </a:spcBef>
              <a:spcAft>
                <a:spcPts val="0"/>
              </a:spcAft>
              <a:buClr>
                <a:srgbClr val="FFFFFF"/>
              </a:buClr>
              <a:buSzPts val="1000"/>
              <a:buFont typeface="Montserrat"/>
              <a:buNone/>
            </a:pPr>
            <a:r>
              <a:rPr lang="fr-FR" sz="1000" b="1" i="0" u="none" strike="noStrike" cap="none">
                <a:solidFill>
                  <a:srgbClr val="FFFFFF"/>
                </a:solidFill>
                <a:latin typeface="+mn-lt"/>
                <a:ea typeface="Montserrat"/>
                <a:cs typeface="Montserrat"/>
                <a:sym typeface="Montserrat"/>
              </a:rPr>
              <a:t>FAMILLE </a:t>
            </a:r>
            <a:r>
              <a:rPr lang="fr-FR" sz="500"/>
              <a:t> </a:t>
            </a:r>
            <a:r>
              <a:rPr lang="fr-FR" sz="1000" b="1">
                <a:solidFill>
                  <a:srgbClr val="FFFFFF"/>
                </a:solidFill>
                <a:latin typeface="+mn-lt"/>
                <a:ea typeface="Montserrat"/>
                <a:cs typeface="Montserrat"/>
                <a:sym typeface="Montserrat"/>
              </a:rPr>
              <a:t>PRODUCTION, OPÉRATIONS </a:t>
            </a:r>
          </a:p>
          <a:p>
            <a:pPr marL="0" marR="0" lvl="0" indent="0" algn="r" rtl="0">
              <a:lnSpc>
                <a:spcPct val="107000"/>
              </a:lnSpc>
              <a:spcBef>
                <a:spcPts val="0"/>
              </a:spcBef>
              <a:spcAft>
                <a:spcPts val="0"/>
              </a:spcAft>
              <a:buClr>
                <a:srgbClr val="FFFFFF"/>
              </a:buClr>
              <a:buSzPts val="1000"/>
              <a:buFont typeface="Montserrat"/>
              <a:buNone/>
            </a:pPr>
            <a:r>
              <a:rPr lang="fr-FR" sz="1000" b="1">
                <a:solidFill>
                  <a:srgbClr val="FFFFFF"/>
                </a:solidFill>
                <a:latin typeface="+mn-lt"/>
                <a:ea typeface="Montserrat"/>
                <a:cs typeface="Montserrat"/>
                <a:sym typeface="Montserrat"/>
              </a:rPr>
              <a:t>ET PRESTATIONS CLIENTS</a:t>
            </a:r>
            <a:endParaRPr lang="fr-FR" sz="500"/>
          </a:p>
        </p:txBody>
      </p:sp>
    </p:spTree>
    <p:extLst>
      <p:ext uri="{BB962C8B-B14F-4D97-AF65-F5344CB8AC3E}">
        <p14:creationId xmlns:p14="http://schemas.microsoft.com/office/powerpoint/2010/main" val="3204513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 preserve="1">
  <p:cSld name="Texte avec fond logo">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DA3C28F0-2A3E-48B8-8E6E-32F0C7DEE6D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1482653" y="2379898"/>
            <a:ext cx="8837452" cy="5179777"/>
          </a:xfrm>
          <a:prstGeom prst="rect">
            <a:avLst/>
          </a:prstGeom>
        </p:spPr>
      </p:pic>
      <p:sp>
        <p:nvSpPr>
          <p:cNvPr id="2" name="Titre 1">
            <a:extLst>
              <a:ext uri="{FF2B5EF4-FFF2-40B4-BE49-F238E27FC236}">
                <a16:creationId xmlns:a16="http://schemas.microsoft.com/office/drawing/2014/main" id="{212140DD-45D1-41A7-B14C-E4BFEA0E9E58}"/>
              </a:ext>
            </a:extLst>
          </p:cNvPr>
          <p:cNvSpPr>
            <a:spLocks noGrp="1"/>
          </p:cNvSpPr>
          <p:nvPr>
            <p:ph type="title"/>
          </p:nvPr>
        </p:nvSpPr>
        <p:spPr/>
        <p:txBody>
          <a:bodyPr/>
          <a:lstStyle>
            <a:lvl1pPr>
              <a:defRPr>
                <a:solidFill>
                  <a:schemeClr val="tx1"/>
                </a:solidFill>
              </a:defRPr>
            </a:lvl1pPr>
          </a:lstStyle>
          <a:p>
            <a:r>
              <a:rPr lang="fr-FR"/>
              <a:t>Modifiez le style du titre</a:t>
            </a:r>
          </a:p>
        </p:txBody>
      </p:sp>
      <p:sp>
        <p:nvSpPr>
          <p:cNvPr id="3" name="Espace réservé du contenu 2">
            <a:extLst>
              <a:ext uri="{FF2B5EF4-FFF2-40B4-BE49-F238E27FC236}">
                <a16:creationId xmlns:a16="http://schemas.microsoft.com/office/drawing/2014/main" id="{46E98122-8C3C-4E49-8774-FCDAD1D0D762}"/>
              </a:ext>
            </a:extLst>
          </p:cNvPr>
          <p:cNvSpPr>
            <a:spLocks noGrp="1"/>
          </p:cNvSpPr>
          <p:nvPr>
            <p:ph idx="1"/>
          </p:nvPr>
        </p:nvSpPr>
        <p:spPr/>
        <p:txBody>
          <a:bodyPr anchor="ct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8F698E6-47E6-4E2A-8AF8-D2BE831FE178}"/>
              </a:ext>
            </a:extLst>
          </p:cNvPr>
          <p:cNvSpPr>
            <a:spLocks noGrp="1"/>
          </p:cNvSpPr>
          <p:nvPr>
            <p:ph type="dt" sz="half" idx="10"/>
          </p:nvPr>
        </p:nvSpPr>
        <p:spPr/>
        <p:txBody>
          <a:bodyPr/>
          <a:lstStyle>
            <a:lvl1pPr>
              <a:defRPr>
                <a:solidFill>
                  <a:schemeClr val="tx1"/>
                </a:solidFill>
              </a:defRPr>
            </a:lvl1pPr>
          </a:lstStyle>
          <a:p>
            <a:fld id="{B54C71A4-43A7-4BC3-9F9A-5DF8699657E3}" type="datetime1">
              <a:rPr lang="fr-FR" smtClean="0"/>
              <a:pPr/>
              <a:t>03/01/2025</a:t>
            </a:fld>
            <a:endParaRPr lang="fr-FR"/>
          </a:p>
        </p:txBody>
      </p:sp>
      <p:sp>
        <p:nvSpPr>
          <p:cNvPr id="5" name="Espace réservé du pied de page 4">
            <a:extLst>
              <a:ext uri="{FF2B5EF4-FFF2-40B4-BE49-F238E27FC236}">
                <a16:creationId xmlns:a16="http://schemas.microsoft.com/office/drawing/2014/main" id="{069EA72B-71AE-4A88-A0CE-87AB44331CF4}"/>
              </a:ext>
            </a:extLst>
          </p:cNvPr>
          <p:cNvSpPr>
            <a:spLocks noGrp="1"/>
          </p:cNvSpPr>
          <p:nvPr>
            <p:ph type="ftr" sz="quarter" idx="11"/>
          </p:nvPr>
        </p:nvSpPr>
        <p:spPr/>
        <p:txBody>
          <a:bodyPr/>
          <a:lstStyle>
            <a:lvl1pPr>
              <a:defRPr>
                <a:solidFill>
                  <a:schemeClr val="tx1"/>
                </a:solidFill>
              </a:defRPr>
            </a:lvl1pPr>
          </a:lstStyle>
          <a:p>
            <a:r>
              <a:rPr lang="fr-FR"/>
              <a:t>Titre de la présentation / Date</a:t>
            </a:r>
          </a:p>
        </p:txBody>
      </p:sp>
      <p:sp>
        <p:nvSpPr>
          <p:cNvPr id="6" name="Espace réservé du numéro de diapositive 5">
            <a:extLst>
              <a:ext uri="{FF2B5EF4-FFF2-40B4-BE49-F238E27FC236}">
                <a16:creationId xmlns:a16="http://schemas.microsoft.com/office/drawing/2014/main" id="{4892D7E5-260E-4F34-BA9D-B88ABCAF5084}"/>
              </a:ext>
            </a:extLst>
          </p:cNvPr>
          <p:cNvSpPr>
            <a:spLocks noGrp="1"/>
          </p:cNvSpPr>
          <p:nvPr>
            <p:ph type="sldNum" sz="quarter" idx="12"/>
          </p:nvPr>
        </p:nvSpPr>
        <p:spPr/>
        <p:txBody>
          <a:bodyPr/>
          <a:lstStyle>
            <a:lvl1pPr>
              <a:defRPr>
                <a:solidFill>
                  <a:schemeClr val="tx1"/>
                </a:solidFill>
              </a:defRPr>
            </a:lvl1pPr>
          </a:lstStyle>
          <a:p>
            <a:fld id="{D95CF018-3058-4F85-B70C-105277F9FE2A}" type="slidenum">
              <a:rPr lang="fr-FR" smtClean="0"/>
              <a:pPr/>
              <a:t>‹N°›</a:t>
            </a:fld>
            <a:endParaRPr lang="fr-FR"/>
          </a:p>
        </p:txBody>
      </p:sp>
      <p:cxnSp>
        <p:nvCxnSpPr>
          <p:cNvPr id="10" name="Connecteur droit 9">
            <a:extLst>
              <a:ext uri="{FF2B5EF4-FFF2-40B4-BE49-F238E27FC236}">
                <a16:creationId xmlns:a16="http://schemas.microsoft.com/office/drawing/2014/main" id="{DC036B80-8596-40C5-9403-82DF681AD58F}"/>
              </a:ext>
            </a:extLst>
          </p:cNvPr>
          <p:cNvCxnSpPr/>
          <p:nvPr userDrawn="1"/>
        </p:nvCxnSpPr>
        <p:spPr>
          <a:xfrm>
            <a:off x="580814" y="7028392"/>
            <a:ext cx="473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Google Shape;63;p14"/>
          <p:cNvPicPr preferRelativeResize="0"/>
          <p:nvPr userDrawn="1"/>
        </p:nvPicPr>
        <p:blipFill>
          <a:blip r:embed="rId3">
            <a:alphaModFix/>
          </a:blip>
          <a:stretch>
            <a:fillRect/>
          </a:stretch>
        </p:blipFill>
        <p:spPr>
          <a:xfrm>
            <a:off x="9049426" y="6507372"/>
            <a:ext cx="1312225" cy="921373"/>
          </a:xfrm>
          <a:prstGeom prst="rect">
            <a:avLst/>
          </a:prstGeom>
          <a:noFill/>
          <a:ln>
            <a:noFill/>
          </a:ln>
        </p:spPr>
      </p:pic>
    </p:spTree>
    <p:extLst>
      <p:ext uri="{BB962C8B-B14F-4D97-AF65-F5344CB8AC3E}">
        <p14:creationId xmlns:p14="http://schemas.microsoft.com/office/powerpoint/2010/main" val="1417532893"/>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Famille">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6D33313E-A1D1-4E33-870B-8294F1ED2F27}"/>
              </a:ext>
            </a:extLst>
          </p:cNvPr>
          <p:cNvSpPr>
            <a:spLocks noGrp="1"/>
          </p:cNvSpPr>
          <p:nvPr>
            <p:ph type="sldNum" sz="quarter" idx="12"/>
          </p:nvPr>
        </p:nvSpPr>
        <p:spPr/>
        <p:txBody>
          <a:bodyPr>
            <a:noAutofit/>
          </a:bodyPr>
          <a:lstStyle>
            <a:lvl1pPr>
              <a:defRPr>
                <a:solidFill>
                  <a:schemeClr val="tx1"/>
                </a:solidFill>
              </a:defRPr>
            </a:lvl1pPr>
          </a:lstStyle>
          <a:p>
            <a:fld id="{D95CF018-3058-4F85-B70C-105277F9FE2A}" type="slidenum">
              <a:rPr lang="fr-FR" smtClean="0"/>
              <a:pPr/>
              <a:t>‹N°›</a:t>
            </a:fld>
            <a:endParaRPr lang="fr-FR"/>
          </a:p>
        </p:txBody>
      </p:sp>
      <p:sp>
        <p:nvSpPr>
          <p:cNvPr id="4" name="Espace réservé de la date 3">
            <a:extLst>
              <a:ext uri="{FF2B5EF4-FFF2-40B4-BE49-F238E27FC236}">
                <a16:creationId xmlns:a16="http://schemas.microsoft.com/office/drawing/2014/main" id="{6C2C6319-4719-428A-91E6-301A2F3321AE}"/>
              </a:ext>
            </a:extLst>
          </p:cNvPr>
          <p:cNvSpPr>
            <a:spLocks noGrp="1"/>
          </p:cNvSpPr>
          <p:nvPr>
            <p:ph type="dt" sz="half" idx="10"/>
          </p:nvPr>
        </p:nvSpPr>
        <p:spPr/>
        <p:txBody>
          <a:bodyPr>
            <a:noAutofit/>
          </a:bodyPr>
          <a:lstStyle>
            <a:lvl1pPr>
              <a:defRPr>
                <a:solidFill>
                  <a:schemeClr val="tx1"/>
                </a:solidFill>
              </a:defRPr>
            </a:lvl1pPr>
          </a:lstStyle>
          <a:p>
            <a:fld id="{2F3CEF16-7F3F-4837-B549-AAD97B9F641C}" type="datetime1">
              <a:rPr lang="fr-FR" smtClean="0"/>
              <a:pPr/>
              <a:t>03/01/2025</a:t>
            </a:fld>
            <a:endParaRPr lang="fr-FR"/>
          </a:p>
        </p:txBody>
      </p:sp>
      <p:sp>
        <p:nvSpPr>
          <p:cNvPr id="5" name="Espace réservé du pied de page 4">
            <a:extLst>
              <a:ext uri="{FF2B5EF4-FFF2-40B4-BE49-F238E27FC236}">
                <a16:creationId xmlns:a16="http://schemas.microsoft.com/office/drawing/2014/main" id="{6CCEB618-24E5-4C5A-A185-0531E24E207F}"/>
              </a:ext>
            </a:extLst>
          </p:cNvPr>
          <p:cNvSpPr>
            <a:spLocks noGrp="1"/>
          </p:cNvSpPr>
          <p:nvPr>
            <p:ph type="ftr" sz="quarter" idx="11"/>
          </p:nvPr>
        </p:nvSpPr>
        <p:spPr/>
        <p:txBody>
          <a:bodyPr>
            <a:noAutofit/>
          </a:bodyPr>
          <a:lstStyle>
            <a:lvl1pPr>
              <a:defRPr>
                <a:solidFill>
                  <a:schemeClr val="tx1"/>
                </a:solidFill>
              </a:defRPr>
            </a:lvl1pPr>
          </a:lstStyle>
          <a:p>
            <a:r>
              <a:rPr lang="fr-FR"/>
              <a:t>Titre de la présentation / Date</a:t>
            </a:r>
          </a:p>
        </p:txBody>
      </p:sp>
      <p:cxnSp>
        <p:nvCxnSpPr>
          <p:cNvPr id="10" name="Connecteur droit 9">
            <a:extLst>
              <a:ext uri="{FF2B5EF4-FFF2-40B4-BE49-F238E27FC236}">
                <a16:creationId xmlns:a16="http://schemas.microsoft.com/office/drawing/2014/main" id="{6BEC91FD-4451-40E3-8208-33D1A68BBEAB}"/>
              </a:ext>
            </a:extLst>
          </p:cNvPr>
          <p:cNvCxnSpPr/>
          <p:nvPr userDrawn="1"/>
        </p:nvCxnSpPr>
        <p:spPr>
          <a:xfrm>
            <a:off x="580814" y="7028392"/>
            <a:ext cx="473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Google Shape;77;p16"/>
          <p:cNvSpPr txBox="1"/>
          <p:nvPr userDrawn="1"/>
        </p:nvSpPr>
        <p:spPr>
          <a:xfrm>
            <a:off x="212853" y="5469648"/>
            <a:ext cx="10310768" cy="1519794"/>
          </a:xfrm>
          <a:prstGeom prst="rect">
            <a:avLst/>
          </a:prstGeom>
          <a:noFill/>
          <a:ln>
            <a:noFill/>
          </a:ln>
        </p:spPr>
        <p:txBody>
          <a:bodyPr spcFirstLastPara="1" wrap="square" lIns="33982" tIns="33982" rIns="33982" bIns="33982" anchor="t" anchorCtr="0">
            <a:spAutoFit/>
          </a:bodyPr>
          <a:lstStyle/>
          <a:p>
            <a:pPr marL="0" marR="0" lvl="0" indent="0" algn="l" rtl="0">
              <a:lnSpc>
                <a:spcPct val="90000"/>
              </a:lnSpc>
              <a:spcBef>
                <a:spcPts val="0"/>
              </a:spcBef>
              <a:spcAft>
                <a:spcPts val="0"/>
              </a:spcAft>
              <a:buClr>
                <a:srgbClr val="FFFFFF"/>
              </a:buClr>
              <a:buSzPts val="5100"/>
              <a:buFont typeface="Montserrat"/>
              <a:buNone/>
            </a:pPr>
            <a:r>
              <a:rPr lang="en-US" sz="5100" b="1" i="0" u="none" strike="noStrike" cap="none" dirty="0">
                <a:solidFill>
                  <a:srgbClr val="FFFFFF"/>
                </a:solidFill>
                <a:latin typeface="+mn-lt"/>
                <a:ea typeface="Montserrat"/>
                <a:cs typeface="Montserrat"/>
                <a:sym typeface="Montserrat"/>
              </a:rPr>
              <a:t>FAMILLE </a:t>
            </a:r>
            <a:endParaRPr sz="5100" b="1" dirty="0">
              <a:latin typeface="+mn-lt"/>
            </a:endParaRPr>
          </a:p>
          <a:p>
            <a:pPr marL="0" marR="0" lvl="0" indent="0" algn="l" rtl="0">
              <a:lnSpc>
                <a:spcPct val="90000"/>
              </a:lnSpc>
              <a:spcBef>
                <a:spcPts val="263"/>
              </a:spcBef>
              <a:spcAft>
                <a:spcPts val="0"/>
              </a:spcAft>
              <a:buClr>
                <a:srgbClr val="FFFFFF"/>
              </a:buClr>
              <a:buSzPts val="5100"/>
              <a:buFont typeface="Montserrat"/>
              <a:buNone/>
            </a:pPr>
            <a:r>
              <a:rPr lang="en-US" sz="5100" b="1" i="0" u="none" strike="noStrike" cap="none" dirty="0">
                <a:solidFill>
                  <a:srgbClr val="FFFFFF"/>
                </a:solidFill>
                <a:latin typeface="+mn-lt"/>
                <a:ea typeface="Montserrat"/>
                <a:cs typeface="Montserrat"/>
                <a:sym typeface="Montserrat"/>
              </a:rPr>
              <a:t>RELATION COMMERCIALE</a:t>
            </a:r>
            <a:endParaRPr sz="5100" b="1" dirty="0">
              <a:latin typeface="+mn-lt"/>
            </a:endParaRPr>
          </a:p>
        </p:txBody>
      </p:sp>
      <p:pic>
        <p:nvPicPr>
          <p:cNvPr id="7" name="Google Shape;63;p14"/>
          <p:cNvPicPr preferRelativeResize="0"/>
          <p:nvPr userDrawn="1"/>
        </p:nvPicPr>
        <p:blipFill>
          <a:blip r:embed="rId2">
            <a:alphaModFix/>
          </a:blip>
          <a:stretch>
            <a:fillRect/>
          </a:stretch>
        </p:blipFill>
        <p:spPr>
          <a:xfrm>
            <a:off x="9049426" y="6507372"/>
            <a:ext cx="1312225" cy="921373"/>
          </a:xfrm>
          <a:prstGeom prst="rect">
            <a:avLst/>
          </a:prstGeom>
          <a:noFill/>
          <a:ln>
            <a:noFill/>
          </a:ln>
        </p:spPr>
      </p:pic>
    </p:spTree>
    <p:extLst>
      <p:ext uri="{BB962C8B-B14F-4D97-AF65-F5344CB8AC3E}">
        <p14:creationId xmlns:p14="http://schemas.microsoft.com/office/powerpoint/2010/main" val="323978709"/>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e avec schémas">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3716C531-2CFB-4E5B-8F66-A15176016CE5}"/>
              </a:ext>
            </a:extLst>
          </p:cNvPr>
          <p:cNvSpPr>
            <a:spLocks noGrp="1"/>
          </p:cNvSpPr>
          <p:nvPr>
            <p:ph type="dt" sz="half" idx="10"/>
          </p:nvPr>
        </p:nvSpPr>
        <p:spPr>
          <a:xfrm>
            <a:off x="4713448" y="6878075"/>
            <a:ext cx="1262813" cy="277783"/>
          </a:xfrm>
        </p:spPr>
        <p:txBody>
          <a:bodyPr>
            <a:noAutofit/>
          </a:bodyPr>
          <a:lstStyle>
            <a:lvl1pPr>
              <a:defRPr>
                <a:solidFill>
                  <a:schemeClr val="tx1"/>
                </a:solidFill>
              </a:defRPr>
            </a:lvl1pPr>
          </a:lstStyle>
          <a:p>
            <a:fld id="{256769D6-2BFD-4CB3-AE30-81AD23EC5156}" type="datetime1">
              <a:rPr lang="fr-FR" smtClean="0"/>
              <a:pPr/>
              <a:t>03/01/2025</a:t>
            </a:fld>
            <a:endParaRPr lang="fr-FR"/>
          </a:p>
        </p:txBody>
      </p:sp>
      <p:sp>
        <p:nvSpPr>
          <p:cNvPr id="5" name="Espace réservé du pied de page 4">
            <a:extLst>
              <a:ext uri="{FF2B5EF4-FFF2-40B4-BE49-F238E27FC236}">
                <a16:creationId xmlns:a16="http://schemas.microsoft.com/office/drawing/2014/main" id="{A0EF3019-6813-4BCE-8FD7-8BAD1DDCC6A4}"/>
              </a:ext>
            </a:extLst>
          </p:cNvPr>
          <p:cNvSpPr>
            <a:spLocks noGrp="1"/>
          </p:cNvSpPr>
          <p:nvPr>
            <p:ph type="ftr" sz="quarter" idx="11"/>
          </p:nvPr>
        </p:nvSpPr>
        <p:spPr>
          <a:xfrm>
            <a:off x="623037" y="6878075"/>
            <a:ext cx="3946289" cy="277783"/>
          </a:xfrm>
        </p:spPr>
        <p:txBody>
          <a:bodyPr>
            <a:noAutofit/>
          </a:bodyPr>
          <a:lstStyle>
            <a:lvl1pPr>
              <a:defRPr>
                <a:solidFill>
                  <a:schemeClr val="tx1"/>
                </a:solidFill>
              </a:defRPr>
            </a:lvl1pPr>
          </a:lstStyle>
          <a:p>
            <a:r>
              <a:rPr lang="fr-FR"/>
              <a:t>Titre de la présentation / Date</a:t>
            </a:r>
          </a:p>
        </p:txBody>
      </p:sp>
      <p:sp>
        <p:nvSpPr>
          <p:cNvPr id="6" name="Espace réservé du numéro de diapositive 5">
            <a:extLst>
              <a:ext uri="{FF2B5EF4-FFF2-40B4-BE49-F238E27FC236}">
                <a16:creationId xmlns:a16="http://schemas.microsoft.com/office/drawing/2014/main" id="{083150F9-E599-47C6-B00B-9E9475158114}"/>
              </a:ext>
            </a:extLst>
          </p:cNvPr>
          <p:cNvSpPr>
            <a:spLocks noGrp="1"/>
          </p:cNvSpPr>
          <p:nvPr>
            <p:ph type="sldNum" sz="quarter" idx="12"/>
          </p:nvPr>
        </p:nvSpPr>
        <p:spPr>
          <a:xfrm>
            <a:off x="294443" y="6878075"/>
            <a:ext cx="536695" cy="277783"/>
          </a:xfrm>
        </p:spPr>
        <p:txBody>
          <a:bodyPr>
            <a:noAutofit/>
          </a:bodyPr>
          <a:lstStyle>
            <a:lvl1pPr>
              <a:defRPr>
                <a:solidFill>
                  <a:schemeClr val="tx1"/>
                </a:solidFill>
              </a:defRPr>
            </a:lvl1pPr>
          </a:lstStyle>
          <a:p>
            <a:fld id="{975A587B-5814-4D9B-9598-FE9CB954CB01}" type="slidenum">
              <a:rPr lang="fr-FR" smtClean="0"/>
              <a:pPr/>
              <a:t>‹N°›</a:t>
            </a:fld>
            <a:endParaRPr lang="fr-FR"/>
          </a:p>
        </p:txBody>
      </p:sp>
      <p:sp>
        <p:nvSpPr>
          <p:cNvPr id="19" name="Espace réservé du texte 8">
            <a:extLst>
              <a:ext uri="{FF2B5EF4-FFF2-40B4-BE49-F238E27FC236}">
                <a16:creationId xmlns:a16="http://schemas.microsoft.com/office/drawing/2014/main" id="{70D1060D-2845-4144-883B-A2BF2FE0E402}"/>
              </a:ext>
            </a:extLst>
          </p:cNvPr>
          <p:cNvSpPr>
            <a:spLocks noGrp="1"/>
          </p:cNvSpPr>
          <p:nvPr>
            <p:ph type="body" sz="quarter" idx="14" hasCustomPrompt="1"/>
          </p:nvPr>
        </p:nvSpPr>
        <p:spPr>
          <a:xfrm>
            <a:off x="1726283" y="4880690"/>
            <a:ext cx="1019009" cy="383327"/>
          </a:xfrm>
        </p:spPr>
        <p:txBody>
          <a:bodyPr>
            <a:noAutofit/>
          </a:bodyPr>
          <a:lstStyle>
            <a:lvl1pPr algn="ctr">
              <a:defRPr sz="1666">
                <a:solidFill>
                  <a:schemeClr val="tx1"/>
                </a:solidFill>
                <a:latin typeface="Montserrat Medium" panose="00000600000000000000" pitchFamily="50" charset="0"/>
              </a:defRPr>
            </a:lvl1pPr>
          </a:lstStyle>
          <a:p>
            <a:pPr lvl="0"/>
            <a:r>
              <a:rPr lang="fr-FR"/>
              <a:t>Année</a:t>
            </a:r>
          </a:p>
        </p:txBody>
      </p:sp>
      <p:sp>
        <p:nvSpPr>
          <p:cNvPr id="20" name="Espace réservé du texte 8">
            <a:extLst>
              <a:ext uri="{FF2B5EF4-FFF2-40B4-BE49-F238E27FC236}">
                <a16:creationId xmlns:a16="http://schemas.microsoft.com/office/drawing/2014/main" id="{23B956B5-20F2-47B3-9EEA-CAA78A437BEA}"/>
              </a:ext>
            </a:extLst>
          </p:cNvPr>
          <p:cNvSpPr>
            <a:spLocks noGrp="1"/>
          </p:cNvSpPr>
          <p:nvPr>
            <p:ph type="body" sz="quarter" idx="15" hasCustomPrompt="1"/>
          </p:nvPr>
        </p:nvSpPr>
        <p:spPr>
          <a:xfrm>
            <a:off x="4841172" y="4880690"/>
            <a:ext cx="1019009" cy="383327"/>
          </a:xfrm>
        </p:spPr>
        <p:txBody>
          <a:bodyPr>
            <a:noAutofit/>
          </a:bodyPr>
          <a:lstStyle>
            <a:lvl1pPr algn="ctr">
              <a:defRPr sz="1666">
                <a:solidFill>
                  <a:schemeClr val="tx1"/>
                </a:solidFill>
                <a:latin typeface="Montserrat Medium" panose="00000600000000000000" pitchFamily="50" charset="0"/>
              </a:defRPr>
            </a:lvl1pPr>
          </a:lstStyle>
          <a:p>
            <a:pPr lvl="0"/>
            <a:r>
              <a:rPr lang="fr-FR"/>
              <a:t>Année</a:t>
            </a:r>
          </a:p>
        </p:txBody>
      </p:sp>
      <p:sp>
        <p:nvSpPr>
          <p:cNvPr id="21" name="Espace réservé du texte 8">
            <a:extLst>
              <a:ext uri="{FF2B5EF4-FFF2-40B4-BE49-F238E27FC236}">
                <a16:creationId xmlns:a16="http://schemas.microsoft.com/office/drawing/2014/main" id="{63D39F0F-5737-4566-A26A-A46A77C809F9}"/>
              </a:ext>
            </a:extLst>
          </p:cNvPr>
          <p:cNvSpPr>
            <a:spLocks noGrp="1"/>
          </p:cNvSpPr>
          <p:nvPr>
            <p:ph type="body" sz="quarter" idx="16" hasCustomPrompt="1"/>
          </p:nvPr>
        </p:nvSpPr>
        <p:spPr>
          <a:xfrm>
            <a:off x="8022886" y="4880690"/>
            <a:ext cx="1019009" cy="383327"/>
          </a:xfrm>
        </p:spPr>
        <p:txBody>
          <a:bodyPr>
            <a:noAutofit/>
          </a:bodyPr>
          <a:lstStyle>
            <a:lvl1pPr algn="ctr">
              <a:defRPr sz="1666">
                <a:solidFill>
                  <a:schemeClr val="tx1"/>
                </a:solidFill>
                <a:latin typeface="Montserrat Medium" panose="00000600000000000000" pitchFamily="50" charset="0"/>
              </a:defRPr>
            </a:lvl1pPr>
          </a:lstStyle>
          <a:p>
            <a:pPr lvl="0"/>
            <a:r>
              <a:rPr lang="fr-FR"/>
              <a:t>Année</a:t>
            </a:r>
          </a:p>
        </p:txBody>
      </p:sp>
      <p:sp>
        <p:nvSpPr>
          <p:cNvPr id="22" name="Espace réservé du texte 8">
            <a:extLst>
              <a:ext uri="{FF2B5EF4-FFF2-40B4-BE49-F238E27FC236}">
                <a16:creationId xmlns:a16="http://schemas.microsoft.com/office/drawing/2014/main" id="{3C966F48-A6A1-4B57-A2E0-1AF4AAE38B64}"/>
              </a:ext>
            </a:extLst>
          </p:cNvPr>
          <p:cNvSpPr>
            <a:spLocks noGrp="1"/>
          </p:cNvSpPr>
          <p:nvPr>
            <p:ph type="body" sz="quarter" idx="17" hasCustomPrompt="1"/>
          </p:nvPr>
        </p:nvSpPr>
        <p:spPr>
          <a:xfrm>
            <a:off x="727897" y="3372550"/>
            <a:ext cx="3015779" cy="555567"/>
          </a:xfrm>
        </p:spPr>
        <p:txBody>
          <a:bodyPr>
            <a:noAutofit/>
          </a:bodyPr>
          <a:lstStyle>
            <a:lvl1pPr algn="ctr">
              <a:defRPr sz="1140">
                <a:solidFill>
                  <a:schemeClr val="tx1"/>
                </a:solidFill>
                <a:latin typeface="Montserrat SemiBold" panose="00000700000000000000" pitchFamily="2" charset="0"/>
              </a:defRPr>
            </a:lvl1pPr>
          </a:lstStyle>
          <a:p>
            <a:pPr lvl="0"/>
            <a:r>
              <a:rPr lang="fr-FR"/>
              <a:t>Modifier les styles du texte du masque</a:t>
            </a:r>
          </a:p>
        </p:txBody>
      </p:sp>
      <p:sp>
        <p:nvSpPr>
          <p:cNvPr id="23" name="Espace réservé du texte 8">
            <a:extLst>
              <a:ext uri="{FF2B5EF4-FFF2-40B4-BE49-F238E27FC236}">
                <a16:creationId xmlns:a16="http://schemas.microsoft.com/office/drawing/2014/main" id="{3BCC55BE-B085-4A03-9211-B19A9DC9F90E}"/>
              </a:ext>
            </a:extLst>
          </p:cNvPr>
          <p:cNvSpPr>
            <a:spLocks noGrp="1"/>
          </p:cNvSpPr>
          <p:nvPr>
            <p:ph type="body" sz="quarter" idx="18" hasCustomPrompt="1"/>
          </p:nvPr>
        </p:nvSpPr>
        <p:spPr>
          <a:xfrm>
            <a:off x="3842787" y="3372550"/>
            <a:ext cx="3015779" cy="555567"/>
          </a:xfrm>
        </p:spPr>
        <p:txBody>
          <a:bodyPr>
            <a:noAutofit/>
          </a:bodyPr>
          <a:lstStyle>
            <a:lvl1pPr algn="ctr">
              <a:defRPr sz="1140">
                <a:solidFill>
                  <a:schemeClr val="tx1"/>
                </a:solidFill>
                <a:latin typeface="Montserrat SemiBold" panose="00000700000000000000" pitchFamily="2" charset="0"/>
              </a:defRPr>
            </a:lvl1pPr>
          </a:lstStyle>
          <a:p>
            <a:pPr lvl="0"/>
            <a:r>
              <a:rPr lang="fr-FR"/>
              <a:t>Modifier les styles du texte du masque</a:t>
            </a:r>
          </a:p>
        </p:txBody>
      </p:sp>
      <p:sp>
        <p:nvSpPr>
          <p:cNvPr id="24" name="Espace réservé du texte 8">
            <a:extLst>
              <a:ext uri="{FF2B5EF4-FFF2-40B4-BE49-F238E27FC236}">
                <a16:creationId xmlns:a16="http://schemas.microsoft.com/office/drawing/2014/main" id="{ECAAB81B-E981-40D2-A505-46617FC65FD4}"/>
              </a:ext>
            </a:extLst>
          </p:cNvPr>
          <p:cNvSpPr>
            <a:spLocks noGrp="1"/>
          </p:cNvSpPr>
          <p:nvPr>
            <p:ph type="body" sz="quarter" idx="19" hasCustomPrompt="1"/>
          </p:nvPr>
        </p:nvSpPr>
        <p:spPr>
          <a:xfrm>
            <a:off x="7024502" y="3372550"/>
            <a:ext cx="3015779" cy="555567"/>
          </a:xfrm>
        </p:spPr>
        <p:txBody>
          <a:bodyPr>
            <a:noAutofit/>
          </a:bodyPr>
          <a:lstStyle>
            <a:lvl1pPr algn="ctr">
              <a:defRPr sz="1140">
                <a:solidFill>
                  <a:schemeClr val="tx1"/>
                </a:solidFill>
                <a:latin typeface="Montserrat SemiBold" panose="00000700000000000000" pitchFamily="2" charset="0"/>
              </a:defRPr>
            </a:lvl1pPr>
          </a:lstStyle>
          <a:p>
            <a:pPr lvl="0"/>
            <a:r>
              <a:rPr lang="fr-FR"/>
              <a:t>Modifier les styles du texte du masque</a:t>
            </a:r>
          </a:p>
        </p:txBody>
      </p:sp>
      <p:sp>
        <p:nvSpPr>
          <p:cNvPr id="3" name="Titre 2">
            <a:extLst>
              <a:ext uri="{FF2B5EF4-FFF2-40B4-BE49-F238E27FC236}">
                <a16:creationId xmlns:a16="http://schemas.microsoft.com/office/drawing/2014/main" id="{518F2F89-E71C-4246-9083-C454701428FB}"/>
              </a:ext>
            </a:extLst>
          </p:cNvPr>
          <p:cNvSpPr>
            <a:spLocks noGrp="1"/>
          </p:cNvSpPr>
          <p:nvPr>
            <p:ph type="title"/>
          </p:nvPr>
        </p:nvSpPr>
        <p:spPr/>
        <p:txBody>
          <a:bodyPr>
            <a:noAutofit/>
          </a:bodyPr>
          <a:lstStyle>
            <a:lvl1pPr>
              <a:defRPr>
                <a:solidFill>
                  <a:schemeClr val="tx1"/>
                </a:solidFill>
              </a:defRPr>
            </a:lvl1pPr>
          </a:lstStyle>
          <a:p>
            <a:r>
              <a:rPr lang="fr-FR"/>
              <a:t>Modifiez le style du titre</a:t>
            </a:r>
          </a:p>
        </p:txBody>
      </p:sp>
      <p:sp>
        <p:nvSpPr>
          <p:cNvPr id="15" name="Espace réservé du contenu 2">
            <a:extLst>
              <a:ext uri="{FF2B5EF4-FFF2-40B4-BE49-F238E27FC236}">
                <a16:creationId xmlns:a16="http://schemas.microsoft.com/office/drawing/2014/main" id="{8FCB1399-8C9B-4E59-BFEA-F2F0D8074D01}"/>
              </a:ext>
            </a:extLst>
          </p:cNvPr>
          <p:cNvSpPr>
            <a:spLocks noGrp="1"/>
          </p:cNvSpPr>
          <p:nvPr>
            <p:ph idx="1"/>
          </p:nvPr>
        </p:nvSpPr>
        <p:spPr>
          <a:xfrm>
            <a:off x="335756" y="1296698"/>
            <a:ext cx="9944649" cy="1865117"/>
          </a:xfrm>
        </p:spPr>
        <p:txBody>
          <a:bodyPr>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381753994"/>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e avec 1 graphiqu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2140DD-45D1-41A7-B14C-E4BFEA0E9E58}"/>
              </a:ext>
            </a:extLst>
          </p:cNvPr>
          <p:cNvSpPr>
            <a:spLocks noGrp="1"/>
          </p:cNvSpPr>
          <p:nvPr>
            <p:ph type="title"/>
          </p:nvPr>
        </p:nvSpPr>
        <p:spPr>
          <a:xfrm>
            <a:off x="334646" y="156619"/>
            <a:ext cx="9944648" cy="1190500"/>
          </a:xfrm>
        </p:spPr>
        <p:txBody>
          <a:bodyPr>
            <a:noAutofit/>
          </a:bodyPr>
          <a:lstStyle>
            <a:lvl1pPr>
              <a:defRPr>
                <a:solidFill>
                  <a:schemeClr val="tx1"/>
                </a:solidFill>
              </a:defRPr>
            </a:lvl1pPr>
          </a:lstStyle>
          <a:p>
            <a:r>
              <a:rPr lang="fr-FR"/>
              <a:t>Modifiez le style du titre</a:t>
            </a:r>
          </a:p>
        </p:txBody>
      </p:sp>
      <p:sp>
        <p:nvSpPr>
          <p:cNvPr id="3" name="Espace réservé du contenu 2">
            <a:extLst>
              <a:ext uri="{FF2B5EF4-FFF2-40B4-BE49-F238E27FC236}">
                <a16:creationId xmlns:a16="http://schemas.microsoft.com/office/drawing/2014/main" id="{46E98122-8C3C-4E49-8774-FCDAD1D0D762}"/>
              </a:ext>
            </a:extLst>
          </p:cNvPr>
          <p:cNvSpPr>
            <a:spLocks noGrp="1"/>
          </p:cNvSpPr>
          <p:nvPr>
            <p:ph idx="1"/>
          </p:nvPr>
        </p:nvSpPr>
        <p:spPr>
          <a:xfrm>
            <a:off x="334646" y="1296698"/>
            <a:ext cx="4840528" cy="5158833"/>
          </a:xfrm>
        </p:spPr>
        <p:txBody>
          <a:bodyPr>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8F698E6-47E6-4E2A-8AF8-D2BE831FE178}"/>
              </a:ext>
            </a:extLst>
          </p:cNvPr>
          <p:cNvSpPr>
            <a:spLocks noGrp="1"/>
          </p:cNvSpPr>
          <p:nvPr>
            <p:ph type="dt" sz="half" idx="10"/>
          </p:nvPr>
        </p:nvSpPr>
        <p:spPr/>
        <p:txBody>
          <a:bodyPr>
            <a:noAutofit/>
          </a:bodyPr>
          <a:lstStyle>
            <a:lvl1pPr>
              <a:defRPr>
                <a:solidFill>
                  <a:schemeClr val="tx1"/>
                </a:solidFill>
              </a:defRPr>
            </a:lvl1pPr>
          </a:lstStyle>
          <a:p>
            <a:fld id="{3CDEB812-C84B-4156-8B65-F03D5032F37D}" type="datetime1">
              <a:rPr lang="fr-FR" smtClean="0"/>
              <a:pPr/>
              <a:t>03/01/2025</a:t>
            </a:fld>
            <a:endParaRPr lang="fr-FR"/>
          </a:p>
        </p:txBody>
      </p:sp>
      <p:sp>
        <p:nvSpPr>
          <p:cNvPr id="5" name="Espace réservé du pied de page 4">
            <a:extLst>
              <a:ext uri="{FF2B5EF4-FFF2-40B4-BE49-F238E27FC236}">
                <a16:creationId xmlns:a16="http://schemas.microsoft.com/office/drawing/2014/main" id="{069EA72B-71AE-4A88-A0CE-87AB44331CF4}"/>
              </a:ext>
            </a:extLst>
          </p:cNvPr>
          <p:cNvSpPr>
            <a:spLocks noGrp="1"/>
          </p:cNvSpPr>
          <p:nvPr>
            <p:ph type="ftr" sz="quarter" idx="11"/>
          </p:nvPr>
        </p:nvSpPr>
        <p:spPr/>
        <p:txBody>
          <a:bodyPr>
            <a:noAutofit/>
          </a:bodyPr>
          <a:lstStyle>
            <a:lvl1pPr>
              <a:defRPr>
                <a:solidFill>
                  <a:schemeClr val="tx1"/>
                </a:solidFill>
              </a:defRPr>
            </a:lvl1pPr>
          </a:lstStyle>
          <a:p>
            <a:r>
              <a:rPr lang="fr-FR"/>
              <a:t>Titre de la présentation / Date</a:t>
            </a:r>
          </a:p>
        </p:txBody>
      </p:sp>
      <p:sp>
        <p:nvSpPr>
          <p:cNvPr id="6" name="Espace réservé du numéro de diapositive 5">
            <a:extLst>
              <a:ext uri="{FF2B5EF4-FFF2-40B4-BE49-F238E27FC236}">
                <a16:creationId xmlns:a16="http://schemas.microsoft.com/office/drawing/2014/main" id="{4892D7E5-260E-4F34-BA9D-B88ABCAF5084}"/>
              </a:ext>
            </a:extLst>
          </p:cNvPr>
          <p:cNvSpPr>
            <a:spLocks noGrp="1"/>
          </p:cNvSpPr>
          <p:nvPr>
            <p:ph type="sldNum" sz="quarter" idx="12"/>
          </p:nvPr>
        </p:nvSpPr>
        <p:spPr/>
        <p:txBody>
          <a:bodyPr>
            <a:noAutofit/>
          </a:bodyPr>
          <a:lstStyle>
            <a:lvl1pPr>
              <a:defRPr>
                <a:solidFill>
                  <a:schemeClr val="tx1"/>
                </a:solidFill>
              </a:defRPr>
            </a:lvl1pPr>
          </a:lstStyle>
          <a:p>
            <a:fld id="{D95CF018-3058-4F85-B70C-105277F9FE2A}" type="slidenum">
              <a:rPr lang="fr-FR" smtClean="0"/>
              <a:pPr/>
              <a:t>‹N°›</a:t>
            </a:fld>
            <a:endParaRPr lang="fr-FR"/>
          </a:p>
        </p:txBody>
      </p:sp>
      <p:sp>
        <p:nvSpPr>
          <p:cNvPr id="8" name="Espace réservé du graphique 7">
            <a:extLst>
              <a:ext uri="{FF2B5EF4-FFF2-40B4-BE49-F238E27FC236}">
                <a16:creationId xmlns:a16="http://schemas.microsoft.com/office/drawing/2014/main" id="{1DBB2F51-53BE-4976-88F0-FE68A35A7FE7}"/>
              </a:ext>
            </a:extLst>
          </p:cNvPr>
          <p:cNvSpPr>
            <a:spLocks noGrp="1"/>
          </p:cNvSpPr>
          <p:nvPr>
            <p:ph type="chart" sz="quarter" idx="14"/>
          </p:nvPr>
        </p:nvSpPr>
        <p:spPr>
          <a:xfrm>
            <a:off x="5484683" y="1709405"/>
            <a:ext cx="4794610" cy="4746127"/>
          </a:xfrm>
        </p:spPr>
        <p:txBody>
          <a:bodyPr anchor="ctr"/>
          <a:lstStyle>
            <a:lvl1pPr algn="ctr">
              <a:defRPr sz="1228">
                <a:solidFill>
                  <a:schemeClr val="tx1"/>
                </a:solidFill>
              </a:defRPr>
            </a:lvl1pPr>
          </a:lstStyle>
          <a:p>
            <a:r>
              <a:rPr lang="fr-FR"/>
              <a:t>Cliquez sur l'icône pour ajouter un graphique</a:t>
            </a:r>
          </a:p>
        </p:txBody>
      </p:sp>
    </p:spTree>
    <p:extLst>
      <p:ext uri="{BB962C8B-B14F-4D97-AF65-F5344CB8AC3E}">
        <p14:creationId xmlns:p14="http://schemas.microsoft.com/office/powerpoint/2010/main" val="4153462717"/>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e avec 1 photo">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2140DD-45D1-41A7-B14C-E4BFEA0E9E58}"/>
              </a:ext>
            </a:extLst>
          </p:cNvPr>
          <p:cNvSpPr>
            <a:spLocks noGrp="1"/>
          </p:cNvSpPr>
          <p:nvPr>
            <p:ph type="title"/>
          </p:nvPr>
        </p:nvSpPr>
        <p:spPr>
          <a:xfrm>
            <a:off x="5439878" y="156619"/>
            <a:ext cx="4840528" cy="1190500"/>
          </a:xfrm>
        </p:spPr>
        <p:txBody>
          <a:bodyPr>
            <a:noAutofit/>
          </a:bodyPr>
          <a:lstStyle>
            <a:lvl1pPr>
              <a:defRPr>
                <a:solidFill>
                  <a:schemeClr val="tx1"/>
                </a:solidFill>
              </a:defRPr>
            </a:lvl1pPr>
          </a:lstStyle>
          <a:p>
            <a:r>
              <a:rPr lang="fr-FR"/>
              <a:t>Modifiez le style du titre</a:t>
            </a:r>
          </a:p>
        </p:txBody>
      </p:sp>
      <p:sp>
        <p:nvSpPr>
          <p:cNvPr id="3" name="Espace réservé du contenu 2">
            <a:extLst>
              <a:ext uri="{FF2B5EF4-FFF2-40B4-BE49-F238E27FC236}">
                <a16:creationId xmlns:a16="http://schemas.microsoft.com/office/drawing/2014/main" id="{46E98122-8C3C-4E49-8774-FCDAD1D0D762}"/>
              </a:ext>
            </a:extLst>
          </p:cNvPr>
          <p:cNvSpPr>
            <a:spLocks noGrp="1"/>
          </p:cNvSpPr>
          <p:nvPr>
            <p:ph idx="1"/>
          </p:nvPr>
        </p:nvSpPr>
        <p:spPr>
          <a:xfrm>
            <a:off x="5439876" y="1296698"/>
            <a:ext cx="4840528" cy="5158833"/>
          </a:xfrm>
        </p:spPr>
        <p:txBody>
          <a:bodyPr>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8F698E6-47E6-4E2A-8AF8-D2BE831FE178}"/>
              </a:ext>
            </a:extLst>
          </p:cNvPr>
          <p:cNvSpPr>
            <a:spLocks noGrp="1"/>
          </p:cNvSpPr>
          <p:nvPr>
            <p:ph type="dt" sz="half" idx="10"/>
          </p:nvPr>
        </p:nvSpPr>
        <p:spPr/>
        <p:txBody>
          <a:bodyPr>
            <a:noAutofit/>
          </a:bodyPr>
          <a:lstStyle>
            <a:lvl1pPr>
              <a:defRPr>
                <a:solidFill>
                  <a:schemeClr val="tx1"/>
                </a:solidFill>
              </a:defRPr>
            </a:lvl1pPr>
          </a:lstStyle>
          <a:p>
            <a:fld id="{3CDEB812-C84B-4156-8B65-F03D5032F37D}" type="datetime1">
              <a:rPr lang="fr-FR" smtClean="0"/>
              <a:pPr/>
              <a:t>03/01/2025</a:t>
            </a:fld>
            <a:endParaRPr lang="fr-FR"/>
          </a:p>
        </p:txBody>
      </p:sp>
      <p:sp>
        <p:nvSpPr>
          <p:cNvPr id="5" name="Espace réservé du pied de page 4">
            <a:extLst>
              <a:ext uri="{FF2B5EF4-FFF2-40B4-BE49-F238E27FC236}">
                <a16:creationId xmlns:a16="http://schemas.microsoft.com/office/drawing/2014/main" id="{069EA72B-71AE-4A88-A0CE-87AB44331CF4}"/>
              </a:ext>
            </a:extLst>
          </p:cNvPr>
          <p:cNvSpPr>
            <a:spLocks noGrp="1"/>
          </p:cNvSpPr>
          <p:nvPr>
            <p:ph type="ftr" sz="quarter" idx="11"/>
          </p:nvPr>
        </p:nvSpPr>
        <p:spPr/>
        <p:txBody>
          <a:bodyPr>
            <a:noAutofit/>
          </a:bodyPr>
          <a:lstStyle>
            <a:lvl1pPr>
              <a:defRPr>
                <a:solidFill>
                  <a:schemeClr val="tx1"/>
                </a:solidFill>
              </a:defRPr>
            </a:lvl1pPr>
          </a:lstStyle>
          <a:p>
            <a:r>
              <a:rPr lang="fr-FR"/>
              <a:t>Titre de la présentation / Date</a:t>
            </a:r>
          </a:p>
        </p:txBody>
      </p:sp>
      <p:sp>
        <p:nvSpPr>
          <p:cNvPr id="6" name="Espace réservé du numéro de diapositive 5">
            <a:extLst>
              <a:ext uri="{FF2B5EF4-FFF2-40B4-BE49-F238E27FC236}">
                <a16:creationId xmlns:a16="http://schemas.microsoft.com/office/drawing/2014/main" id="{4892D7E5-260E-4F34-BA9D-B88ABCAF5084}"/>
              </a:ext>
            </a:extLst>
          </p:cNvPr>
          <p:cNvSpPr>
            <a:spLocks noGrp="1"/>
          </p:cNvSpPr>
          <p:nvPr>
            <p:ph type="sldNum" sz="quarter" idx="12"/>
          </p:nvPr>
        </p:nvSpPr>
        <p:spPr/>
        <p:txBody>
          <a:bodyPr>
            <a:noAutofit/>
          </a:bodyPr>
          <a:lstStyle>
            <a:lvl1pPr>
              <a:defRPr>
                <a:solidFill>
                  <a:schemeClr val="tx1"/>
                </a:solidFill>
              </a:defRPr>
            </a:lvl1pPr>
          </a:lstStyle>
          <a:p>
            <a:fld id="{D95CF018-3058-4F85-B70C-105277F9FE2A}" type="slidenum">
              <a:rPr lang="fr-FR" smtClean="0"/>
              <a:pPr/>
              <a:t>‹N°›</a:t>
            </a:fld>
            <a:endParaRPr lang="fr-FR"/>
          </a:p>
        </p:txBody>
      </p:sp>
      <p:sp>
        <p:nvSpPr>
          <p:cNvPr id="9" name="Espace réservé pour une image  2">
            <a:extLst>
              <a:ext uri="{FF2B5EF4-FFF2-40B4-BE49-F238E27FC236}">
                <a16:creationId xmlns:a16="http://schemas.microsoft.com/office/drawing/2014/main" id="{0FF9319A-A8B5-4490-878A-08277E517134}"/>
              </a:ext>
            </a:extLst>
          </p:cNvPr>
          <p:cNvSpPr>
            <a:spLocks noGrp="1"/>
          </p:cNvSpPr>
          <p:nvPr>
            <p:ph type="pic" idx="13"/>
          </p:nvPr>
        </p:nvSpPr>
        <p:spPr>
          <a:xfrm>
            <a:off x="379364" y="818966"/>
            <a:ext cx="4793914" cy="4745796"/>
          </a:xfrm>
          <a:solidFill>
            <a:schemeClr val="bg1">
              <a:lumMod val="95000"/>
            </a:schemeClr>
          </a:solidFill>
        </p:spPr>
        <p:txBody>
          <a:bodyPr anchor="ctr">
            <a:noAutofit/>
          </a:bodyPr>
          <a:lstStyle>
            <a:lvl1pPr marL="0" indent="0" algn="ctr">
              <a:buNone/>
              <a:defRPr sz="1228">
                <a:solidFill>
                  <a:schemeClr val="tx1"/>
                </a:solidFill>
              </a:defRPr>
            </a:lvl1pPr>
            <a:lvl2pPr marL="400964" indent="0">
              <a:buNone/>
              <a:defRPr sz="2456"/>
            </a:lvl2pPr>
            <a:lvl3pPr marL="801929" indent="0">
              <a:buNone/>
              <a:defRPr sz="2105"/>
            </a:lvl3pPr>
            <a:lvl4pPr marL="1202893" indent="0">
              <a:buNone/>
              <a:defRPr sz="1754"/>
            </a:lvl4pPr>
            <a:lvl5pPr marL="1603858" indent="0">
              <a:buNone/>
              <a:defRPr sz="1754"/>
            </a:lvl5pPr>
            <a:lvl6pPr marL="2004822" indent="0">
              <a:buNone/>
              <a:defRPr sz="1754"/>
            </a:lvl6pPr>
            <a:lvl7pPr marL="2405786" indent="0">
              <a:buNone/>
              <a:defRPr sz="1754"/>
            </a:lvl7pPr>
            <a:lvl8pPr marL="2806751" indent="0">
              <a:buNone/>
              <a:defRPr sz="1754"/>
            </a:lvl8pPr>
            <a:lvl9pPr marL="3207715" indent="0">
              <a:buNone/>
              <a:defRPr sz="1754"/>
            </a:lvl9pPr>
          </a:lstStyle>
          <a:p>
            <a:r>
              <a:rPr lang="fr-FR"/>
              <a:t>Cliquez sur l'icône pour ajouter une image</a:t>
            </a:r>
          </a:p>
        </p:txBody>
      </p:sp>
    </p:spTree>
    <p:extLst>
      <p:ext uri="{BB962C8B-B14F-4D97-AF65-F5344CB8AC3E}">
        <p14:creationId xmlns:p14="http://schemas.microsoft.com/office/powerpoint/2010/main" val="2193305123"/>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ommaire">
    <p:spTree>
      <p:nvGrpSpPr>
        <p:cNvPr id="1" name=""/>
        <p:cNvGrpSpPr/>
        <p:nvPr/>
      </p:nvGrpSpPr>
      <p:grpSpPr>
        <a:xfrm>
          <a:off x="0" y="0"/>
          <a:ext cx="0" cy="0"/>
          <a:chOff x="0" y="0"/>
          <a:chExt cx="0" cy="0"/>
        </a:xfrm>
      </p:grpSpPr>
      <p:sp>
        <p:nvSpPr>
          <p:cNvPr id="5" name="Google Shape;77;p16"/>
          <p:cNvSpPr txBox="1"/>
          <p:nvPr userDrawn="1"/>
        </p:nvSpPr>
        <p:spPr>
          <a:xfrm>
            <a:off x="371968" y="278534"/>
            <a:ext cx="8967900" cy="784604"/>
          </a:xfrm>
          <a:prstGeom prst="rect">
            <a:avLst/>
          </a:prstGeom>
          <a:noFill/>
          <a:ln>
            <a:noFill/>
          </a:ln>
        </p:spPr>
        <p:txBody>
          <a:bodyPr spcFirstLastPara="1" wrap="square" lIns="38750" tIns="38750" rIns="38750" bIns="38750" anchor="t" anchorCtr="0">
            <a:spAutoFit/>
          </a:bodyPr>
          <a:lstStyle/>
          <a:p>
            <a:pPr marL="0" marR="0" lvl="0" indent="0" algn="l" rtl="0">
              <a:lnSpc>
                <a:spcPct val="90000"/>
              </a:lnSpc>
              <a:spcBef>
                <a:spcPts val="0"/>
              </a:spcBef>
              <a:spcAft>
                <a:spcPts val="0"/>
              </a:spcAft>
              <a:buClr>
                <a:srgbClr val="FFFFFF"/>
              </a:buClr>
              <a:buSzPts val="5100"/>
              <a:buFont typeface="Montserrat"/>
              <a:buNone/>
            </a:pPr>
            <a:r>
              <a:rPr lang="fr-FR" sz="5000" b="1" i="0" u="none" strike="noStrike" cap="none">
                <a:solidFill>
                  <a:srgbClr val="1AA6A6"/>
                </a:solidFill>
                <a:latin typeface="+mj-lt"/>
                <a:ea typeface="Montserrat"/>
                <a:cs typeface="Montserrat"/>
                <a:sym typeface="Montserrat"/>
              </a:rPr>
              <a:t>SOMMAIRE</a:t>
            </a:r>
            <a:endParaRPr sz="5000" b="1">
              <a:solidFill>
                <a:srgbClr val="1AA6A6"/>
              </a:solidFill>
              <a:latin typeface="+mj-lt"/>
            </a:endParaRPr>
          </a:p>
        </p:txBody>
      </p:sp>
      <p:pic>
        <p:nvPicPr>
          <p:cNvPr id="4" name="Google Shape;63;p14"/>
          <p:cNvPicPr preferRelativeResize="0"/>
          <p:nvPr userDrawn="1"/>
        </p:nvPicPr>
        <p:blipFill>
          <a:blip r:embed="rId2">
            <a:alphaModFix/>
          </a:blip>
          <a:stretch>
            <a:fillRect/>
          </a:stretch>
        </p:blipFill>
        <p:spPr>
          <a:xfrm>
            <a:off x="9049426" y="6507372"/>
            <a:ext cx="1312225" cy="921373"/>
          </a:xfrm>
          <a:prstGeom prst="rect">
            <a:avLst/>
          </a:prstGeom>
          <a:noFill/>
          <a:ln>
            <a:noFill/>
          </a:ln>
        </p:spPr>
      </p:pic>
      <p:sp>
        <p:nvSpPr>
          <p:cNvPr id="7" name="Espace réservé du numéro de diapositive 5">
            <a:extLst>
              <a:ext uri="{FF2B5EF4-FFF2-40B4-BE49-F238E27FC236}">
                <a16:creationId xmlns:a16="http://schemas.microsoft.com/office/drawing/2014/main" id="{4892D7E5-260E-4F34-BA9D-B88ABCAF5084}"/>
              </a:ext>
            </a:extLst>
          </p:cNvPr>
          <p:cNvSpPr>
            <a:spLocks noGrp="1"/>
          </p:cNvSpPr>
          <p:nvPr>
            <p:ph type="sldNum" sz="quarter" idx="12"/>
          </p:nvPr>
        </p:nvSpPr>
        <p:spPr>
          <a:xfrm>
            <a:off x="294443" y="6878075"/>
            <a:ext cx="536695" cy="277783"/>
          </a:xfrm>
        </p:spPr>
        <p:txBody>
          <a:bodyPr/>
          <a:lstStyle>
            <a:lvl1pPr>
              <a:defRPr>
                <a:solidFill>
                  <a:schemeClr val="tx1"/>
                </a:solidFill>
              </a:defRPr>
            </a:lvl1pPr>
          </a:lstStyle>
          <a:p>
            <a:fld id="{D95CF018-3058-4F85-B70C-105277F9FE2A}" type="slidenum">
              <a:rPr lang="fr-FR" smtClean="0"/>
              <a:pPr/>
              <a:t>‹N°›</a:t>
            </a:fld>
            <a:endParaRPr lang="fr-FR"/>
          </a:p>
        </p:txBody>
      </p:sp>
    </p:spTree>
    <p:extLst>
      <p:ext uri="{BB962C8B-B14F-4D97-AF65-F5344CB8AC3E}">
        <p14:creationId xmlns:p14="http://schemas.microsoft.com/office/powerpoint/2010/main" val="3351313678"/>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 avec un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2140DD-45D1-41A7-B14C-E4BFEA0E9E58}"/>
              </a:ext>
            </a:extLst>
          </p:cNvPr>
          <p:cNvSpPr>
            <a:spLocks noGrp="1"/>
          </p:cNvSpPr>
          <p:nvPr>
            <p:ph type="title"/>
          </p:nvPr>
        </p:nvSpPr>
        <p:spPr>
          <a:xfrm>
            <a:off x="334644" y="156619"/>
            <a:ext cx="9944649" cy="1190500"/>
          </a:xfrm>
        </p:spPr>
        <p:txBody>
          <a:bodyPr>
            <a:noAutofit/>
          </a:bodyPr>
          <a:lstStyle>
            <a:lvl1pPr>
              <a:defRPr>
                <a:solidFill>
                  <a:schemeClr val="tx1"/>
                </a:solidFill>
              </a:defRPr>
            </a:lvl1pPr>
          </a:lstStyle>
          <a:p>
            <a:r>
              <a:rPr lang="fr-FR"/>
              <a:t>Modifiez le style du titre</a:t>
            </a:r>
          </a:p>
        </p:txBody>
      </p:sp>
      <p:sp>
        <p:nvSpPr>
          <p:cNvPr id="4" name="Espace réservé de la date 3">
            <a:extLst>
              <a:ext uri="{FF2B5EF4-FFF2-40B4-BE49-F238E27FC236}">
                <a16:creationId xmlns:a16="http://schemas.microsoft.com/office/drawing/2014/main" id="{D8F698E6-47E6-4E2A-8AF8-D2BE831FE178}"/>
              </a:ext>
            </a:extLst>
          </p:cNvPr>
          <p:cNvSpPr>
            <a:spLocks noGrp="1"/>
          </p:cNvSpPr>
          <p:nvPr>
            <p:ph type="dt" sz="half" idx="10"/>
          </p:nvPr>
        </p:nvSpPr>
        <p:spPr/>
        <p:txBody>
          <a:bodyPr>
            <a:noAutofit/>
          </a:bodyPr>
          <a:lstStyle>
            <a:lvl1pPr>
              <a:defRPr>
                <a:solidFill>
                  <a:schemeClr val="tx1"/>
                </a:solidFill>
              </a:defRPr>
            </a:lvl1pPr>
          </a:lstStyle>
          <a:p>
            <a:fld id="{AF7E7E51-BBF6-4376-8FAF-9033C5B2C4FE}" type="datetime1">
              <a:rPr lang="fr-FR" smtClean="0"/>
              <a:pPr/>
              <a:t>03/01/2025</a:t>
            </a:fld>
            <a:endParaRPr lang="fr-FR"/>
          </a:p>
        </p:txBody>
      </p:sp>
      <p:sp>
        <p:nvSpPr>
          <p:cNvPr id="5" name="Espace réservé du pied de page 4">
            <a:extLst>
              <a:ext uri="{FF2B5EF4-FFF2-40B4-BE49-F238E27FC236}">
                <a16:creationId xmlns:a16="http://schemas.microsoft.com/office/drawing/2014/main" id="{069EA72B-71AE-4A88-A0CE-87AB44331CF4}"/>
              </a:ext>
            </a:extLst>
          </p:cNvPr>
          <p:cNvSpPr>
            <a:spLocks noGrp="1"/>
          </p:cNvSpPr>
          <p:nvPr>
            <p:ph type="ftr" sz="quarter" idx="11"/>
          </p:nvPr>
        </p:nvSpPr>
        <p:spPr/>
        <p:txBody>
          <a:bodyPr>
            <a:noAutofit/>
          </a:bodyPr>
          <a:lstStyle>
            <a:lvl1pPr>
              <a:defRPr>
                <a:solidFill>
                  <a:schemeClr val="tx1"/>
                </a:solidFill>
              </a:defRPr>
            </a:lvl1pPr>
          </a:lstStyle>
          <a:p>
            <a:r>
              <a:rPr lang="fr-FR"/>
              <a:t>Titre de la présentation / Date</a:t>
            </a:r>
          </a:p>
        </p:txBody>
      </p:sp>
      <p:sp>
        <p:nvSpPr>
          <p:cNvPr id="6" name="Espace réservé du numéro de diapositive 5">
            <a:extLst>
              <a:ext uri="{FF2B5EF4-FFF2-40B4-BE49-F238E27FC236}">
                <a16:creationId xmlns:a16="http://schemas.microsoft.com/office/drawing/2014/main" id="{4892D7E5-260E-4F34-BA9D-B88ABCAF5084}"/>
              </a:ext>
            </a:extLst>
          </p:cNvPr>
          <p:cNvSpPr>
            <a:spLocks noGrp="1"/>
          </p:cNvSpPr>
          <p:nvPr>
            <p:ph type="sldNum" sz="quarter" idx="12"/>
          </p:nvPr>
        </p:nvSpPr>
        <p:spPr/>
        <p:txBody>
          <a:bodyPr>
            <a:noAutofit/>
          </a:bodyPr>
          <a:lstStyle>
            <a:lvl1pPr>
              <a:defRPr>
                <a:solidFill>
                  <a:schemeClr val="tx1"/>
                </a:solidFill>
              </a:defRPr>
            </a:lvl1pPr>
          </a:lstStyle>
          <a:p>
            <a:fld id="{D95CF018-3058-4F85-B70C-105277F9FE2A}" type="slidenum">
              <a:rPr lang="fr-FR" smtClean="0"/>
              <a:pPr/>
              <a:t>‹N°›</a:t>
            </a:fld>
            <a:endParaRPr lang="fr-FR"/>
          </a:p>
        </p:txBody>
      </p:sp>
      <p:sp>
        <p:nvSpPr>
          <p:cNvPr id="9" name="Espace réservé pour une image  2">
            <a:extLst>
              <a:ext uri="{FF2B5EF4-FFF2-40B4-BE49-F238E27FC236}">
                <a16:creationId xmlns:a16="http://schemas.microsoft.com/office/drawing/2014/main" id="{0FF9319A-A8B5-4490-878A-08277E517134}"/>
              </a:ext>
            </a:extLst>
          </p:cNvPr>
          <p:cNvSpPr>
            <a:spLocks noGrp="1"/>
          </p:cNvSpPr>
          <p:nvPr>
            <p:ph type="pic" idx="13"/>
          </p:nvPr>
        </p:nvSpPr>
        <p:spPr>
          <a:xfrm>
            <a:off x="379364" y="1417440"/>
            <a:ext cx="9899930" cy="5038091"/>
          </a:xfrm>
          <a:solidFill>
            <a:schemeClr val="bg1">
              <a:lumMod val="95000"/>
            </a:schemeClr>
          </a:solidFill>
        </p:spPr>
        <p:txBody>
          <a:bodyPr anchor="ctr">
            <a:noAutofit/>
          </a:bodyPr>
          <a:lstStyle>
            <a:lvl1pPr marL="0" indent="0" algn="ctr">
              <a:buNone/>
              <a:defRPr sz="1228">
                <a:solidFill>
                  <a:schemeClr val="tx1"/>
                </a:solidFill>
              </a:defRPr>
            </a:lvl1pPr>
            <a:lvl2pPr marL="400964" indent="0">
              <a:buNone/>
              <a:defRPr sz="2456"/>
            </a:lvl2pPr>
            <a:lvl3pPr marL="801929" indent="0">
              <a:buNone/>
              <a:defRPr sz="2105"/>
            </a:lvl3pPr>
            <a:lvl4pPr marL="1202893" indent="0">
              <a:buNone/>
              <a:defRPr sz="1754"/>
            </a:lvl4pPr>
            <a:lvl5pPr marL="1603858" indent="0">
              <a:buNone/>
              <a:defRPr sz="1754"/>
            </a:lvl5pPr>
            <a:lvl6pPr marL="2004822" indent="0">
              <a:buNone/>
              <a:defRPr sz="1754"/>
            </a:lvl6pPr>
            <a:lvl7pPr marL="2405786" indent="0">
              <a:buNone/>
              <a:defRPr sz="1754"/>
            </a:lvl7pPr>
            <a:lvl8pPr marL="2806751" indent="0">
              <a:buNone/>
              <a:defRPr sz="1754"/>
            </a:lvl8pPr>
            <a:lvl9pPr marL="3207715" indent="0">
              <a:buNone/>
              <a:defRPr sz="1754"/>
            </a:lvl9pPr>
          </a:lstStyle>
          <a:p>
            <a:r>
              <a:rPr lang="fr-FR"/>
              <a:t>Cliquez sur l'icône pour ajouter une image</a:t>
            </a:r>
          </a:p>
        </p:txBody>
      </p:sp>
    </p:spTree>
    <p:extLst>
      <p:ext uri="{BB962C8B-B14F-4D97-AF65-F5344CB8AC3E}">
        <p14:creationId xmlns:p14="http://schemas.microsoft.com/office/powerpoint/2010/main" val="475809518"/>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rase en exergue avec fond uni">
    <p:spTree>
      <p:nvGrpSpPr>
        <p:cNvPr id="1" name=""/>
        <p:cNvGrpSpPr/>
        <p:nvPr/>
      </p:nvGrpSpPr>
      <p:grpSpPr>
        <a:xfrm>
          <a:off x="0" y="0"/>
          <a:ext cx="0" cy="0"/>
          <a:chOff x="0" y="0"/>
          <a:chExt cx="0" cy="0"/>
        </a:xfrm>
      </p:grpSpPr>
      <p:pic>
        <p:nvPicPr>
          <p:cNvPr id="9" name="Image 8" descr="Une image contenant carré&#10;&#10;Description générée automatiquement">
            <a:extLst>
              <a:ext uri="{FF2B5EF4-FFF2-40B4-BE49-F238E27FC236}">
                <a16:creationId xmlns:a16="http://schemas.microsoft.com/office/drawing/2014/main" id="{E28E5B9E-76C4-4945-974F-56E7B36DA8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0691813" cy="7559675"/>
          </a:xfrm>
          <a:prstGeom prst="rect">
            <a:avLst/>
          </a:prstGeom>
        </p:spPr>
      </p:pic>
      <p:sp>
        <p:nvSpPr>
          <p:cNvPr id="3" name="Espace réservé du contenu 2">
            <a:extLst>
              <a:ext uri="{FF2B5EF4-FFF2-40B4-BE49-F238E27FC236}">
                <a16:creationId xmlns:a16="http://schemas.microsoft.com/office/drawing/2014/main" id="{225CA7D5-9ADC-4DCE-8CFF-00E8C5A05AA4}"/>
              </a:ext>
            </a:extLst>
          </p:cNvPr>
          <p:cNvSpPr>
            <a:spLocks noGrp="1"/>
          </p:cNvSpPr>
          <p:nvPr>
            <p:ph sz="half" idx="1"/>
          </p:nvPr>
        </p:nvSpPr>
        <p:spPr>
          <a:xfrm>
            <a:off x="452508" y="607556"/>
            <a:ext cx="9786797" cy="5158833"/>
          </a:xfrm>
        </p:spPr>
        <p:txBody>
          <a:bodyPr anchor="ctr">
            <a:noAutofit/>
          </a:bodyPr>
          <a:lstStyle>
            <a:lvl1pPr algn="ctr">
              <a:defRPr sz="3070" b="1">
                <a:solidFill>
                  <a:schemeClr val="tx1"/>
                </a:solidFill>
              </a:defRPr>
            </a:lvl1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1DB335C1-09C4-4AAE-B67C-9255526B3D93}"/>
              </a:ext>
            </a:extLst>
          </p:cNvPr>
          <p:cNvSpPr>
            <a:spLocks noGrp="1"/>
          </p:cNvSpPr>
          <p:nvPr>
            <p:ph type="dt" sz="half" idx="10"/>
          </p:nvPr>
        </p:nvSpPr>
        <p:spPr/>
        <p:txBody>
          <a:bodyPr>
            <a:noAutofit/>
          </a:bodyPr>
          <a:lstStyle>
            <a:lvl1pPr>
              <a:defRPr>
                <a:solidFill>
                  <a:schemeClr val="tx1"/>
                </a:solidFill>
              </a:defRPr>
            </a:lvl1pPr>
          </a:lstStyle>
          <a:p>
            <a:fld id="{AD7D7E2D-C785-4B60-9A60-51482341485C}" type="datetime1">
              <a:rPr lang="fr-FR" smtClean="0"/>
              <a:pPr/>
              <a:t>03/01/2025</a:t>
            </a:fld>
            <a:endParaRPr lang="fr-FR"/>
          </a:p>
        </p:txBody>
      </p:sp>
      <p:sp>
        <p:nvSpPr>
          <p:cNvPr id="6" name="Espace réservé du pied de page 5">
            <a:extLst>
              <a:ext uri="{FF2B5EF4-FFF2-40B4-BE49-F238E27FC236}">
                <a16:creationId xmlns:a16="http://schemas.microsoft.com/office/drawing/2014/main" id="{B35EDB20-CAF4-4B29-AE1C-2ED6927DAA75}"/>
              </a:ext>
            </a:extLst>
          </p:cNvPr>
          <p:cNvSpPr>
            <a:spLocks noGrp="1"/>
          </p:cNvSpPr>
          <p:nvPr>
            <p:ph type="ftr" sz="quarter" idx="11"/>
          </p:nvPr>
        </p:nvSpPr>
        <p:spPr/>
        <p:txBody>
          <a:bodyPr>
            <a:noAutofit/>
          </a:bodyPr>
          <a:lstStyle>
            <a:lvl1pPr>
              <a:defRPr>
                <a:solidFill>
                  <a:schemeClr val="tx1"/>
                </a:solidFill>
              </a:defRPr>
            </a:lvl1pPr>
          </a:lstStyle>
          <a:p>
            <a:r>
              <a:rPr lang="fr-FR"/>
              <a:t>Titre de la présentation / Date</a:t>
            </a:r>
          </a:p>
        </p:txBody>
      </p:sp>
      <p:sp>
        <p:nvSpPr>
          <p:cNvPr id="7" name="Espace réservé du numéro de diapositive 6">
            <a:extLst>
              <a:ext uri="{FF2B5EF4-FFF2-40B4-BE49-F238E27FC236}">
                <a16:creationId xmlns:a16="http://schemas.microsoft.com/office/drawing/2014/main" id="{A414C757-0634-4B8B-97D4-1EAF210DB3F0}"/>
              </a:ext>
            </a:extLst>
          </p:cNvPr>
          <p:cNvSpPr>
            <a:spLocks noGrp="1"/>
          </p:cNvSpPr>
          <p:nvPr>
            <p:ph type="sldNum" sz="quarter" idx="12"/>
          </p:nvPr>
        </p:nvSpPr>
        <p:spPr/>
        <p:txBody>
          <a:bodyPr>
            <a:noAutofit/>
          </a:bodyPr>
          <a:lstStyle>
            <a:lvl1pPr>
              <a:defRPr>
                <a:solidFill>
                  <a:schemeClr val="tx1"/>
                </a:solidFill>
              </a:defRPr>
            </a:lvl1pPr>
          </a:lstStyle>
          <a:p>
            <a:fld id="{D95CF018-3058-4F85-B70C-105277F9FE2A}" type="slidenum">
              <a:rPr lang="fr-FR" smtClean="0"/>
              <a:pPr/>
              <a:t>‹N°›</a:t>
            </a:fld>
            <a:endParaRPr lang="fr-FR"/>
          </a:p>
        </p:txBody>
      </p:sp>
      <p:cxnSp>
        <p:nvCxnSpPr>
          <p:cNvPr id="8" name="Connecteur droit 7">
            <a:extLst>
              <a:ext uri="{FF2B5EF4-FFF2-40B4-BE49-F238E27FC236}">
                <a16:creationId xmlns:a16="http://schemas.microsoft.com/office/drawing/2014/main" id="{7DA88185-D0DB-4141-94D5-8F3293D6B70F}"/>
              </a:ext>
            </a:extLst>
          </p:cNvPr>
          <p:cNvCxnSpPr/>
          <p:nvPr userDrawn="1"/>
        </p:nvCxnSpPr>
        <p:spPr>
          <a:xfrm>
            <a:off x="580814" y="7028392"/>
            <a:ext cx="473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86760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Phrase en exergue avec fond logo">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B1674A91-9338-4837-8DA3-31951353E39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0691813" cy="7559675"/>
          </a:xfrm>
          <a:prstGeom prst="rect">
            <a:avLst/>
          </a:prstGeom>
        </p:spPr>
      </p:pic>
      <p:sp>
        <p:nvSpPr>
          <p:cNvPr id="3" name="Espace réservé du contenu 2">
            <a:extLst>
              <a:ext uri="{FF2B5EF4-FFF2-40B4-BE49-F238E27FC236}">
                <a16:creationId xmlns:a16="http://schemas.microsoft.com/office/drawing/2014/main" id="{225CA7D5-9ADC-4DCE-8CFF-00E8C5A05AA4}"/>
              </a:ext>
            </a:extLst>
          </p:cNvPr>
          <p:cNvSpPr>
            <a:spLocks noGrp="1"/>
          </p:cNvSpPr>
          <p:nvPr>
            <p:ph sz="half" idx="1"/>
          </p:nvPr>
        </p:nvSpPr>
        <p:spPr>
          <a:xfrm>
            <a:off x="452508" y="607556"/>
            <a:ext cx="9786797" cy="5158833"/>
          </a:xfrm>
        </p:spPr>
        <p:txBody>
          <a:bodyPr anchor="ctr">
            <a:noAutofit/>
          </a:bodyPr>
          <a:lstStyle>
            <a:lvl1pPr algn="ctr">
              <a:defRPr sz="3070" b="1">
                <a:solidFill>
                  <a:schemeClr val="tx1"/>
                </a:solidFill>
              </a:defRPr>
            </a:lvl1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1DB335C1-09C4-4AAE-B67C-9255526B3D93}"/>
              </a:ext>
            </a:extLst>
          </p:cNvPr>
          <p:cNvSpPr>
            <a:spLocks noGrp="1"/>
          </p:cNvSpPr>
          <p:nvPr>
            <p:ph type="dt" sz="half" idx="10"/>
          </p:nvPr>
        </p:nvSpPr>
        <p:spPr/>
        <p:txBody>
          <a:bodyPr>
            <a:noAutofit/>
          </a:bodyPr>
          <a:lstStyle>
            <a:lvl1pPr>
              <a:defRPr>
                <a:solidFill>
                  <a:schemeClr val="tx1"/>
                </a:solidFill>
              </a:defRPr>
            </a:lvl1pPr>
          </a:lstStyle>
          <a:p>
            <a:fld id="{2DF882D0-DF87-46FF-8C0A-16EA8E1AA184}" type="datetime1">
              <a:rPr lang="fr-FR" smtClean="0"/>
              <a:pPr/>
              <a:t>03/01/2025</a:t>
            </a:fld>
            <a:endParaRPr lang="fr-FR"/>
          </a:p>
        </p:txBody>
      </p:sp>
      <p:sp>
        <p:nvSpPr>
          <p:cNvPr id="6" name="Espace réservé du pied de page 5">
            <a:extLst>
              <a:ext uri="{FF2B5EF4-FFF2-40B4-BE49-F238E27FC236}">
                <a16:creationId xmlns:a16="http://schemas.microsoft.com/office/drawing/2014/main" id="{B35EDB20-CAF4-4B29-AE1C-2ED6927DAA75}"/>
              </a:ext>
            </a:extLst>
          </p:cNvPr>
          <p:cNvSpPr>
            <a:spLocks noGrp="1"/>
          </p:cNvSpPr>
          <p:nvPr>
            <p:ph type="ftr" sz="quarter" idx="11"/>
          </p:nvPr>
        </p:nvSpPr>
        <p:spPr/>
        <p:txBody>
          <a:bodyPr>
            <a:noAutofit/>
          </a:bodyPr>
          <a:lstStyle>
            <a:lvl1pPr>
              <a:defRPr>
                <a:solidFill>
                  <a:schemeClr val="tx1"/>
                </a:solidFill>
              </a:defRPr>
            </a:lvl1pPr>
          </a:lstStyle>
          <a:p>
            <a:r>
              <a:rPr lang="fr-FR"/>
              <a:t>Titre de la présentation / Date</a:t>
            </a:r>
          </a:p>
        </p:txBody>
      </p:sp>
      <p:sp>
        <p:nvSpPr>
          <p:cNvPr id="7" name="Espace réservé du numéro de diapositive 6">
            <a:extLst>
              <a:ext uri="{FF2B5EF4-FFF2-40B4-BE49-F238E27FC236}">
                <a16:creationId xmlns:a16="http://schemas.microsoft.com/office/drawing/2014/main" id="{A414C757-0634-4B8B-97D4-1EAF210DB3F0}"/>
              </a:ext>
            </a:extLst>
          </p:cNvPr>
          <p:cNvSpPr>
            <a:spLocks noGrp="1"/>
          </p:cNvSpPr>
          <p:nvPr>
            <p:ph type="sldNum" sz="quarter" idx="12"/>
          </p:nvPr>
        </p:nvSpPr>
        <p:spPr/>
        <p:txBody>
          <a:bodyPr>
            <a:noAutofit/>
          </a:bodyPr>
          <a:lstStyle>
            <a:lvl1pPr>
              <a:defRPr>
                <a:solidFill>
                  <a:schemeClr val="tx1"/>
                </a:solidFill>
              </a:defRPr>
            </a:lvl1pPr>
          </a:lstStyle>
          <a:p>
            <a:fld id="{D95CF018-3058-4F85-B70C-105277F9FE2A}" type="slidenum">
              <a:rPr lang="fr-FR" smtClean="0"/>
              <a:pPr/>
              <a:t>‹N°›</a:t>
            </a:fld>
            <a:endParaRPr lang="fr-FR"/>
          </a:p>
        </p:txBody>
      </p:sp>
      <p:cxnSp>
        <p:nvCxnSpPr>
          <p:cNvPr id="8" name="Connecteur droit 7">
            <a:extLst>
              <a:ext uri="{FF2B5EF4-FFF2-40B4-BE49-F238E27FC236}">
                <a16:creationId xmlns:a16="http://schemas.microsoft.com/office/drawing/2014/main" id="{0A70F730-134D-4BCA-9FEE-F0F624457B26}"/>
              </a:ext>
            </a:extLst>
          </p:cNvPr>
          <p:cNvCxnSpPr/>
          <p:nvPr userDrawn="1"/>
        </p:nvCxnSpPr>
        <p:spPr>
          <a:xfrm>
            <a:off x="580814" y="7028392"/>
            <a:ext cx="473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06975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Merci">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BBB4171D-494C-4AF7-9AF7-C5764BD484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0691813" cy="7559675"/>
          </a:xfrm>
          <a:prstGeom prst="rect">
            <a:avLst/>
          </a:prstGeom>
        </p:spPr>
      </p:pic>
      <p:sp>
        <p:nvSpPr>
          <p:cNvPr id="2" name="Titre 1">
            <a:extLst>
              <a:ext uri="{FF2B5EF4-FFF2-40B4-BE49-F238E27FC236}">
                <a16:creationId xmlns:a16="http://schemas.microsoft.com/office/drawing/2014/main" id="{2C3B059D-A96B-48E7-86FA-C61786A86A0B}"/>
              </a:ext>
            </a:extLst>
          </p:cNvPr>
          <p:cNvSpPr>
            <a:spLocks noGrp="1"/>
          </p:cNvSpPr>
          <p:nvPr>
            <p:ph type="ctrTitle"/>
          </p:nvPr>
        </p:nvSpPr>
        <p:spPr>
          <a:xfrm>
            <a:off x="760121" y="361118"/>
            <a:ext cx="9628946" cy="3571500"/>
          </a:xfrm>
        </p:spPr>
        <p:txBody>
          <a:bodyPr anchor="b">
            <a:noAutofit/>
          </a:bodyPr>
          <a:lstStyle>
            <a:lvl1pPr algn="r">
              <a:defRPr sz="5262" b="0" cap="none" baseline="0">
                <a:solidFill>
                  <a:schemeClr val="tx1"/>
                </a:solidFill>
                <a:latin typeface="+mj-lt"/>
              </a:defRPr>
            </a:lvl1pPr>
          </a:lstStyle>
          <a:p>
            <a:r>
              <a:rPr lang="fr-FR"/>
              <a:t>Modifiez le style du titre</a:t>
            </a:r>
          </a:p>
        </p:txBody>
      </p:sp>
    </p:spTree>
    <p:extLst>
      <p:ext uri="{BB962C8B-B14F-4D97-AF65-F5344CB8AC3E}">
        <p14:creationId xmlns:p14="http://schemas.microsoft.com/office/powerpoint/2010/main" val="35986942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Couverture">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A65CE32B-92A5-43FC-8D14-7EB0AA3EDACA}"/>
              </a:ext>
            </a:extLst>
          </p:cNvPr>
          <p:cNvPicPr>
            <a:picLocks noChangeAspect="1"/>
          </p:cNvPicPr>
          <p:nvPr userDrawn="1"/>
        </p:nvPicPr>
        <p:blipFill>
          <a:blip r:embed="rId2"/>
          <a:stretch>
            <a:fillRect/>
          </a:stretch>
        </p:blipFill>
        <p:spPr>
          <a:xfrm>
            <a:off x="0" y="0"/>
            <a:ext cx="10691813" cy="7559675"/>
          </a:xfrm>
          <a:prstGeom prst="rect">
            <a:avLst/>
          </a:prstGeom>
        </p:spPr>
      </p:pic>
      <p:sp>
        <p:nvSpPr>
          <p:cNvPr id="2" name="Titre 1">
            <a:extLst>
              <a:ext uri="{FF2B5EF4-FFF2-40B4-BE49-F238E27FC236}">
                <a16:creationId xmlns:a16="http://schemas.microsoft.com/office/drawing/2014/main" id="{2C3B059D-A96B-48E7-86FA-C61786A86A0B}"/>
              </a:ext>
            </a:extLst>
          </p:cNvPr>
          <p:cNvSpPr>
            <a:spLocks noGrp="1"/>
          </p:cNvSpPr>
          <p:nvPr>
            <p:ph type="ctrTitle"/>
          </p:nvPr>
        </p:nvSpPr>
        <p:spPr>
          <a:xfrm>
            <a:off x="760121" y="361118"/>
            <a:ext cx="9628946" cy="3571500"/>
          </a:xfrm>
        </p:spPr>
        <p:txBody>
          <a:bodyPr anchor="b">
            <a:noAutofit/>
          </a:bodyPr>
          <a:lstStyle>
            <a:lvl1pPr algn="r">
              <a:defRPr sz="5262" b="0" cap="none" baseline="0">
                <a:solidFill>
                  <a:schemeClr val="tx1"/>
                </a:solidFill>
                <a:latin typeface="+mj-lt"/>
              </a:defRPr>
            </a:lvl1pPr>
          </a:lstStyle>
          <a:p>
            <a:r>
              <a:rPr lang="fr-FR"/>
              <a:t>Modifiez le style du titre</a:t>
            </a:r>
          </a:p>
        </p:txBody>
      </p:sp>
      <p:sp>
        <p:nvSpPr>
          <p:cNvPr id="3" name="Sous-titre 2">
            <a:extLst>
              <a:ext uri="{FF2B5EF4-FFF2-40B4-BE49-F238E27FC236}">
                <a16:creationId xmlns:a16="http://schemas.microsoft.com/office/drawing/2014/main" id="{CF7557ED-20C1-492E-9DB7-15BF8A14E4E7}"/>
              </a:ext>
            </a:extLst>
          </p:cNvPr>
          <p:cNvSpPr>
            <a:spLocks noGrp="1"/>
          </p:cNvSpPr>
          <p:nvPr>
            <p:ph type="subTitle" idx="1"/>
          </p:nvPr>
        </p:nvSpPr>
        <p:spPr>
          <a:xfrm>
            <a:off x="760121" y="3950149"/>
            <a:ext cx="9628946" cy="793667"/>
          </a:xfrm>
        </p:spPr>
        <p:txBody>
          <a:bodyPr>
            <a:noAutofit/>
          </a:bodyPr>
          <a:lstStyle>
            <a:lvl1pPr marL="0" indent="0" algn="r">
              <a:buNone/>
              <a:defRPr sz="1929">
                <a:solidFill>
                  <a:schemeClr val="tx1"/>
                </a:solidFill>
                <a:latin typeface="Montserrat SemiBold" panose="00000700000000000000" pitchFamily="2" charset="0"/>
              </a:defRPr>
            </a:lvl1pPr>
            <a:lvl2pPr marL="400964" indent="0" algn="ctr">
              <a:buNone/>
              <a:defRPr sz="1754"/>
            </a:lvl2pPr>
            <a:lvl3pPr marL="801929" indent="0" algn="ctr">
              <a:buNone/>
              <a:defRPr sz="1579"/>
            </a:lvl3pPr>
            <a:lvl4pPr marL="1202893" indent="0" algn="ctr">
              <a:buNone/>
              <a:defRPr sz="1403"/>
            </a:lvl4pPr>
            <a:lvl5pPr marL="1603858" indent="0" algn="ctr">
              <a:buNone/>
              <a:defRPr sz="1403"/>
            </a:lvl5pPr>
            <a:lvl6pPr marL="2004822" indent="0" algn="ctr">
              <a:buNone/>
              <a:defRPr sz="1403"/>
            </a:lvl6pPr>
            <a:lvl7pPr marL="2405786" indent="0" algn="ctr">
              <a:buNone/>
              <a:defRPr sz="1403"/>
            </a:lvl7pPr>
            <a:lvl8pPr marL="2806751" indent="0" algn="ctr">
              <a:buNone/>
              <a:defRPr sz="1403"/>
            </a:lvl8pPr>
            <a:lvl9pPr marL="3207715" indent="0" algn="ctr">
              <a:buNone/>
              <a:defRPr sz="1403"/>
            </a:lvl9pPr>
          </a:lstStyle>
          <a:p>
            <a:r>
              <a:rPr lang="fr-FR"/>
              <a:t>Modifiez le style des sous-titres du masque</a:t>
            </a:r>
          </a:p>
        </p:txBody>
      </p:sp>
    </p:spTree>
    <p:extLst>
      <p:ext uri="{BB962C8B-B14F-4D97-AF65-F5344CB8AC3E}">
        <p14:creationId xmlns:p14="http://schemas.microsoft.com/office/powerpoint/2010/main" val="144011965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amille Relation Commerciale">
    <p:spTree>
      <p:nvGrpSpPr>
        <p:cNvPr id="1" name=""/>
        <p:cNvGrpSpPr/>
        <p:nvPr/>
      </p:nvGrpSpPr>
      <p:grpSpPr>
        <a:xfrm>
          <a:off x="0" y="0"/>
          <a:ext cx="0" cy="0"/>
          <a:chOff x="0" y="0"/>
          <a:chExt cx="0" cy="0"/>
        </a:xfrm>
      </p:grpSpPr>
      <p:grpSp>
        <p:nvGrpSpPr>
          <p:cNvPr id="7" name="Groupe 6"/>
          <p:cNvGrpSpPr/>
          <p:nvPr userDrawn="1"/>
        </p:nvGrpSpPr>
        <p:grpSpPr>
          <a:xfrm>
            <a:off x="6281" y="0"/>
            <a:ext cx="10685532" cy="7559675"/>
            <a:chOff x="6281" y="0"/>
            <a:chExt cx="10685532" cy="7559675"/>
          </a:xfrm>
        </p:grpSpPr>
        <p:sp>
          <p:nvSpPr>
            <p:cNvPr id="9" name="Google Shape;76;p16"/>
            <p:cNvSpPr/>
            <p:nvPr userDrawn="1"/>
          </p:nvSpPr>
          <p:spPr>
            <a:xfrm>
              <a:off x="6281" y="0"/>
              <a:ext cx="10685532" cy="7559675"/>
            </a:xfrm>
            <a:prstGeom prst="rect">
              <a:avLst/>
            </a:prstGeom>
            <a:solidFill>
              <a:srgbClr val="FFCB05"/>
            </a:solidFill>
            <a:ln>
              <a:noFill/>
            </a:ln>
          </p:spPr>
          <p:txBody>
            <a:bodyPr spcFirstLastPara="1" wrap="square" lIns="33982" tIns="33982" rIns="33982" bIns="33982"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403" b="0" i="0" u="none" strike="noStrike" cap="none">
                <a:solidFill>
                  <a:srgbClr val="FFFFFF"/>
                </a:solidFill>
                <a:latin typeface="Montserrat Medium"/>
                <a:ea typeface="Montserrat Medium"/>
                <a:cs typeface="Montserrat Medium"/>
                <a:sym typeface="Montserrat Medium"/>
              </a:endParaRPr>
            </a:p>
          </p:txBody>
        </p:sp>
        <p:sp>
          <p:nvSpPr>
            <p:cNvPr id="12" name="Google Shape;77;p16"/>
            <p:cNvSpPr txBox="1"/>
            <p:nvPr userDrawn="1"/>
          </p:nvSpPr>
          <p:spPr>
            <a:xfrm>
              <a:off x="276275" y="5099612"/>
              <a:ext cx="8967900" cy="2111121"/>
            </a:xfrm>
            <a:prstGeom prst="rect">
              <a:avLst/>
            </a:prstGeom>
            <a:noFill/>
            <a:ln>
              <a:noFill/>
            </a:ln>
          </p:spPr>
          <p:txBody>
            <a:bodyPr spcFirstLastPara="1" wrap="square" lIns="38750" tIns="38750" rIns="38750" bIns="38750" anchor="t" anchorCtr="0">
              <a:spAutoFit/>
            </a:bodyPr>
            <a:lstStyle/>
            <a:p>
              <a:pPr marL="0" marR="0" lvl="0" indent="0" algn="l" rtl="0">
                <a:lnSpc>
                  <a:spcPct val="90000"/>
                </a:lnSpc>
                <a:spcBef>
                  <a:spcPts val="0"/>
                </a:spcBef>
                <a:spcAft>
                  <a:spcPts val="0"/>
                </a:spcAft>
                <a:buClr>
                  <a:srgbClr val="FFFFFF"/>
                </a:buClr>
                <a:buSzPts val="5100"/>
                <a:buFont typeface="Montserrat"/>
                <a:buNone/>
              </a:pPr>
              <a:r>
                <a:rPr lang="en-US" sz="4800" b="1" i="0" u="none" strike="noStrike" cap="none" dirty="0">
                  <a:solidFill>
                    <a:schemeClr val="bg1"/>
                  </a:solidFill>
                  <a:latin typeface="+mn-lt"/>
                  <a:ea typeface="Montserrat"/>
                  <a:cs typeface="Montserrat"/>
                  <a:sym typeface="Montserrat"/>
                </a:rPr>
                <a:t>FAMI</a:t>
              </a:r>
              <a:r>
                <a:rPr lang="en-US" sz="4800" b="1" i="0" u="none" strike="noStrike" cap="none" dirty="0">
                  <a:solidFill>
                    <a:srgbClr val="FFFFFF"/>
                  </a:solidFill>
                  <a:latin typeface="+mn-lt"/>
                  <a:ea typeface="Montserrat"/>
                  <a:cs typeface="Montserrat"/>
                  <a:sym typeface="Montserrat"/>
                </a:rPr>
                <a:t>LLE </a:t>
              </a:r>
              <a:endParaRPr sz="4800" b="1" dirty="0">
                <a:latin typeface="+mn-lt"/>
              </a:endParaRPr>
            </a:p>
            <a:p>
              <a:pPr marL="0" marR="0" lvl="0" indent="0" algn="l" rtl="0">
                <a:lnSpc>
                  <a:spcPct val="90000"/>
                </a:lnSpc>
                <a:spcBef>
                  <a:spcPts val="300"/>
                </a:spcBef>
                <a:spcAft>
                  <a:spcPts val="0"/>
                </a:spcAft>
                <a:buClr>
                  <a:srgbClr val="FFFFFF"/>
                </a:buClr>
                <a:buSzPts val="5100"/>
                <a:buFont typeface="Montserrat"/>
                <a:buNone/>
              </a:pPr>
              <a:r>
                <a:rPr lang="en-US" sz="4800" b="1" i="0" u="none" strike="noStrike" cap="none" dirty="0">
                  <a:solidFill>
                    <a:srgbClr val="FFFFFF"/>
                  </a:solidFill>
                  <a:latin typeface="+mn-lt"/>
                  <a:ea typeface="Montserrat"/>
                  <a:cs typeface="Montserrat"/>
                  <a:sym typeface="Montserrat"/>
                </a:rPr>
                <a:t>RELATION COMMERCIALE ET GESTION</a:t>
              </a:r>
              <a:r>
                <a:rPr lang="en-US" sz="4800" b="1" i="0" u="none" strike="noStrike" cap="none" baseline="0" dirty="0">
                  <a:solidFill>
                    <a:srgbClr val="FFFFFF"/>
                  </a:solidFill>
                  <a:latin typeface="+mn-lt"/>
                  <a:ea typeface="Montserrat"/>
                  <a:cs typeface="Montserrat"/>
                  <a:sym typeface="Montserrat"/>
                </a:rPr>
                <a:t> CLIENTS</a:t>
              </a:r>
              <a:endParaRPr sz="4800" b="1" dirty="0">
                <a:latin typeface="+mn-lt"/>
              </a:endParaRPr>
            </a:p>
          </p:txBody>
        </p:sp>
      </p:grpSp>
    </p:spTree>
    <p:extLst>
      <p:ext uri="{BB962C8B-B14F-4D97-AF65-F5344CB8AC3E}">
        <p14:creationId xmlns:p14="http://schemas.microsoft.com/office/powerpoint/2010/main" val="2546252304"/>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8"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émoignage modèle 1 jaun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2140DD-45D1-41A7-B14C-E4BFEA0E9E58}"/>
              </a:ext>
            </a:extLst>
          </p:cNvPr>
          <p:cNvSpPr>
            <a:spLocks noGrp="1"/>
          </p:cNvSpPr>
          <p:nvPr>
            <p:ph type="title" hasCustomPrompt="1"/>
          </p:nvPr>
        </p:nvSpPr>
        <p:spPr>
          <a:xfrm>
            <a:off x="2812857" y="277223"/>
            <a:ext cx="5224720" cy="1190500"/>
          </a:xfrm>
        </p:spPr>
        <p:txBody>
          <a:bodyPr/>
          <a:lstStyle>
            <a:lvl1pPr>
              <a:defRPr>
                <a:solidFill>
                  <a:schemeClr val="tx1"/>
                </a:solidFill>
              </a:defRPr>
            </a:lvl1pPr>
          </a:lstStyle>
          <a:p>
            <a:r>
              <a:rPr lang="fr-FR"/>
              <a:t>Verbatim à personnaliser sur 2 lignes</a:t>
            </a:r>
          </a:p>
        </p:txBody>
      </p:sp>
      <p:sp>
        <p:nvSpPr>
          <p:cNvPr id="8" name="Google Shape;82;p17"/>
          <p:cNvSpPr/>
          <p:nvPr userDrawn="1"/>
        </p:nvSpPr>
        <p:spPr>
          <a:xfrm>
            <a:off x="0" y="6321275"/>
            <a:ext cx="10691813" cy="1238400"/>
          </a:xfrm>
          <a:prstGeom prst="rect">
            <a:avLst/>
          </a:prstGeom>
          <a:solidFill>
            <a:srgbClr val="FFCB05"/>
          </a:solidFill>
          <a:ln>
            <a:noFill/>
          </a:ln>
        </p:spPr>
        <p:txBody>
          <a:bodyPr spcFirstLastPara="1" wrap="square" lIns="38750" tIns="38750" rIns="38750" bIns="38750"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600" b="0" i="0" u="none" strike="noStrike" cap="none">
              <a:solidFill>
                <a:srgbClr val="FFFFFF"/>
              </a:solidFill>
              <a:latin typeface="Montserrat Medium"/>
              <a:ea typeface="Montserrat Medium"/>
              <a:cs typeface="Montserrat Medium"/>
              <a:sym typeface="Montserrat Medium"/>
            </a:endParaRPr>
          </a:p>
        </p:txBody>
      </p:sp>
      <p:grpSp>
        <p:nvGrpSpPr>
          <p:cNvPr id="9" name="Groupe 8"/>
          <p:cNvGrpSpPr/>
          <p:nvPr userDrawn="1"/>
        </p:nvGrpSpPr>
        <p:grpSpPr>
          <a:xfrm>
            <a:off x="294443" y="1683565"/>
            <a:ext cx="4443100" cy="1063500"/>
            <a:chOff x="257380" y="1638885"/>
            <a:chExt cx="4443100" cy="1063500"/>
          </a:xfrm>
        </p:grpSpPr>
        <p:sp>
          <p:nvSpPr>
            <p:cNvPr id="10" name="Google Shape;86;p17"/>
            <p:cNvSpPr txBox="1"/>
            <p:nvPr/>
          </p:nvSpPr>
          <p:spPr>
            <a:xfrm>
              <a:off x="873080" y="1784927"/>
              <a:ext cx="3827400" cy="8172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QUESTIONS À </a:t>
              </a:r>
              <a:endParaRPr sz="500">
                <a:solidFill>
                  <a:srgbClr val="003DA5"/>
                </a:solidFill>
              </a:endParaRPr>
            </a:p>
          </p:txBody>
        </p:sp>
        <p:sp>
          <p:nvSpPr>
            <p:cNvPr id="11" name="Google Shape;87;p17"/>
            <p:cNvSpPr txBox="1"/>
            <p:nvPr/>
          </p:nvSpPr>
          <p:spPr>
            <a:xfrm>
              <a:off x="257380" y="1638885"/>
              <a:ext cx="559500" cy="1063500"/>
            </a:xfrm>
            <a:prstGeom prst="rect">
              <a:avLst/>
            </a:prstGeom>
            <a:noFill/>
            <a:ln>
              <a:noFill/>
            </a:ln>
          </p:spPr>
          <p:txBody>
            <a:bodyPr spcFirstLastPara="1" wrap="square" lIns="38750" tIns="38750" rIns="38750" bIns="38750" anchor="ctr" anchorCtr="0">
              <a:spAutoFit/>
            </a:bodyPr>
            <a:lstStyle/>
            <a:p>
              <a:pPr marL="0" marR="0" lvl="0" indent="0" algn="l" rtl="0">
                <a:lnSpc>
                  <a:spcPct val="100000"/>
                </a:lnSpc>
                <a:spcBef>
                  <a:spcPts val="0"/>
                </a:spcBef>
                <a:spcAft>
                  <a:spcPts val="0"/>
                </a:spcAft>
                <a:buClr>
                  <a:srgbClr val="003DA5"/>
                </a:buClr>
                <a:buSzPts val="6400"/>
                <a:buFont typeface="Montserrat"/>
                <a:buNone/>
              </a:pPr>
              <a:r>
                <a:rPr lang="en-US" sz="6400" b="1" i="0" u="none" strike="noStrike" cap="none">
                  <a:solidFill>
                    <a:srgbClr val="FFCB05"/>
                  </a:solidFill>
                  <a:latin typeface="Montserrat"/>
                  <a:ea typeface="Montserrat"/>
                  <a:cs typeface="Montserrat"/>
                  <a:sym typeface="Montserrat"/>
                </a:rPr>
                <a:t>3</a:t>
              </a:r>
              <a:endParaRPr sz="500">
                <a:solidFill>
                  <a:srgbClr val="FFCB05"/>
                </a:solidFill>
              </a:endParaRPr>
            </a:p>
          </p:txBody>
        </p:sp>
      </p:grpSp>
      <p:sp>
        <p:nvSpPr>
          <p:cNvPr id="13" name="Espace réservé du texte 8">
            <a:extLst>
              <a:ext uri="{FF2B5EF4-FFF2-40B4-BE49-F238E27FC236}">
                <a16:creationId xmlns:a16="http://schemas.microsoft.com/office/drawing/2014/main" id="{3C966F48-A6A1-4B57-A2E0-1AF4AAE38B64}"/>
              </a:ext>
            </a:extLst>
          </p:cNvPr>
          <p:cNvSpPr>
            <a:spLocks noGrp="1"/>
          </p:cNvSpPr>
          <p:nvPr>
            <p:ph type="body" sz="quarter" idx="17" hasCustomPrompt="1"/>
          </p:nvPr>
        </p:nvSpPr>
        <p:spPr>
          <a:xfrm>
            <a:off x="177540" y="2238207"/>
            <a:ext cx="3015779" cy="555567"/>
          </a:xfrm>
        </p:spPr>
        <p:txBody>
          <a:bodyPr>
            <a:noAutofit/>
          </a:bodyPr>
          <a:lstStyle>
            <a:lvl1pPr algn="ctr">
              <a:defRPr sz="2400" b="1">
                <a:solidFill>
                  <a:schemeClr val="tx1"/>
                </a:solidFill>
                <a:latin typeface="Montserrat" panose="00000500000000000000" pitchFamily="2" charset="0"/>
              </a:defRPr>
            </a:lvl1pPr>
          </a:lstStyle>
          <a:p>
            <a:pPr lvl="0"/>
            <a:r>
              <a:rPr lang="fr-FR"/>
              <a:t>PRÉNOM </a:t>
            </a:r>
          </a:p>
        </p:txBody>
      </p:sp>
      <p:sp>
        <p:nvSpPr>
          <p:cNvPr id="14" name="Espace réservé du numéro de diapositive 4"/>
          <p:cNvSpPr txBox="1">
            <a:spLocks/>
          </p:cNvSpPr>
          <p:nvPr userDrawn="1"/>
        </p:nvSpPr>
        <p:spPr>
          <a:xfrm>
            <a:off x="9941935" y="7044772"/>
            <a:ext cx="536695" cy="277783"/>
          </a:xfrm>
          <a:prstGeom prst="rect">
            <a:avLst/>
          </a:prstGeom>
        </p:spPr>
        <p:txBody>
          <a:bodyPr vert="horz" lIns="91440" tIns="45720" rIns="91440" bIns="45720" rtlCol="0" anchor="ctr">
            <a:noAutofit/>
          </a:bodyPr>
          <a:lstStyle>
            <a:defPPr>
              <a:defRPr lang="fr-FR"/>
            </a:defPPr>
            <a:lvl1pPr marL="0" algn="l" defTabSz="914400" rtl="0" eaLnBrk="1" latinLnBrk="0" hangingPunct="1">
              <a:lnSpc>
                <a:spcPct val="100000"/>
              </a:lnSpc>
              <a:defRPr sz="1052"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95CF018-3058-4F85-B70C-105277F9FE2A}" type="slidenum">
              <a:rPr lang="fr-FR" smtClean="0">
                <a:solidFill>
                  <a:schemeClr val="bg1"/>
                </a:solidFill>
              </a:rPr>
              <a:pPr algn="r"/>
              <a:t>‹N°›</a:t>
            </a:fld>
            <a:endParaRPr lang="fr-FR">
              <a:solidFill>
                <a:schemeClr val="bg1"/>
              </a:solidFill>
            </a:endParaRPr>
          </a:p>
        </p:txBody>
      </p:sp>
      <p:sp>
        <p:nvSpPr>
          <p:cNvPr id="15" name="Google Shape;89;p17"/>
          <p:cNvSpPr txBox="1"/>
          <p:nvPr userDrawn="1"/>
        </p:nvSpPr>
        <p:spPr>
          <a:xfrm>
            <a:off x="7568414" y="6541731"/>
            <a:ext cx="2854800" cy="572238"/>
          </a:xfrm>
          <a:prstGeom prst="rect">
            <a:avLst/>
          </a:prstGeom>
          <a:noFill/>
          <a:ln>
            <a:noFill/>
          </a:ln>
        </p:spPr>
        <p:txBody>
          <a:bodyPr spcFirstLastPara="1" wrap="square" lIns="38750" tIns="38750" rIns="38750" bIns="38750" anchor="ctr" anchorCtr="0">
            <a:spAutoFit/>
          </a:bodyPr>
          <a:lstStyle/>
          <a:p>
            <a:pPr marL="0" marR="0" lvl="0" indent="0" algn="r" rtl="0">
              <a:lnSpc>
                <a:spcPct val="107000"/>
              </a:lnSpc>
              <a:spcBef>
                <a:spcPts val="0"/>
              </a:spcBef>
              <a:spcAft>
                <a:spcPts val="0"/>
              </a:spcAft>
              <a:buClr>
                <a:srgbClr val="FFFFFF"/>
              </a:buClr>
              <a:buSzPts val="1000"/>
              <a:buFont typeface="Montserrat"/>
              <a:buNone/>
            </a:pPr>
            <a:r>
              <a:rPr lang="en-US" sz="1000" b="1" i="0" u="none" strike="noStrike" cap="none" dirty="0">
                <a:solidFill>
                  <a:srgbClr val="FFFFFF"/>
                </a:solidFill>
                <a:latin typeface="Montserrat"/>
                <a:ea typeface="Montserrat"/>
                <a:cs typeface="Montserrat"/>
                <a:sym typeface="Montserrat"/>
              </a:rPr>
              <a:t>FAMILLE </a:t>
            </a:r>
            <a:r>
              <a:rPr lang="en-US" sz="500" dirty="0"/>
              <a:t> </a:t>
            </a:r>
            <a:endParaRPr sz="500" dirty="0"/>
          </a:p>
          <a:p>
            <a:pPr marL="0" marR="0" lvl="0" indent="0" algn="r" rtl="0">
              <a:lnSpc>
                <a:spcPct val="107000"/>
              </a:lnSpc>
              <a:spcBef>
                <a:spcPts val="0"/>
              </a:spcBef>
              <a:spcAft>
                <a:spcPts val="0"/>
              </a:spcAft>
              <a:buClr>
                <a:srgbClr val="FFFFFF"/>
              </a:buClr>
              <a:buSzPts val="1000"/>
              <a:buFont typeface="Montserrat"/>
              <a:buNone/>
            </a:pPr>
            <a:r>
              <a:rPr lang="en-US" sz="1000" b="1" dirty="0">
                <a:solidFill>
                  <a:srgbClr val="FFFFFF"/>
                </a:solidFill>
                <a:latin typeface="Montserrat"/>
                <a:ea typeface="Montserrat"/>
                <a:cs typeface="Montserrat"/>
                <a:sym typeface="Montserrat"/>
              </a:rPr>
              <a:t>RELATION COMMERCIALE</a:t>
            </a:r>
          </a:p>
          <a:p>
            <a:pPr marL="0" marR="0" lvl="0" indent="0" algn="r" rtl="0">
              <a:lnSpc>
                <a:spcPct val="107000"/>
              </a:lnSpc>
              <a:spcBef>
                <a:spcPts val="0"/>
              </a:spcBef>
              <a:spcAft>
                <a:spcPts val="0"/>
              </a:spcAft>
              <a:buClr>
                <a:srgbClr val="FFFFFF"/>
              </a:buClr>
              <a:buSzPts val="1000"/>
              <a:buFont typeface="Montserrat"/>
              <a:buNone/>
            </a:pPr>
            <a:r>
              <a:rPr lang="en-US" sz="1000" b="1" dirty="0">
                <a:solidFill>
                  <a:srgbClr val="FFFFFF"/>
                </a:solidFill>
                <a:latin typeface="Montserrat"/>
                <a:ea typeface="Montserrat"/>
                <a:cs typeface="Montserrat"/>
                <a:sym typeface="Montserrat"/>
              </a:rPr>
              <a:t>ET GESTION CLIENTS</a:t>
            </a:r>
            <a:endParaRPr sz="500" dirty="0"/>
          </a:p>
        </p:txBody>
      </p:sp>
      <p:sp>
        <p:nvSpPr>
          <p:cNvPr id="21" name="Espace réservé du texte 8">
            <a:extLst>
              <a:ext uri="{FF2B5EF4-FFF2-40B4-BE49-F238E27FC236}">
                <a16:creationId xmlns:a16="http://schemas.microsoft.com/office/drawing/2014/main" id="{3C966F48-A6A1-4B57-A2E0-1AF4AAE38B64}"/>
              </a:ext>
            </a:extLst>
          </p:cNvPr>
          <p:cNvSpPr>
            <a:spLocks noGrp="1"/>
          </p:cNvSpPr>
          <p:nvPr>
            <p:ph type="body" sz="quarter" idx="18" hasCustomPrompt="1"/>
          </p:nvPr>
        </p:nvSpPr>
        <p:spPr>
          <a:xfrm>
            <a:off x="230435" y="6556945"/>
            <a:ext cx="6945910" cy="555567"/>
          </a:xfrm>
        </p:spPr>
        <p:txBody>
          <a:bodyPr>
            <a:noAutofit/>
          </a:bodyPr>
          <a:lstStyle>
            <a:lvl1pPr algn="l">
              <a:defRPr sz="2400" b="1" baseline="0">
                <a:solidFill>
                  <a:schemeClr val="bg1"/>
                </a:solidFill>
                <a:latin typeface="Montserrat" panose="00000500000000000000" pitchFamily="2" charset="0"/>
              </a:defRPr>
            </a:lvl1pPr>
          </a:lstStyle>
          <a:p>
            <a:pPr lvl="0"/>
            <a:r>
              <a:rPr lang="fr-FR"/>
              <a:t>PARCOURS DE LA PERSONNE</a:t>
            </a:r>
          </a:p>
        </p:txBody>
      </p:sp>
      <p:cxnSp>
        <p:nvCxnSpPr>
          <p:cNvPr id="23" name="Google Shape;92;p17"/>
          <p:cNvCxnSpPr/>
          <p:nvPr userDrawn="1"/>
        </p:nvCxnSpPr>
        <p:spPr>
          <a:xfrm rot="10800000">
            <a:off x="8233196" y="1759225"/>
            <a:ext cx="0" cy="4326600"/>
          </a:xfrm>
          <a:prstGeom prst="straightConnector1">
            <a:avLst/>
          </a:prstGeom>
          <a:noFill/>
          <a:ln w="19050" cap="flat" cmpd="sng">
            <a:solidFill>
              <a:srgbClr val="FFCB05"/>
            </a:solidFill>
            <a:prstDash val="solid"/>
            <a:miter lim="400000"/>
            <a:headEnd type="none" w="sm" len="sm"/>
            <a:tailEnd type="none" w="sm" len="sm"/>
          </a:ln>
        </p:spPr>
      </p:cxnSp>
      <p:cxnSp>
        <p:nvCxnSpPr>
          <p:cNvPr id="24" name="Google Shape;93;p17"/>
          <p:cNvCxnSpPr/>
          <p:nvPr userDrawn="1"/>
        </p:nvCxnSpPr>
        <p:spPr>
          <a:xfrm rot="10800000">
            <a:off x="4960855" y="1759325"/>
            <a:ext cx="0" cy="4331400"/>
          </a:xfrm>
          <a:prstGeom prst="straightConnector1">
            <a:avLst/>
          </a:prstGeom>
          <a:noFill/>
          <a:ln w="19050" cap="flat" cmpd="sng">
            <a:solidFill>
              <a:srgbClr val="FFCB05"/>
            </a:solidFill>
            <a:prstDash val="solid"/>
            <a:miter lim="400000"/>
            <a:headEnd type="none" w="sm" len="sm"/>
            <a:tailEnd type="none" w="sm" len="sm"/>
          </a:ln>
        </p:spPr>
      </p:cxnSp>
      <p:grpSp>
        <p:nvGrpSpPr>
          <p:cNvPr id="12" name="Groupe 11"/>
          <p:cNvGrpSpPr/>
          <p:nvPr userDrawn="1"/>
        </p:nvGrpSpPr>
        <p:grpSpPr>
          <a:xfrm>
            <a:off x="5108048" y="1803048"/>
            <a:ext cx="5350547" cy="1200616"/>
            <a:chOff x="5108048" y="1803048"/>
            <a:chExt cx="5350547" cy="1200616"/>
          </a:xfrm>
        </p:grpSpPr>
        <p:grpSp>
          <p:nvGrpSpPr>
            <p:cNvPr id="3" name="Groupe 2"/>
            <p:cNvGrpSpPr/>
            <p:nvPr userDrawn="1"/>
          </p:nvGrpSpPr>
          <p:grpSpPr>
            <a:xfrm>
              <a:off x="5108048" y="1803666"/>
              <a:ext cx="2870960" cy="1199998"/>
              <a:chOff x="7595216" y="1803666"/>
              <a:chExt cx="2870960" cy="1199998"/>
            </a:xfrm>
          </p:grpSpPr>
          <p:sp>
            <p:nvSpPr>
              <p:cNvPr id="16" name="Google Shape;91;p17"/>
              <p:cNvSpPr txBox="1"/>
              <p:nvPr userDrawn="1"/>
            </p:nvSpPr>
            <p:spPr>
              <a:xfrm>
                <a:off x="7595216" y="1817164"/>
                <a:ext cx="2759425" cy="11865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DU RECRUTEUR</a:t>
                </a:r>
                <a:endParaRPr lang="en-US" sz="2400" b="1">
                  <a:solidFill>
                    <a:srgbClr val="003DA5"/>
                  </a:solidFill>
                  <a:latin typeface="Montserrat"/>
                  <a:ea typeface="Montserrat"/>
                  <a:cs typeface="Montserrat"/>
                  <a:sym typeface="Montserrat"/>
                </a:endParaRPr>
              </a:p>
            </p:txBody>
          </p:sp>
          <p:pic>
            <p:nvPicPr>
              <p:cNvPr id="17" name="Google Shape;98;p17"/>
              <p:cNvPicPr preferRelativeResize="0"/>
              <p:nvPr userDrawn="1"/>
            </p:nvPicPr>
            <p:blipFill rotWithShape="1">
              <a:blip r:embed="rId2">
                <a:alphaModFix/>
              </a:blip>
              <a:srcRect/>
              <a:stretch/>
            </p:blipFill>
            <p:spPr>
              <a:xfrm>
                <a:off x="9845276" y="1803666"/>
                <a:ext cx="620900" cy="620900"/>
              </a:xfrm>
              <a:prstGeom prst="rect">
                <a:avLst/>
              </a:prstGeom>
              <a:noFill/>
              <a:ln>
                <a:noFill/>
              </a:ln>
            </p:spPr>
          </p:pic>
        </p:grpSp>
        <p:sp>
          <p:nvSpPr>
            <p:cNvPr id="25" name="Google Shape;99;p17"/>
            <p:cNvSpPr txBox="1"/>
            <p:nvPr userDrawn="1"/>
          </p:nvSpPr>
          <p:spPr>
            <a:xfrm>
              <a:off x="8379980" y="1818343"/>
              <a:ext cx="1914211" cy="816921"/>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DE L’EMRG</a:t>
              </a:r>
            </a:p>
          </p:txBody>
        </p:sp>
        <p:pic>
          <p:nvPicPr>
            <p:cNvPr id="26" name="Google Shape;100;p17"/>
            <p:cNvPicPr preferRelativeResize="0"/>
            <p:nvPr userDrawn="1"/>
          </p:nvPicPr>
          <p:blipFill rotWithShape="1">
            <a:blip r:embed="rId2">
              <a:alphaModFix/>
            </a:blip>
            <a:srcRect/>
            <a:stretch/>
          </p:blipFill>
          <p:spPr>
            <a:xfrm>
              <a:off x="9837695" y="1803048"/>
              <a:ext cx="620900" cy="620900"/>
            </a:xfrm>
            <a:prstGeom prst="rect">
              <a:avLst/>
            </a:prstGeom>
            <a:noFill/>
            <a:ln>
              <a:noFill/>
            </a:ln>
          </p:spPr>
        </p:pic>
      </p:grpSp>
      <p:sp>
        <p:nvSpPr>
          <p:cNvPr id="29" name="Espace réservé du texte 8">
            <a:extLst>
              <a:ext uri="{FF2B5EF4-FFF2-40B4-BE49-F238E27FC236}">
                <a16:creationId xmlns:a16="http://schemas.microsoft.com/office/drawing/2014/main" id="{3C966F48-A6A1-4B57-A2E0-1AF4AAE38B64}"/>
              </a:ext>
            </a:extLst>
          </p:cNvPr>
          <p:cNvSpPr>
            <a:spLocks noGrp="1"/>
          </p:cNvSpPr>
          <p:nvPr userDrawn="1">
            <p:ph type="body" sz="quarter" idx="19" hasCustomPrompt="1"/>
          </p:nvPr>
        </p:nvSpPr>
        <p:spPr>
          <a:xfrm>
            <a:off x="2825679" y="1173815"/>
            <a:ext cx="3015779" cy="555567"/>
          </a:xfrm>
        </p:spPr>
        <p:txBody>
          <a:bodyPr>
            <a:noAutofit/>
          </a:bodyPr>
          <a:lstStyle>
            <a:lvl1pPr algn="l">
              <a:defRPr sz="1200" b="0" i="1">
                <a:solidFill>
                  <a:schemeClr val="tx1"/>
                </a:solidFill>
                <a:latin typeface="Montserrat" panose="00000500000000000000" pitchFamily="2" charset="0"/>
              </a:defRPr>
            </a:lvl1pPr>
          </a:lstStyle>
          <a:p>
            <a:pPr lvl="0"/>
            <a:r>
              <a:rPr lang="fr-FR"/>
              <a:t>PRÉNOM </a:t>
            </a:r>
          </a:p>
        </p:txBody>
      </p:sp>
    </p:spTree>
    <p:extLst>
      <p:ext uri="{BB962C8B-B14F-4D97-AF65-F5344CB8AC3E}">
        <p14:creationId xmlns:p14="http://schemas.microsoft.com/office/powerpoint/2010/main" val="1997929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émoignage modèle 2 jaune">
    <p:spTree>
      <p:nvGrpSpPr>
        <p:cNvPr id="1" name=""/>
        <p:cNvGrpSpPr/>
        <p:nvPr/>
      </p:nvGrpSpPr>
      <p:grpSpPr>
        <a:xfrm>
          <a:off x="0" y="0"/>
          <a:ext cx="0" cy="0"/>
          <a:chOff x="0" y="0"/>
          <a:chExt cx="0" cy="0"/>
        </a:xfrm>
      </p:grpSpPr>
      <p:cxnSp>
        <p:nvCxnSpPr>
          <p:cNvPr id="7" name="Google Shape;92;p17"/>
          <p:cNvCxnSpPr/>
          <p:nvPr userDrawn="1"/>
        </p:nvCxnSpPr>
        <p:spPr>
          <a:xfrm rot="10800000">
            <a:off x="7176346" y="1759225"/>
            <a:ext cx="0" cy="4326600"/>
          </a:xfrm>
          <a:prstGeom prst="straightConnector1">
            <a:avLst/>
          </a:prstGeom>
          <a:noFill/>
          <a:ln w="19050" cap="flat" cmpd="sng">
            <a:solidFill>
              <a:srgbClr val="FFCB05"/>
            </a:solidFill>
            <a:prstDash val="solid"/>
            <a:miter lim="400000"/>
            <a:headEnd type="none" w="sm" len="sm"/>
            <a:tailEnd type="none" w="sm" len="sm"/>
          </a:ln>
        </p:spPr>
      </p:cxnSp>
      <p:sp>
        <p:nvSpPr>
          <p:cNvPr id="8" name="Google Shape;82;p17"/>
          <p:cNvSpPr/>
          <p:nvPr userDrawn="1"/>
        </p:nvSpPr>
        <p:spPr>
          <a:xfrm>
            <a:off x="0" y="6321275"/>
            <a:ext cx="10691813" cy="1238400"/>
          </a:xfrm>
          <a:prstGeom prst="rect">
            <a:avLst/>
          </a:prstGeom>
          <a:solidFill>
            <a:srgbClr val="FFCB05"/>
          </a:solidFill>
          <a:ln>
            <a:noFill/>
          </a:ln>
        </p:spPr>
        <p:txBody>
          <a:bodyPr spcFirstLastPara="1" wrap="square" lIns="38750" tIns="38750" rIns="38750" bIns="38750"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600" b="0" i="0" u="none" strike="noStrike" cap="none">
              <a:solidFill>
                <a:srgbClr val="FFFFFF"/>
              </a:solidFill>
              <a:latin typeface="Montserrat Medium"/>
              <a:ea typeface="Montserrat Medium"/>
              <a:cs typeface="Montserrat Medium"/>
              <a:sym typeface="Montserrat Medium"/>
            </a:endParaRPr>
          </a:p>
        </p:txBody>
      </p:sp>
      <p:grpSp>
        <p:nvGrpSpPr>
          <p:cNvPr id="9" name="Groupe 8"/>
          <p:cNvGrpSpPr/>
          <p:nvPr userDrawn="1"/>
        </p:nvGrpSpPr>
        <p:grpSpPr>
          <a:xfrm>
            <a:off x="294443" y="1683565"/>
            <a:ext cx="4443100" cy="1063500"/>
            <a:chOff x="257380" y="1638885"/>
            <a:chExt cx="4443100" cy="1063500"/>
          </a:xfrm>
        </p:grpSpPr>
        <p:sp>
          <p:nvSpPr>
            <p:cNvPr id="10" name="Google Shape;86;p17"/>
            <p:cNvSpPr txBox="1"/>
            <p:nvPr/>
          </p:nvSpPr>
          <p:spPr>
            <a:xfrm>
              <a:off x="873080" y="1784927"/>
              <a:ext cx="3827400" cy="8172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QUESTIONS À </a:t>
              </a:r>
              <a:endParaRPr sz="500">
                <a:solidFill>
                  <a:srgbClr val="003DA5"/>
                </a:solidFill>
              </a:endParaRPr>
            </a:p>
          </p:txBody>
        </p:sp>
        <p:sp>
          <p:nvSpPr>
            <p:cNvPr id="11" name="Google Shape;87;p17"/>
            <p:cNvSpPr txBox="1"/>
            <p:nvPr/>
          </p:nvSpPr>
          <p:spPr>
            <a:xfrm>
              <a:off x="257380" y="1638885"/>
              <a:ext cx="559500" cy="1063500"/>
            </a:xfrm>
            <a:prstGeom prst="rect">
              <a:avLst/>
            </a:prstGeom>
            <a:noFill/>
            <a:ln>
              <a:noFill/>
            </a:ln>
          </p:spPr>
          <p:txBody>
            <a:bodyPr spcFirstLastPara="1" wrap="square" lIns="38750" tIns="38750" rIns="38750" bIns="38750" anchor="ctr" anchorCtr="0">
              <a:spAutoFit/>
            </a:bodyPr>
            <a:lstStyle/>
            <a:p>
              <a:pPr marL="0" marR="0" lvl="0" indent="0" algn="l" rtl="0">
                <a:lnSpc>
                  <a:spcPct val="100000"/>
                </a:lnSpc>
                <a:spcBef>
                  <a:spcPts val="0"/>
                </a:spcBef>
                <a:spcAft>
                  <a:spcPts val="0"/>
                </a:spcAft>
                <a:buClr>
                  <a:srgbClr val="003DA5"/>
                </a:buClr>
                <a:buSzPts val="6400"/>
                <a:buFont typeface="Montserrat"/>
                <a:buNone/>
              </a:pPr>
              <a:r>
                <a:rPr lang="en-US" sz="6400" b="1" i="0" u="none" strike="noStrike" cap="none">
                  <a:solidFill>
                    <a:srgbClr val="FFCB05"/>
                  </a:solidFill>
                  <a:latin typeface="Montserrat"/>
                  <a:ea typeface="Montserrat"/>
                  <a:cs typeface="Montserrat"/>
                  <a:sym typeface="Montserrat"/>
                </a:rPr>
                <a:t>3</a:t>
              </a:r>
              <a:endParaRPr sz="500">
                <a:solidFill>
                  <a:srgbClr val="FFCB05"/>
                </a:solidFill>
              </a:endParaRPr>
            </a:p>
          </p:txBody>
        </p:sp>
      </p:grpSp>
      <p:sp>
        <p:nvSpPr>
          <p:cNvPr id="13" name="Espace réservé du texte 8">
            <a:extLst>
              <a:ext uri="{FF2B5EF4-FFF2-40B4-BE49-F238E27FC236}">
                <a16:creationId xmlns:a16="http://schemas.microsoft.com/office/drawing/2014/main" id="{3C966F48-A6A1-4B57-A2E0-1AF4AAE38B64}"/>
              </a:ext>
            </a:extLst>
          </p:cNvPr>
          <p:cNvSpPr>
            <a:spLocks noGrp="1"/>
          </p:cNvSpPr>
          <p:nvPr>
            <p:ph type="body" sz="quarter" idx="17" hasCustomPrompt="1"/>
          </p:nvPr>
        </p:nvSpPr>
        <p:spPr>
          <a:xfrm>
            <a:off x="177540" y="2238207"/>
            <a:ext cx="3015779" cy="555567"/>
          </a:xfrm>
        </p:spPr>
        <p:txBody>
          <a:bodyPr>
            <a:noAutofit/>
          </a:bodyPr>
          <a:lstStyle>
            <a:lvl1pPr algn="ctr">
              <a:defRPr sz="2400" b="1">
                <a:solidFill>
                  <a:schemeClr val="tx1"/>
                </a:solidFill>
                <a:latin typeface="Montserrat" panose="00000500000000000000" pitchFamily="2" charset="0"/>
              </a:defRPr>
            </a:lvl1pPr>
          </a:lstStyle>
          <a:p>
            <a:pPr lvl="0"/>
            <a:r>
              <a:rPr lang="fr-FR"/>
              <a:t>PRÉNOM </a:t>
            </a:r>
          </a:p>
        </p:txBody>
      </p:sp>
      <p:sp>
        <p:nvSpPr>
          <p:cNvPr id="14" name="Espace réservé du numéro de diapositive 4"/>
          <p:cNvSpPr txBox="1">
            <a:spLocks/>
          </p:cNvSpPr>
          <p:nvPr userDrawn="1"/>
        </p:nvSpPr>
        <p:spPr>
          <a:xfrm>
            <a:off x="9941935" y="7044772"/>
            <a:ext cx="536695" cy="277783"/>
          </a:xfrm>
          <a:prstGeom prst="rect">
            <a:avLst/>
          </a:prstGeom>
        </p:spPr>
        <p:txBody>
          <a:bodyPr vert="horz" lIns="91440" tIns="45720" rIns="91440" bIns="45720" rtlCol="0" anchor="ctr">
            <a:noAutofit/>
          </a:bodyPr>
          <a:lstStyle>
            <a:defPPr>
              <a:defRPr lang="fr-FR"/>
            </a:defPPr>
            <a:lvl1pPr marL="0" algn="l" defTabSz="914400" rtl="0" eaLnBrk="1" latinLnBrk="0" hangingPunct="1">
              <a:lnSpc>
                <a:spcPct val="100000"/>
              </a:lnSpc>
              <a:defRPr sz="1052"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95CF018-3058-4F85-B70C-105277F9FE2A}" type="slidenum">
              <a:rPr lang="fr-FR" smtClean="0">
                <a:solidFill>
                  <a:schemeClr val="bg1"/>
                </a:solidFill>
              </a:rPr>
              <a:pPr algn="r"/>
              <a:t>‹N°›</a:t>
            </a:fld>
            <a:endParaRPr lang="fr-FR">
              <a:solidFill>
                <a:schemeClr val="bg1"/>
              </a:solidFill>
            </a:endParaRPr>
          </a:p>
        </p:txBody>
      </p:sp>
      <p:sp>
        <p:nvSpPr>
          <p:cNvPr id="16" name="Google Shape;91;p17"/>
          <p:cNvSpPr txBox="1"/>
          <p:nvPr userDrawn="1"/>
        </p:nvSpPr>
        <p:spPr>
          <a:xfrm>
            <a:off x="7302608" y="1817164"/>
            <a:ext cx="2759425" cy="11865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DU RECRUTEUR</a:t>
            </a:r>
            <a:endParaRPr lang="en-US" sz="2400" b="1">
              <a:solidFill>
                <a:srgbClr val="003DA5"/>
              </a:solidFill>
              <a:latin typeface="Montserrat"/>
              <a:ea typeface="Montserrat"/>
              <a:cs typeface="Montserrat"/>
              <a:sym typeface="Montserrat"/>
            </a:endParaRPr>
          </a:p>
        </p:txBody>
      </p:sp>
      <p:pic>
        <p:nvPicPr>
          <p:cNvPr id="17" name="Google Shape;98;p17"/>
          <p:cNvPicPr preferRelativeResize="0"/>
          <p:nvPr userDrawn="1"/>
        </p:nvPicPr>
        <p:blipFill rotWithShape="1">
          <a:blip r:embed="rId2">
            <a:alphaModFix/>
          </a:blip>
          <a:srcRect/>
          <a:stretch/>
        </p:blipFill>
        <p:spPr>
          <a:xfrm>
            <a:off x="9435309" y="1730316"/>
            <a:ext cx="620900" cy="620900"/>
          </a:xfrm>
          <a:prstGeom prst="rect">
            <a:avLst/>
          </a:prstGeom>
          <a:noFill/>
          <a:ln>
            <a:noFill/>
          </a:ln>
        </p:spPr>
      </p:pic>
      <p:sp>
        <p:nvSpPr>
          <p:cNvPr id="21" name="Espace réservé du texte 8">
            <a:extLst>
              <a:ext uri="{FF2B5EF4-FFF2-40B4-BE49-F238E27FC236}">
                <a16:creationId xmlns:a16="http://schemas.microsoft.com/office/drawing/2014/main" id="{3C966F48-A6A1-4B57-A2E0-1AF4AAE38B64}"/>
              </a:ext>
            </a:extLst>
          </p:cNvPr>
          <p:cNvSpPr>
            <a:spLocks noGrp="1"/>
          </p:cNvSpPr>
          <p:nvPr>
            <p:ph type="body" sz="quarter" idx="18" hasCustomPrompt="1"/>
          </p:nvPr>
        </p:nvSpPr>
        <p:spPr>
          <a:xfrm>
            <a:off x="230435" y="6556945"/>
            <a:ext cx="6945910" cy="555567"/>
          </a:xfrm>
        </p:spPr>
        <p:txBody>
          <a:bodyPr>
            <a:noAutofit/>
          </a:bodyPr>
          <a:lstStyle>
            <a:lvl1pPr algn="l">
              <a:defRPr sz="2400" b="1" baseline="0">
                <a:solidFill>
                  <a:schemeClr val="bg1"/>
                </a:solidFill>
                <a:latin typeface="Montserrat" panose="00000500000000000000" pitchFamily="2" charset="0"/>
              </a:defRPr>
            </a:lvl1pPr>
          </a:lstStyle>
          <a:p>
            <a:pPr lvl="0"/>
            <a:r>
              <a:rPr lang="fr-FR"/>
              <a:t>PARCOURS DE LA PERSONNE</a:t>
            </a:r>
          </a:p>
        </p:txBody>
      </p:sp>
      <p:sp>
        <p:nvSpPr>
          <p:cNvPr id="19" name="Titre 1">
            <a:extLst>
              <a:ext uri="{FF2B5EF4-FFF2-40B4-BE49-F238E27FC236}">
                <a16:creationId xmlns:a16="http://schemas.microsoft.com/office/drawing/2014/main" id="{212140DD-45D1-41A7-B14C-E4BFEA0E9E58}"/>
              </a:ext>
            </a:extLst>
          </p:cNvPr>
          <p:cNvSpPr>
            <a:spLocks noGrp="1"/>
          </p:cNvSpPr>
          <p:nvPr>
            <p:ph type="title" hasCustomPrompt="1"/>
          </p:nvPr>
        </p:nvSpPr>
        <p:spPr>
          <a:xfrm>
            <a:off x="2812857" y="277223"/>
            <a:ext cx="5224720" cy="1190500"/>
          </a:xfrm>
        </p:spPr>
        <p:txBody>
          <a:bodyPr/>
          <a:lstStyle>
            <a:lvl1pPr>
              <a:defRPr>
                <a:solidFill>
                  <a:schemeClr val="tx1"/>
                </a:solidFill>
              </a:defRPr>
            </a:lvl1pPr>
          </a:lstStyle>
          <a:p>
            <a:r>
              <a:rPr lang="fr-FR"/>
              <a:t>Verbatim à personnaliser sur 2 lignes</a:t>
            </a:r>
          </a:p>
        </p:txBody>
      </p:sp>
      <p:sp>
        <p:nvSpPr>
          <p:cNvPr id="20" name="Espace réservé du texte 8">
            <a:extLst>
              <a:ext uri="{FF2B5EF4-FFF2-40B4-BE49-F238E27FC236}">
                <a16:creationId xmlns:a16="http://schemas.microsoft.com/office/drawing/2014/main" id="{3C966F48-A6A1-4B57-A2E0-1AF4AAE38B64}"/>
              </a:ext>
            </a:extLst>
          </p:cNvPr>
          <p:cNvSpPr>
            <a:spLocks noGrp="1"/>
          </p:cNvSpPr>
          <p:nvPr>
            <p:ph type="body" sz="quarter" idx="19" hasCustomPrompt="1"/>
          </p:nvPr>
        </p:nvSpPr>
        <p:spPr>
          <a:xfrm>
            <a:off x="2825679" y="1173815"/>
            <a:ext cx="3015779" cy="555567"/>
          </a:xfrm>
        </p:spPr>
        <p:txBody>
          <a:bodyPr>
            <a:noAutofit/>
          </a:bodyPr>
          <a:lstStyle>
            <a:lvl1pPr algn="l">
              <a:defRPr sz="1200" b="0" i="1">
                <a:solidFill>
                  <a:schemeClr val="tx1"/>
                </a:solidFill>
                <a:latin typeface="Montserrat" panose="00000500000000000000" pitchFamily="2" charset="0"/>
              </a:defRPr>
            </a:lvl1pPr>
          </a:lstStyle>
          <a:p>
            <a:pPr lvl="0"/>
            <a:r>
              <a:rPr lang="fr-FR"/>
              <a:t>PRÉNOM </a:t>
            </a:r>
          </a:p>
        </p:txBody>
      </p:sp>
      <p:sp>
        <p:nvSpPr>
          <p:cNvPr id="18" name="Google Shape;89;p17"/>
          <p:cNvSpPr txBox="1"/>
          <p:nvPr userDrawn="1"/>
        </p:nvSpPr>
        <p:spPr>
          <a:xfrm>
            <a:off x="7568414" y="6541731"/>
            <a:ext cx="2854800" cy="572238"/>
          </a:xfrm>
          <a:prstGeom prst="rect">
            <a:avLst/>
          </a:prstGeom>
          <a:noFill/>
          <a:ln>
            <a:noFill/>
          </a:ln>
        </p:spPr>
        <p:txBody>
          <a:bodyPr spcFirstLastPara="1" wrap="square" lIns="38750" tIns="38750" rIns="38750" bIns="38750" anchor="ctr" anchorCtr="0">
            <a:spAutoFit/>
          </a:bodyPr>
          <a:lstStyle/>
          <a:p>
            <a:pPr marL="0" marR="0" lvl="0" indent="0" algn="r" rtl="0">
              <a:lnSpc>
                <a:spcPct val="107000"/>
              </a:lnSpc>
              <a:spcBef>
                <a:spcPts val="0"/>
              </a:spcBef>
              <a:spcAft>
                <a:spcPts val="0"/>
              </a:spcAft>
              <a:buClr>
                <a:srgbClr val="FFFFFF"/>
              </a:buClr>
              <a:buSzPts val="1000"/>
              <a:buFont typeface="Montserrat"/>
              <a:buNone/>
            </a:pPr>
            <a:r>
              <a:rPr lang="en-US" sz="1000" b="1" i="0" u="none" strike="noStrike" cap="none" dirty="0">
                <a:solidFill>
                  <a:srgbClr val="FFFFFF"/>
                </a:solidFill>
                <a:latin typeface="Montserrat"/>
                <a:ea typeface="Montserrat"/>
                <a:cs typeface="Montserrat"/>
                <a:sym typeface="Montserrat"/>
              </a:rPr>
              <a:t>FAMILLE </a:t>
            </a:r>
            <a:r>
              <a:rPr lang="en-US" sz="500" dirty="0"/>
              <a:t> </a:t>
            </a:r>
            <a:endParaRPr sz="500" dirty="0"/>
          </a:p>
          <a:p>
            <a:pPr marL="0" marR="0" lvl="0" indent="0" algn="r" rtl="0">
              <a:lnSpc>
                <a:spcPct val="107000"/>
              </a:lnSpc>
              <a:spcBef>
                <a:spcPts val="0"/>
              </a:spcBef>
              <a:spcAft>
                <a:spcPts val="0"/>
              </a:spcAft>
              <a:buClr>
                <a:srgbClr val="FFFFFF"/>
              </a:buClr>
              <a:buSzPts val="1000"/>
              <a:buFont typeface="Montserrat"/>
              <a:buNone/>
            </a:pPr>
            <a:r>
              <a:rPr lang="en-US" sz="1000" b="1" dirty="0">
                <a:solidFill>
                  <a:srgbClr val="FFFFFF"/>
                </a:solidFill>
                <a:latin typeface="Montserrat"/>
                <a:ea typeface="Montserrat"/>
                <a:cs typeface="Montserrat"/>
                <a:sym typeface="Montserrat"/>
              </a:rPr>
              <a:t>RELATION COMMERCIALE</a:t>
            </a:r>
          </a:p>
          <a:p>
            <a:pPr marL="0" marR="0" lvl="0" indent="0" algn="r" rtl="0">
              <a:lnSpc>
                <a:spcPct val="107000"/>
              </a:lnSpc>
              <a:spcBef>
                <a:spcPts val="0"/>
              </a:spcBef>
              <a:spcAft>
                <a:spcPts val="0"/>
              </a:spcAft>
              <a:buClr>
                <a:srgbClr val="FFFFFF"/>
              </a:buClr>
              <a:buSzPts val="1000"/>
              <a:buFont typeface="Montserrat"/>
              <a:buNone/>
            </a:pPr>
            <a:r>
              <a:rPr lang="en-US" sz="1000" b="1" dirty="0">
                <a:solidFill>
                  <a:srgbClr val="FFFFFF"/>
                </a:solidFill>
                <a:latin typeface="Montserrat"/>
                <a:ea typeface="Montserrat"/>
                <a:cs typeface="Montserrat"/>
                <a:sym typeface="Montserrat"/>
              </a:rPr>
              <a:t>ET GESTION CLIENTS</a:t>
            </a:r>
            <a:endParaRPr sz="500" dirty="0"/>
          </a:p>
        </p:txBody>
      </p:sp>
    </p:spTree>
    <p:extLst>
      <p:ext uri="{BB962C8B-B14F-4D97-AF65-F5344CB8AC3E}">
        <p14:creationId xmlns:p14="http://schemas.microsoft.com/office/powerpoint/2010/main" val="155735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amille Management">
    <p:spTree>
      <p:nvGrpSpPr>
        <p:cNvPr id="1" name=""/>
        <p:cNvGrpSpPr/>
        <p:nvPr/>
      </p:nvGrpSpPr>
      <p:grpSpPr>
        <a:xfrm>
          <a:off x="0" y="0"/>
          <a:ext cx="0" cy="0"/>
          <a:chOff x="0" y="0"/>
          <a:chExt cx="0" cy="0"/>
        </a:xfrm>
      </p:grpSpPr>
      <p:grpSp>
        <p:nvGrpSpPr>
          <p:cNvPr id="7" name="Groupe 6"/>
          <p:cNvGrpSpPr/>
          <p:nvPr userDrawn="1"/>
        </p:nvGrpSpPr>
        <p:grpSpPr>
          <a:xfrm>
            <a:off x="6281" y="0"/>
            <a:ext cx="11112822" cy="7559675"/>
            <a:chOff x="6281" y="0"/>
            <a:chExt cx="11112822" cy="7559675"/>
          </a:xfrm>
        </p:grpSpPr>
        <p:sp>
          <p:nvSpPr>
            <p:cNvPr id="9" name="Google Shape;76;p16"/>
            <p:cNvSpPr/>
            <p:nvPr userDrawn="1"/>
          </p:nvSpPr>
          <p:spPr>
            <a:xfrm>
              <a:off x="6281" y="0"/>
              <a:ext cx="10685532" cy="7559675"/>
            </a:xfrm>
            <a:prstGeom prst="rect">
              <a:avLst/>
            </a:prstGeom>
            <a:solidFill>
              <a:srgbClr val="1AA6A6"/>
            </a:solidFill>
            <a:ln>
              <a:noFill/>
            </a:ln>
          </p:spPr>
          <p:txBody>
            <a:bodyPr spcFirstLastPara="1" wrap="square" lIns="33982" tIns="33982" rIns="33982" bIns="33982"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403" b="0" i="0" u="none" strike="noStrike" cap="none">
                <a:solidFill>
                  <a:srgbClr val="FFFFFF"/>
                </a:solidFill>
                <a:latin typeface="Montserrat Medium"/>
                <a:ea typeface="Montserrat Medium"/>
                <a:cs typeface="Montserrat Medium"/>
                <a:sym typeface="Montserrat Medium"/>
              </a:endParaRPr>
            </a:p>
          </p:txBody>
        </p:sp>
        <p:sp>
          <p:nvSpPr>
            <p:cNvPr id="12" name="Google Shape;77;p16"/>
            <p:cNvSpPr txBox="1"/>
            <p:nvPr userDrawn="1"/>
          </p:nvSpPr>
          <p:spPr>
            <a:xfrm>
              <a:off x="276274" y="5754301"/>
              <a:ext cx="10842829" cy="1446324"/>
            </a:xfrm>
            <a:prstGeom prst="rect">
              <a:avLst/>
            </a:prstGeom>
            <a:noFill/>
            <a:ln>
              <a:noFill/>
            </a:ln>
          </p:spPr>
          <p:txBody>
            <a:bodyPr spcFirstLastPara="1" wrap="square" lIns="38750" tIns="38750" rIns="38750" bIns="38750" anchor="t" anchorCtr="0">
              <a:spAutoFit/>
            </a:bodyPr>
            <a:lstStyle/>
            <a:p>
              <a:pPr marL="0" marR="0" lvl="0" indent="0" algn="l" rtl="0">
                <a:lnSpc>
                  <a:spcPct val="90000"/>
                </a:lnSpc>
                <a:spcBef>
                  <a:spcPts val="0"/>
                </a:spcBef>
                <a:spcAft>
                  <a:spcPts val="0"/>
                </a:spcAft>
                <a:buClr>
                  <a:srgbClr val="FFFFFF"/>
                </a:buClr>
                <a:buSzPts val="5100"/>
                <a:buFont typeface="Montserrat"/>
                <a:buNone/>
              </a:pPr>
              <a:r>
                <a:rPr lang="en-US" sz="4800" b="1" i="0" u="none" strike="noStrike" cap="none" dirty="0">
                  <a:solidFill>
                    <a:schemeClr val="bg1"/>
                  </a:solidFill>
                  <a:latin typeface="+mn-lt"/>
                  <a:ea typeface="Montserrat"/>
                  <a:cs typeface="Montserrat"/>
                  <a:sym typeface="Montserrat"/>
                </a:rPr>
                <a:t>FAMI</a:t>
              </a:r>
              <a:r>
                <a:rPr lang="en-US" sz="4800" b="1" i="0" u="none" strike="noStrike" cap="none" dirty="0">
                  <a:solidFill>
                    <a:srgbClr val="FFFFFF"/>
                  </a:solidFill>
                  <a:latin typeface="+mn-lt"/>
                  <a:ea typeface="Montserrat"/>
                  <a:cs typeface="Montserrat"/>
                  <a:sym typeface="Montserrat"/>
                </a:rPr>
                <a:t>LLE </a:t>
              </a:r>
              <a:endParaRPr sz="4800" b="1" dirty="0">
                <a:latin typeface="+mn-lt"/>
              </a:endParaRPr>
            </a:p>
            <a:p>
              <a:pPr marL="0" marR="0" lvl="0" indent="0" algn="l" rtl="0">
                <a:lnSpc>
                  <a:spcPct val="90000"/>
                </a:lnSpc>
                <a:spcBef>
                  <a:spcPts val="300"/>
                </a:spcBef>
                <a:spcAft>
                  <a:spcPts val="0"/>
                </a:spcAft>
                <a:buClr>
                  <a:srgbClr val="FFFFFF"/>
                </a:buClr>
                <a:buSzPts val="5100"/>
                <a:buFont typeface="Montserrat"/>
                <a:buNone/>
              </a:pPr>
              <a:r>
                <a:rPr lang="en-US" sz="4800" b="1" i="0" u="none" strike="noStrike" cap="none" dirty="0">
                  <a:solidFill>
                    <a:srgbClr val="FFFFFF"/>
                  </a:solidFill>
                  <a:latin typeface="+mn-lt"/>
                  <a:ea typeface="Montserrat"/>
                  <a:cs typeface="Montserrat"/>
                  <a:sym typeface="Montserrat"/>
                </a:rPr>
                <a:t>MANAGEMENT OPÉRATIONNEL</a:t>
              </a:r>
              <a:endParaRPr sz="4800" b="1" dirty="0">
                <a:latin typeface="+mn-lt"/>
              </a:endParaRPr>
            </a:p>
          </p:txBody>
        </p:sp>
      </p:grpSp>
    </p:spTree>
    <p:extLst>
      <p:ext uri="{BB962C8B-B14F-4D97-AF65-F5344CB8AC3E}">
        <p14:creationId xmlns:p14="http://schemas.microsoft.com/office/powerpoint/2010/main" val="3388148294"/>
      </p:ext>
    </p:extLst>
  </p:cSld>
  <p:clrMapOvr>
    <a:masterClrMapping/>
  </p:clrMapOvr>
  <p:extLst>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émoignage modèle 1 turquoise">
    <p:spTree>
      <p:nvGrpSpPr>
        <p:cNvPr id="1" name=""/>
        <p:cNvGrpSpPr/>
        <p:nvPr/>
      </p:nvGrpSpPr>
      <p:grpSpPr>
        <a:xfrm>
          <a:off x="0" y="0"/>
          <a:ext cx="0" cy="0"/>
          <a:chOff x="0" y="0"/>
          <a:chExt cx="0" cy="0"/>
        </a:xfrm>
      </p:grpSpPr>
      <p:pic>
        <p:nvPicPr>
          <p:cNvPr id="46" name="Google Shape;150;p20"/>
          <p:cNvPicPr preferRelativeResize="0"/>
          <p:nvPr userDrawn="1"/>
        </p:nvPicPr>
        <p:blipFill rotWithShape="1">
          <a:blip r:embed="rId2">
            <a:alphaModFix/>
          </a:blip>
          <a:srcRect/>
          <a:stretch/>
        </p:blipFill>
        <p:spPr>
          <a:xfrm>
            <a:off x="9843314" y="1805271"/>
            <a:ext cx="620900" cy="620900"/>
          </a:xfrm>
          <a:prstGeom prst="rect">
            <a:avLst/>
          </a:prstGeom>
          <a:noFill/>
          <a:ln>
            <a:noFill/>
          </a:ln>
        </p:spPr>
      </p:pic>
      <p:pic>
        <p:nvPicPr>
          <p:cNvPr id="18" name="Google Shape;150;p20"/>
          <p:cNvPicPr preferRelativeResize="0"/>
          <p:nvPr userDrawn="1"/>
        </p:nvPicPr>
        <p:blipFill rotWithShape="1">
          <a:blip r:embed="rId2">
            <a:alphaModFix/>
          </a:blip>
          <a:srcRect/>
          <a:stretch/>
        </p:blipFill>
        <p:spPr>
          <a:xfrm>
            <a:off x="7358108" y="1803048"/>
            <a:ext cx="620900" cy="620900"/>
          </a:xfrm>
          <a:prstGeom prst="rect">
            <a:avLst/>
          </a:prstGeom>
          <a:noFill/>
          <a:ln>
            <a:noFill/>
          </a:ln>
        </p:spPr>
      </p:pic>
      <p:sp>
        <p:nvSpPr>
          <p:cNvPr id="8" name="Google Shape;82;p17"/>
          <p:cNvSpPr/>
          <p:nvPr userDrawn="1"/>
        </p:nvSpPr>
        <p:spPr>
          <a:xfrm>
            <a:off x="0" y="6321275"/>
            <a:ext cx="10691813" cy="1238400"/>
          </a:xfrm>
          <a:prstGeom prst="rect">
            <a:avLst/>
          </a:prstGeom>
          <a:solidFill>
            <a:srgbClr val="1AA6A6"/>
          </a:solidFill>
          <a:ln>
            <a:noFill/>
          </a:ln>
        </p:spPr>
        <p:txBody>
          <a:bodyPr spcFirstLastPara="1" wrap="square" lIns="38750" tIns="38750" rIns="38750" bIns="38750"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600" b="0" i="0" u="none" strike="noStrike" cap="none">
              <a:solidFill>
                <a:srgbClr val="FFFFFF"/>
              </a:solidFill>
              <a:latin typeface="Montserrat Medium"/>
              <a:ea typeface="Montserrat Medium"/>
              <a:cs typeface="Montserrat Medium"/>
              <a:sym typeface="Montserrat Medium"/>
            </a:endParaRPr>
          </a:p>
        </p:txBody>
      </p:sp>
      <p:grpSp>
        <p:nvGrpSpPr>
          <p:cNvPr id="9" name="Groupe 8"/>
          <p:cNvGrpSpPr/>
          <p:nvPr userDrawn="1"/>
        </p:nvGrpSpPr>
        <p:grpSpPr>
          <a:xfrm>
            <a:off x="294443" y="1683565"/>
            <a:ext cx="4443100" cy="1063500"/>
            <a:chOff x="257380" y="1638885"/>
            <a:chExt cx="4443100" cy="1063500"/>
          </a:xfrm>
        </p:grpSpPr>
        <p:sp>
          <p:nvSpPr>
            <p:cNvPr id="10" name="Google Shape;86;p17"/>
            <p:cNvSpPr txBox="1"/>
            <p:nvPr/>
          </p:nvSpPr>
          <p:spPr>
            <a:xfrm>
              <a:off x="873080" y="1784927"/>
              <a:ext cx="3827400" cy="8172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QUESTIONS À </a:t>
              </a:r>
              <a:endParaRPr sz="500">
                <a:solidFill>
                  <a:srgbClr val="003DA5"/>
                </a:solidFill>
              </a:endParaRPr>
            </a:p>
          </p:txBody>
        </p:sp>
        <p:sp>
          <p:nvSpPr>
            <p:cNvPr id="11" name="Google Shape;87;p17"/>
            <p:cNvSpPr txBox="1"/>
            <p:nvPr/>
          </p:nvSpPr>
          <p:spPr>
            <a:xfrm>
              <a:off x="257380" y="1638885"/>
              <a:ext cx="559500" cy="1063500"/>
            </a:xfrm>
            <a:prstGeom prst="rect">
              <a:avLst/>
            </a:prstGeom>
            <a:noFill/>
            <a:ln>
              <a:noFill/>
            </a:ln>
          </p:spPr>
          <p:txBody>
            <a:bodyPr spcFirstLastPara="1" wrap="square" lIns="38750" tIns="38750" rIns="38750" bIns="38750" anchor="ctr" anchorCtr="0">
              <a:spAutoFit/>
            </a:bodyPr>
            <a:lstStyle/>
            <a:p>
              <a:pPr marL="0" marR="0" lvl="0" indent="0" algn="l" rtl="0">
                <a:lnSpc>
                  <a:spcPct val="100000"/>
                </a:lnSpc>
                <a:spcBef>
                  <a:spcPts val="0"/>
                </a:spcBef>
                <a:spcAft>
                  <a:spcPts val="0"/>
                </a:spcAft>
                <a:buClr>
                  <a:srgbClr val="003DA5"/>
                </a:buClr>
                <a:buSzPts val="6400"/>
                <a:buFont typeface="Montserrat"/>
                <a:buNone/>
              </a:pPr>
              <a:r>
                <a:rPr lang="en-US" sz="6400" b="1" i="0" u="none" strike="noStrike" cap="none">
                  <a:solidFill>
                    <a:srgbClr val="1AA6A6"/>
                  </a:solidFill>
                  <a:latin typeface="Montserrat"/>
                  <a:ea typeface="Montserrat"/>
                  <a:cs typeface="Montserrat"/>
                  <a:sym typeface="Montserrat"/>
                </a:rPr>
                <a:t>3</a:t>
              </a:r>
              <a:endParaRPr sz="500">
                <a:solidFill>
                  <a:srgbClr val="1AA6A6"/>
                </a:solidFill>
              </a:endParaRPr>
            </a:p>
          </p:txBody>
        </p:sp>
      </p:grpSp>
      <p:sp>
        <p:nvSpPr>
          <p:cNvPr id="13" name="Espace réservé du texte 8">
            <a:extLst>
              <a:ext uri="{FF2B5EF4-FFF2-40B4-BE49-F238E27FC236}">
                <a16:creationId xmlns:a16="http://schemas.microsoft.com/office/drawing/2014/main" id="{3C966F48-A6A1-4B57-A2E0-1AF4AAE38B64}"/>
              </a:ext>
            </a:extLst>
          </p:cNvPr>
          <p:cNvSpPr>
            <a:spLocks noGrp="1"/>
          </p:cNvSpPr>
          <p:nvPr>
            <p:ph type="body" sz="quarter" idx="17" hasCustomPrompt="1"/>
          </p:nvPr>
        </p:nvSpPr>
        <p:spPr>
          <a:xfrm>
            <a:off x="177540" y="2238207"/>
            <a:ext cx="3015779" cy="555567"/>
          </a:xfrm>
        </p:spPr>
        <p:txBody>
          <a:bodyPr>
            <a:noAutofit/>
          </a:bodyPr>
          <a:lstStyle>
            <a:lvl1pPr algn="ctr">
              <a:defRPr sz="2400" b="1">
                <a:solidFill>
                  <a:schemeClr val="tx1"/>
                </a:solidFill>
                <a:latin typeface="Montserrat" panose="00000500000000000000" pitchFamily="2" charset="0"/>
              </a:defRPr>
            </a:lvl1pPr>
          </a:lstStyle>
          <a:p>
            <a:pPr lvl="0"/>
            <a:r>
              <a:rPr lang="fr-FR"/>
              <a:t>PRÉNOM </a:t>
            </a:r>
          </a:p>
        </p:txBody>
      </p:sp>
      <p:sp>
        <p:nvSpPr>
          <p:cNvPr id="14" name="Espace réservé du numéro de diapositive 4"/>
          <p:cNvSpPr txBox="1">
            <a:spLocks/>
          </p:cNvSpPr>
          <p:nvPr userDrawn="1"/>
        </p:nvSpPr>
        <p:spPr>
          <a:xfrm>
            <a:off x="9941935" y="7044772"/>
            <a:ext cx="536695" cy="277783"/>
          </a:xfrm>
          <a:prstGeom prst="rect">
            <a:avLst/>
          </a:prstGeom>
        </p:spPr>
        <p:txBody>
          <a:bodyPr vert="horz" lIns="91440" tIns="45720" rIns="91440" bIns="45720" rtlCol="0" anchor="ctr">
            <a:noAutofit/>
          </a:bodyPr>
          <a:lstStyle>
            <a:defPPr>
              <a:defRPr lang="fr-FR"/>
            </a:defPPr>
            <a:lvl1pPr marL="0" algn="l" defTabSz="914400" rtl="0" eaLnBrk="1" latinLnBrk="0" hangingPunct="1">
              <a:lnSpc>
                <a:spcPct val="100000"/>
              </a:lnSpc>
              <a:defRPr sz="1052"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95CF018-3058-4F85-B70C-105277F9FE2A}" type="slidenum">
              <a:rPr lang="fr-FR" smtClean="0">
                <a:solidFill>
                  <a:schemeClr val="bg1"/>
                </a:solidFill>
              </a:rPr>
              <a:pPr algn="r"/>
              <a:t>‹N°›</a:t>
            </a:fld>
            <a:endParaRPr lang="fr-FR">
              <a:solidFill>
                <a:schemeClr val="bg1"/>
              </a:solidFill>
            </a:endParaRPr>
          </a:p>
        </p:txBody>
      </p:sp>
      <p:sp>
        <p:nvSpPr>
          <p:cNvPr id="21" name="Espace réservé du texte 8">
            <a:extLst>
              <a:ext uri="{FF2B5EF4-FFF2-40B4-BE49-F238E27FC236}">
                <a16:creationId xmlns:a16="http://schemas.microsoft.com/office/drawing/2014/main" id="{3C966F48-A6A1-4B57-A2E0-1AF4AAE38B64}"/>
              </a:ext>
            </a:extLst>
          </p:cNvPr>
          <p:cNvSpPr>
            <a:spLocks noGrp="1"/>
          </p:cNvSpPr>
          <p:nvPr>
            <p:ph type="body" sz="quarter" idx="18" hasCustomPrompt="1"/>
          </p:nvPr>
        </p:nvSpPr>
        <p:spPr>
          <a:xfrm>
            <a:off x="230435" y="6556945"/>
            <a:ext cx="6945910" cy="555567"/>
          </a:xfrm>
        </p:spPr>
        <p:txBody>
          <a:bodyPr>
            <a:noAutofit/>
          </a:bodyPr>
          <a:lstStyle>
            <a:lvl1pPr algn="l">
              <a:defRPr sz="2400" b="1" baseline="0">
                <a:solidFill>
                  <a:schemeClr val="bg1"/>
                </a:solidFill>
                <a:latin typeface="Montserrat" panose="00000500000000000000" pitchFamily="2" charset="0"/>
              </a:defRPr>
            </a:lvl1pPr>
          </a:lstStyle>
          <a:p>
            <a:pPr lvl="0"/>
            <a:r>
              <a:rPr lang="fr-FR"/>
              <a:t>PARCOURS DE LA PERSONNE</a:t>
            </a:r>
          </a:p>
        </p:txBody>
      </p:sp>
      <p:sp>
        <p:nvSpPr>
          <p:cNvPr id="20" name="Titre 1">
            <a:extLst>
              <a:ext uri="{FF2B5EF4-FFF2-40B4-BE49-F238E27FC236}">
                <a16:creationId xmlns:a16="http://schemas.microsoft.com/office/drawing/2014/main" id="{212140DD-45D1-41A7-B14C-E4BFEA0E9E58}"/>
              </a:ext>
            </a:extLst>
          </p:cNvPr>
          <p:cNvSpPr>
            <a:spLocks noGrp="1"/>
          </p:cNvSpPr>
          <p:nvPr>
            <p:ph type="title" hasCustomPrompt="1"/>
          </p:nvPr>
        </p:nvSpPr>
        <p:spPr>
          <a:xfrm>
            <a:off x="2812857" y="277223"/>
            <a:ext cx="5224720" cy="1190500"/>
          </a:xfrm>
        </p:spPr>
        <p:txBody>
          <a:bodyPr/>
          <a:lstStyle>
            <a:lvl1pPr>
              <a:defRPr>
                <a:solidFill>
                  <a:schemeClr val="tx1"/>
                </a:solidFill>
              </a:defRPr>
            </a:lvl1pPr>
          </a:lstStyle>
          <a:p>
            <a:r>
              <a:rPr lang="fr-FR"/>
              <a:t>Verbatim à personnaliser sur 2 lignes</a:t>
            </a:r>
          </a:p>
        </p:txBody>
      </p:sp>
      <p:sp>
        <p:nvSpPr>
          <p:cNvPr id="22" name="Espace réservé du texte 8">
            <a:extLst>
              <a:ext uri="{FF2B5EF4-FFF2-40B4-BE49-F238E27FC236}">
                <a16:creationId xmlns:a16="http://schemas.microsoft.com/office/drawing/2014/main" id="{3C966F48-A6A1-4B57-A2E0-1AF4AAE38B64}"/>
              </a:ext>
            </a:extLst>
          </p:cNvPr>
          <p:cNvSpPr>
            <a:spLocks noGrp="1"/>
          </p:cNvSpPr>
          <p:nvPr>
            <p:ph type="body" sz="quarter" idx="19" hasCustomPrompt="1"/>
          </p:nvPr>
        </p:nvSpPr>
        <p:spPr>
          <a:xfrm>
            <a:off x="2825679" y="1173815"/>
            <a:ext cx="3015779" cy="555567"/>
          </a:xfrm>
        </p:spPr>
        <p:txBody>
          <a:bodyPr>
            <a:noAutofit/>
          </a:bodyPr>
          <a:lstStyle>
            <a:lvl1pPr algn="l">
              <a:defRPr sz="1200" b="0" i="1">
                <a:solidFill>
                  <a:schemeClr val="tx1"/>
                </a:solidFill>
                <a:latin typeface="Montserrat" panose="00000500000000000000" pitchFamily="2" charset="0"/>
              </a:defRPr>
            </a:lvl1pPr>
          </a:lstStyle>
          <a:p>
            <a:pPr lvl="0"/>
            <a:r>
              <a:rPr lang="fr-FR"/>
              <a:t>PRÉNOM </a:t>
            </a:r>
          </a:p>
        </p:txBody>
      </p:sp>
      <p:cxnSp>
        <p:nvCxnSpPr>
          <p:cNvPr id="29" name="Google Shape;92;p17"/>
          <p:cNvCxnSpPr/>
          <p:nvPr userDrawn="1"/>
        </p:nvCxnSpPr>
        <p:spPr>
          <a:xfrm rot="10800000">
            <a:off x="8233196" y="1759225"/>
            <a:ext cx="0" cy="4326600"/>
          </a:xfrm>
          <a:prstGeom prst="straightConnector1">
            <a:avLst/>
          </a:prstGeom>
          <a:noFill/>
          <a:ln w="19050" cap="flat" cmpd="sng">
            <a:solidFill>
              <a:srgbClr val="1AA6A6"/>
            </a:solidFill>
            <a:prstDash val="solid"/>
            <a:miter lim="400000"/>
            <a:headEnd type="none" w="sm" len="sm"/>
            <a:tailEnd type="none" w="sm" len="sm"/>
          </a:ln>
        </p:spPr>
      </p:cxnSp>
      <p:cxnSp>
        <p:nvCxnSpPr>
          <p:cNvPr id="30" name="Google Shape;93;p17"/>
          <p:cNvCxnSpPr/>
          <p:nvPr userDrawn="1"/>
        </p:nvCxnSpPr>
        <p:spPr>
          <a:xfrm rot="10800000">
            <a:off x="4960855" y="1759325"/>
            <a:ext cx="0" cy="4331400"/>
          </a:xfrm>
          <a:prstGeom prst="straightConnector1">
            <a:avLst/>
          </a:prstGeom>
          <a:noFill/>
          <a:ln w="19050" cap="flat" cmpd="sng">
            <a:solidFill>
              <a:srgbClr val="1AA6A6"/>
            </a:solidFill>
            <a:prstDash val="solid"/>
            <a:miter lim="400000"/>
            <a:headEnd type="none" w="sm" len="sm"/>
            <a:tailEnd type="none" w="sm" len="sm"/>
          </a:ln>
        </p:spPr>
      </p:cxnSp>
      <p:grpSp>
        <p:nvGrpSpPr>
          <p:cNvPr id="40" name="Groupe 39"/>
          <p:cNvGrpSpPr/>
          <p:nvPr userDrawn="1"/>
        </p:nvGrpSpPr>
        <p:grpSpPr>
          <a:xfrm>
            <a:off x="5108048" y="1817164"/>
            <a:ext cx="5186143" cy="1186500"/>
            <a:chOff x="5108048" y="1817164"/>
            <a:chExt cx="5186143" cy="1186500"/>
          </a:xfrm>
        </p:grpSpPr>
        <p:sp>
          <p:nvSpPr>
            <p:cNvPr id="44" name="Google Shape;91;p17"/>
            <p:cNvSpPr txBox="1"/>
            <p:nvPr userDrawn="1"/>
          </p:nvSpPr>
          <p:spPr>
            <a:xfrm>
              <a:off x="5108048" y="1817164"/>
              <a:ext cx="2759425" cy="11865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DU RECRUTEUR</a:t>
              </a:r>
              <a:endParaRPr lang="en-US" sz="2400" b="1">
                <a:solidFill>
                  <a:srgbClr val="003DA5"/>
                </a:solidFill>
                <a:latin typeface="Montserrat"/>
                <a:ea typeface="Montserrat"/>
                <a:cs typeface="Montserrat"/>
                <a:sym typeface="Montserrat"/>
              </a:endParaRPr>
            </a:p>
          </p:txBody>
        </p:sp>
        <p:sp>
          <p:nvSpPr>
            <p:cNvPr id="42" name="Google Shape;99;p17"/>
            <p:cNvSpPr txBox="1"/>
            <p:nvPr userDrawn="1"/>
          </p:nvSpPr>
          <p:spPr>
            <a:xfrm>
              <a:off x="8379980" y="1818343"/>
              <a:ext cx="1914211" cy="816921"/>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DE L’EMRG</a:t>
              </a:r>
            </a:p>
          </p:txBody>
        </p:sp>
      </p:grpSp>
      <p:sp>
        <p:nvSpPr>
          <p:cNvPr id="19" name="Google Shape;89;p17"/>
          <p:cNvSpPr txBox="1"/>
          <p:nvPr userDrawn="1"/>
        </p:nvSpPr>
        <p:spPr>
          <a:xfrm>
            <a:off x="7568414" y="6624061"/>
            <a:ext cx="2854800" cy="407578"/>
          </a:xfrm>
          <a:prstGeom prst="rect">
            <a:avLst/>
          </a:prstGeom>
          <a:noFill/>
          <a:ln>
            <a:noFill/>
          </a:ln>
        </p:spPr>
        <p:txBody>
          <a:bodyPr spcFirstLastPara="1" wrap="square" lIns="38750" tIns="38750" rIns="38750" bIns="38750" anchor="ctr" anchorCtr="0">
            <a:spAutoFit/>
          </a:bodyPr>
          <a:lstStyle/>
          <a:p>
            <a:pPr marL="0" marR="0" lvl="0" indent="0" algn="r" rtl="0">
              <a:lnSpc>
                <a:spcPct val="107000"/>
              </a:lnSpc>
              <a:spcBef>
                <a:spcPts val="0"/>
              </a:spcBef>
              <a:spcAft>
                <a:spcPts val="0"/>
              </a:spcAft>
              <a:buClr>
                <a:srgbClr val="FFFFFF"/>
              </a:buClr>
              <a:buSzPts val="1000"/>
              <a:buFont typeface="Montserrat"/>
              <a:buNone/>
            </a:pPr>
            <a:r>
              <a:rPr lang="en-US" sz="1000" b="1" i="0" u="none" strike="noStrike" cap="none" dirty="0">
                <a:solidFill>
                  <a:srgbClr val="FFFFFF"/>
                </a:solidFill>
                <a:latin typeface="Montserrat"/>
                <a:ea typeface="Montserrat"/>
                <a:cs typeface="Montserrat"/>
                <a:sym typeface="Montserrat"/>
              </a:rPr>
              <a:t>FAMILLE </a:t>
            </a:r>
            <a:r>
              <a:rPr lang="en-US" sz="500" dirty="0"/>
              <a:t> </a:t>
            </a:r>
            <a:endParaRPr sz="500" dirty="0"/>
          </a:p>
          <a:p>
            <a:pPr marL="0" marR="0" lvl="0" indent="0" algn="r" rtl="0">
              <a:lnSpc>
                <a:spcPct val="107000"/>
              </a:lnSpc>
              <a:spcBef>
                <a:spcPts val="0"/>
              </a:spcBef>
              <a:spcAft>
                <a:spcPts val="0"/>
              </a:spcAft>
              <a:buClr>
                <a:srgbClr val="FFFFFF"/>
              </a:buClr>
              <a:buSzPts val="1000"/>
              <a:buFont typeface="Montserrat"/>
              <a:buNone/>
            </a:pPr>
            <a:r>
              <a:rPr lang="en-US" sz="1000" b="1" dirty="0">
                <a:solidFill>
                  <a:srgbClr val="FFFFFF"/>
                </a:solidFill>
                <a:latin typeface="Montserrat"/>
                <a:ea typeface="Montserrat"/>
                <a:cs typeface="Montserrat"/>
                <a:sym typeface="Montserrat"/>
              </a:rPr>
              <a:t>MANAGEMENT OPÉRATIONNEL</a:t>
            </a:r>
            <a:endParaRPr lang="en-US" sz="500" dirty="0"/>
          </a:p>
        </p:txBody>
      </p:sp>
    </p:spTree>
    <p:extLst>
      <p:ext uri="{BB962C8B-B14F-4D97-AF65-F5344CB8AC3E}">
        <p14:creationId xmlns:p14="http://schemas.microsoft.com/office/powerpoint/2010/main" val="1356194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émoignage modèle 2 turquoise">
    <p:spTree>
      <p:nvGrpSpPr>
        <p:cNvPr id="1" name=""/>
        <p:cNvGrpSpPr/>
        <p:nvPr/>
      </p:nvGrpSpPr>
      <p:grpSpPr>
        <a:xfrm>
          <a:off x="0" y="0"/>
          <a:ext cx="0" cy="0"/>
          <a:chOff x="0" y="0"/>
          <a:chExt cx="0" cy="0"/>
        </a:xfrm>
      </p:grpSpPr>
      <p:pic>
        <p:nvPicPr>
          <p:cNvPr id="19" name="Google Shape;150;p20"/>
          <p:cNvPicPr preferRelativeResize="0"/>
          <p:nvPr userDrawn="1"/>
        </p:nvPicPr>
        <p:blipFill rotWithShape="1">
          <a:blip r:embed="rId2">
            <a:alphaModFix/>
          </a:blip>
          <a:srcRect/>
          <a:stretch/>
        </p:blipFill>
        <p:spPr>
          <a:xfrm>
            <a:off x="9435309" y="1726728"/>
            <a:ext cx="620900" cy="620900"/>
          </a:xfrm>
          <a:prstGeom prst="rect">
            <a:avLst/>
          </a:prstGeom>
          <a:noFill/>
          <a:ln>
            <a:noFill/>
          </a:ln>
        </p:spPr>
      </p:pic>
      <p:cxnSp>
        <p:nvCxnSpPr>
          <p:cNvPr id="7" name="Google Shape;92;p17"/>
          <p:cNvCxnSpPr/>
          <p:nvPr userDrawn="1"/>
        </p:nvCxnSpPr>
        <p:spPr>
          <a:xfrm rot="10800000">
            <a:off x="7176346" y="1759225"/>
            <a:ext cx="0" cy="4326600"/>
          </a:xfrm>
          <a:prstGeom prst="straightConnector1">
            <a:avLst/>
          </a:prstGeom>
          <a:noFill/>
          <a:ln w="19050" cap="flat" cmpd="sng">
            <a:solidFill>
              <a:srgbClr val="1AA6A6"/>
            </a:solidFill>
            <a:prstDash val="solid"/>
            <a:miter lim="400000"/>
            <a:headEnd type="none" w="sm" len="sm"/>
            <a:tailEnd type="none" w="sm" len="sm"/>
          </a:ln>
        </p:spPr>
      </p:cxnSp>
      <p:sp>
        <p:nvSpPr>
          <p:cNvPr id="8" name="Google Shape;82;p17"/>
          <p:cNvSpPr/>
          <p:nvPr userDrawn="1"/>
        </p:nvSpPr>
        <p:spPr>
          <a:xfrm>
            <a:off x="0" y="6321275"/>
            <a:ext cx="10691813" cy="1238400"/>
          </a:xfrm>
          <a:prstGeom prst="rect">
            <a:avLst/>
          </a:prstGeom>
          <a:solidFill>
            <a:srgbClr val="1AA6A6"/>
          </a:solidFill>
          <a:ln>
            <a:noFill/>
          </a:ln>
        </p:spPr>
        <p:txBody>
          <a:bodyPr spcFirstLastPara="1" wrap="square" lIns="38750" tIns="38750" rIns="38750" bIns="38750"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600" b="0" i="0" u="none" strike="noStrike" cap="none">
              <a:solidFill>
                <a:srgbClr val="FFFFFF"/>
              </a:solidFill>
              <a:latin typeface="Montserrat Medium"/>
              <a:ea typeface="Montserrat Medium"/>
              <a:cs typeface="Montserrat Medium"/>
              <a:sym typeface="Montserrat Medium"/>
            </a:endParaRPr>
          </a:p>
        </p:txBody>
      </p:sp>
      <p:grpSp>
        <p:nvGrpSpPr>
          <p:cNvPr id="9" name="Groupe 8"/>
          <p:cNvGrpSpPr/>
          <p:nvPr userDrawn="1"/>
        </p:nvGrpSpPr>
        <p:grpSpPr>
          <a:xfrm>
            <a:off x="294443" y="1683565"/>
            <a:ext cx="4443100" cy="1063500"/>
            <a:chOff x="257380" y="1638885"/>
            <a:chExt cx="4443100" cy="1063500"/>
          </a:xfrm>
        </p:grpSpPr>
        <p:sp>
          <p:nvSpPr>
            <p:cNvPr id="10" name="Google Shape;86;p17"/>
            <p:cNvSpPr txBox="1"/>
            <p:nvPr/>
          </p:nvSpPr>
          <p:spPr>
            <a:xfrm>
              <a:off x="873080" y="1784927"/>
              <a:ext cx="3827400" cy="8172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QUESTIONS À </a:t>
              </a:r>
              <a:endParaRPr sz="500">
                <a:solidFill>
                  <a:srgbClr val="003DA5"/>
                </a:solidFill>
              </a:endParaRPr>
            </a:p>
          </p:txBody>
        </p:sp>
        <p:sp>
          <p:nvSpPr>
            <p:cNvPr id="11" name="Google Shape;87;p17"/>
            <p:cNvSpPr txBox="1"/>
            <p:nvPr/>
          </p:nvSpPr>
          <p:spPr>
            <a:xfrm>
              <a:off x="257380" y="1638885"/>
              <a:ext cx="559500" cy="1063500"/>
            </a:xfrm>
            <a:prstGeom prst="rect">
              <a:avLst/>
            </a:prstGeom>
            <a:noFill/>
            <a:ln>
              <a:noFill/>
            </a:ln>
          </p:spPr>
          <p:txBody>
            <a:bodyPr spcFirstLastPara="1" wrap="square" lIns="38750" tIns="38750" rIns="38750" bIns="38750" anchor="ctr" anchorCtr="0">
              <a:spAutoFit/>
            </a:bodyPr>
            <a:lstStyle/>
            <a:p>
              <a:pPr marL="0" marR="0" lvl="0" indent="0" algn="l" rtl="0">
                <a:lnSpc>
                  <a:spcPct val="100000"/>
                </a:lnSpc>
                <a:spcBef>
                  <a:spcPts val="0"/>
                </a:spcBef>
                <a:spcAft>
                  <a:spcPts val="0"/>
                </a:spcAft>
                <a:buClr>
                  <a:srgbClr val="003DA5"/>
                </a:buClr>
                <a:buSzPts val="6400"/>
                <a:buFont typeface="Montserrat"/>
                <a:buNone/>
              </a:pPr>
              <a:r>
                <a:rPr lang="en-US" sz="6400" b="1" i="0" u="none" strike="noStrike" cap="none">
                  <a:solidFill>
                    <a:srgbClr val="1AA6A6"/>
                  </a:solidFill>
                  <a:latin typeface="Montserrat"/>
                  <a:ea typeface="Montserrat"/>
                  <a:cs typeface="Montserrat"/>
                  <a:sym typeface="Montserrat"/>
                </a:rPr>
                <a:t>3</a:t>
              </a:r>
              <a:endParaRPr sz="500">
                <a:solidFill>
                  <a:srgbClr val="1AA6A6"/>
                </a:solidFill>
              </a:endParaRPr>
            </a:p>
          </p:txBody>
        </p:sp>
      </p:grpSp>
      <p:sp>
        <p:nvSpPr>
          <p:cNvPr id="13" name="Espace réservé du texte 8">
            <a:extLst>
              <a:ext uri="{FF2B5EF4-FFF2-40B4-BE49-F238E27FC236}">
                <a16:creationId xmlns:a16="http://schemas.microsoft.com/office/drawing/2014/main" id="{3C966F48-A6A1-4B57-A2E0-1AF4AAE38B64}"/>
              </a:ext>
            </a:extLst>
          </p:cNvPr>
          <p:cNvSpPr>
            <a:spLocks noGrp="1"/>
          </p:cNvSpPr>
          <p:nvPr>
            <p:ph type="body" sz="quarter" idx="17" hasCustomPrompt="1"/>
          </p:nvPr>
        </p:nvSpPr>
        <p:spPr>
          <a:xfrm>
            <a:off x="177540" y="2238207"/>
            <a:ext cx="3015779" cy="555567"/>
          </a:xfrm>
        </p:spPr>
        <p:txBody>
          <a:bodyPr>
            <a:noAutofit/>
          </a:bodyPr>
          <a:lstStyle>
            <a:lvl1pPr algn="ctr">
              <a:defRPr sz="2400" b="1">
                <a:solidFill>
                  <a:schemeClr val="tx1"/>
                </a:solidFill>
                <a:latin typeface="Montserrat" panose="00000500000000000000" pitchFamily="2" charset="0"/>
              </a:defRPr>
            </a:lvl1pPr>
          </a:lstStyle>
          <a:p>
            <a:pPr lvl="0"/>
            <a:r>
              <a:rPr lang="fr-FR"/>
              <a:t>PRÉNOM </a:t>
            </a:r>
          </a:p>
        </p:txBody>
      </p:sp>
      <p:sp>
        <p:nvSpPr>
          <p:cNvPr id="14" name="Espace réservé du numéro de diapositive 4"/>
          <p:cNvSpPr txBox="1">
            <a:spLocks/>
          </p:cNvSpPr>
          <p:nvPr userDrawn="1"/>
        </p:nvSpPr>
        <p:spPr>
          <a:xfrm>
            <a:off x="9941935" y="7044772"/>
            <a:ext cx="536695" cy="277783"/>
          </a:xfrm>
          <a:prstGeom prst="rect">
            <a:avLst/>
          </a:prstGeom>
        </p:spPr>
        <p:txBody>
          <a:bodyPr vert="horz" lIns="91440" tIns="45720" rIns="91440" bIns="45720" rtlCol="0" anchor="ctr">
            <a:noAutofit/>
          </a:bodyPr>
          <a:lstStyle>
            <a:defPPr>
              <a:defRPr lang="fr-FR"/>
            </a:defPPr>
            <a:lvl1pPr marL="0" algn="l" defTabSz="914400" rtl="0" eaLnBrk="1" latinLnBrk="0" hangingPunct="1">
              <a:lnSpc>
                <a:spcPct val="100000"/>
              </a:lnSpc>
              <a:defRPr sz="1052"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95CF018-3058-4F85-B70C-105277F9FE2A}" type="slidenum">
              <a:rPr lang="fr-FR" smtClean="0">
                <a:solidFill>
                  <a:schemeClr val="bg1"/>
                </a:solidFill>
              </a:rPr>
              <a:pPr algn="r"/>
              <a:t>‹N°›</a:t>
            </a:fld>
            <a:endParaRPr lang="fr-FR">
              <a:solidFill>
                <a:schemeClr val="bg1"/>
              </a:solidFill>
            </a:endParaRPr>
          </a:p>
        </p:txBody>
      </p:sp>
      <p:sp>
        <p:nvSpPr>
          <p:cNvPr id="15" name="Google Shape;89;p17"/>
          <p:cNvSpPr txBox="1"/>
          <p:nvPr userDrawn="1"/>
        </p:nvSpPr>
        <p:spPr>
          <a:xfrm>
            <a:off x="7568414" y="6624061"/>
            <a:ext cx="2854800" cy="407578"/>
          </a:xfrm>
          <a:prstGeom prst="rect">
            <a:avLst/>
          </a:prstGeom>
          <a:noFill/>
          <a:ln>
            <a:noFill/>
          </a:ln>
        </p:spPr>
        <p:txBody>
          <a:bodyPr spcFirstLastPara="1" wrap="square" lIns="38750" tIns="38750" rIns="38750" bIns="38750" anchor="ctr" anchorCtr="0">
            <a:spAutoFit/>
          </a:bodyPr>
          <a:lstStyle/>
          <a:p>
            <a:pPr marL="0" marR="0" lvl="0" indent="0" algn="r" rtl="0">
              <a:lnSpc>
                <a:spcPct val="107000"/>
              </a:lnSpc>
              <a:spcBef>
                <a:spcPts val="0"/>
              </a:spcBef>
              <a:spcAft>
                <a:spcPts val="0"/>
              </a:spcAft>
              <a:buClr>
                <a:srgbClr val="FFFFFF"/>
              </a:buClr>
              <a:buSzPts val="1000"/>
              <a:buFont typeface="Montserrat"/>
              <a:buNone/>
            </a:pPr>
            <a:r>
              <a:rPr lang="en-US" sz="1000" b="1" i="0" u="none" strike="noStrike" cap="none" dirty="0">
                <a:solidFill>
                  <a:srgbClr val="FFFFFF"/>
                </a:solidFill>
                <a:latin typeface="Montserrat"/>
                <a:ea typeface="Montserrat"/>
                <a:cs typeface="Montserrat"/>
                <a:sym typeface="Montserrat"/>
              </a:rPr>
              <a:t>FAMILLE </a:t>
            </a:r>
            <a:r>
              <a:rPr lang="en-US" sz="500" dirty="0"/>
              <a:t> </a:t>
            </a:r>
            <a:endParaRPr sz="500" dirty="0"/>
          </a:p>
          <a:p>
            <a:pPr marL="0" marR="0" lvl="0" indent="0" algn="r" rtl="0">
              <a:lnSpc>
                <a:spcPct val="107000"/>
              </a:lnSpc>
              <a:spcBef>
                <a:spcPts val="0"/>
              </a:spcBef>
              <a:spcAft>
                <a:spcPts val="0"/>
              </a:spcAft>
              <a:buClr>
                <a:srgbClr val="FFFFFF"/>
              </a:buClr>
              <a:buSzPts val="1000"/>
              <a:buFont typeface="Montserrat"/>
              <a:buNone/>
            </a:pPr>
            <a:r>
              <a:rPr lang="en-US" sz="1000" b="1" dirty="0">
                <a:solidFill>
                  <a:srgbClr val="FFFFFF"/>
                </a:solidFill>
                <a:latin typeface="Montserrat"/>
                <a:ea typeface="Montserrat"/>
                <a:cs typeface="Montserrat"/>
                <a:sym typeface="Montserrat"/>
              </a:rPr>
              <a:t>MANAGEMENT OPÉRATIONNEL</a:t>
            </a:r>
            <a:endParaRPr lang="en-US" sz="500" dirty="0"/>
          </a:p>
        </p:txBody>
      </p:sp>
      <p:sp>
        <p:nvSpPr>
          <p:cNvPr id="16" name="Google Shape;91;p17"/>
          <p:cNvSpPr txBox="1"/>
          <p:nvPr userDrawn="1"/>
        </p:nvSpPr>
        <p:spPr>
          <a:xfrm>
            <a:off x="7302608" y="1817164"/>
            <a:ext cx="2759425" cy="1186500"/>
          </a:xfrm>
          <a:prstGeom prst="rect">
            <a:avLst/>
          </a:prstGeom>
          <a:noFill/>
          <a:ln>
            <a:noFill/>
          </a:ln>
        </p:spPr>
        <p:txBody>
          <a:bodyPr spcFirstLastPara="1" wrap="square" lIns="38750" tIns="38750" rIns="38750" bIns="38750" anchor="t" anchorCtr="0">
            <a:noAutofit/>
          </a:bodyPr>
          <a:lstStyle/>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LE MOT </a:t>
            </a:r>
          </a:p>
          <a:p>
            <a:pPr marL="0" marR="0" lvl="0" indent="0" algn="l" rtl="0">
              <a:lnSpc>
                <a:spcPct val="100000"/>
              </a:lnSpc>
              <a:spcBef>
                <a:spcPts val="0"/>
              </a:spcBef>
              <a:spcAft>
                <a:spcPts val="0"/>
              </a:spcAft>
              <a:buClr>
                <a:srgbClr val="003DA5"/>
              </a:buClr>
              <a:buSzPts val="2400"/>
              <a:buFont typeface="Montserrat"/>
              <a:buNone/>
            </a:pPr>
            <a:r>
              <a:rPr lang="en-US" sz="2400" b="1" i="0" u="none" strike="noStrike" cap="none">
                <a:solidFill>
                  <a:srgbClr val="003DA5"/>
                </a:solidFill>
                <a:latin typeface="Montserrat"/>
                <a:ea typeface="Montserrat"/>
                <a:cs typeface="Montserrat"/>
                <a:sym typeface="Montserrat"/>
              </a:rPr>
              <a:t>DU RECRUTEUR</a:t>
            </a:r>
            <a:endParaRPr lang="en-US" sz="2400" b="1">
              <a:solidFill>
                <a:srgbClr val="003DA5"/>
              </a:solidFill>
              <a:latin typeface="Montserrat"/>
              <a:ea typeface="Montserrat"/>
              <a:cs typeface="Montserrat"/>
              <a:sym typeface="Montserrat"/>
            </a:endParaRPr>
          </a:p>
        </p:txBody>
      </p:sp>
      <p:sp>
        <p:nvSpPr>
          <p:cNvPr id="21" name="Espace réservé du texte 8">
            <a:extLst>
              <a:ext uri="{FF2B5EF4-FFF2-40B4-BE49-F238E27FC236}">
                <a16:creationId xmlns:a16="http://schemas.microsoft.com/office/drawing/2014/main" id="{3C966F48-A6A1-4B57-A2E0-1AF4AAE38B64}"/>
              </a:ext>
            </a:extLst>
          </p:cNvPr>
          <p:cNvSpPr>
            <a:spLocks noGrp="1"/>
          </p:cNvSpPr>
          <p:nvPr>
            <p:ph type="body" sz="quarter" idx="18" hasCustomPrompt="1"/>
          </p:nvPr>
        </p:nvSpPr>
        <p:spPr>
          <a:xfrm>
            <a:off x="230435" y="6556945"/>
            <a:ext cx="6945910" cy="555567"/>
          </a:xfrm>
        </p:spPr>
        <p:txBody>
          <a:bodyPr>
            <a:noAutofit/>
          </a:bodyPr>
          <a:lstStyle>
            <a:lvl1pPr algn="l">
              <a:defRPr sz="2400" b="1" baseline="0">
                <a:solidFill>
                  <a:schemeClr val="bg1"/>
                </a:solidFill>
                <a:latin typeface="Montserrat" panose="00000500000000000000" pitchFamily="2" charset="0"/>
              </a:defRPr>
            </a:lvl1pPr>
          </a:lstStyle>
          <a:p>
            <a:pPr lvl="0"/>
            <a:r>
              <a:rPr lang="fr-FR"/>
              <a:t>PARCOURS DE LA PERSONNE</a:t>
            </a:r>
          </a:p>
        </p:txBody>
      </p:sp>
      <p:sp>
        <p:nvSpPr>
          <p:cNvPr id="20" name="Titre 1">
            <a:extLst>
              <a:ext uri="{FF2B5EF4-FFF2-40B4-BE49-F238E27FC236}">
                <a16:creationId xmlns:a16="http://schemas.microsoft.com/office/drawing/2014/main" id="{212140DD-45D1-41A7-B14C-E4BFEA0E9E58}"/>
              </a:ext>
            </a:extLst>
          </p:cNvPr>
          <p:cNvSpPr>
            <a:spLocks noGrp="1"/>
          </p:cNvSpPr>
          <p:nvPr>
            <p:ph type="title" hasCustomPrompt="1"/>
          </p:nvPr>
        </p:nvSpPr>
        <p:spPr>
          <a:xfrm>
            <a:off x="2812857" y="277223"/>
            <a:ext cx="5224720" cy="1190500"/>
          </a:xfrm>
        </p:spPr>
        <p:txBody>
          <a:bodyPr/>
          <a:lstStyle>
            <a:lvl1pPr>
              <a:defRPr>
                <a:solidFill>
                  <a:schemeClr val="tx1"/>
                </a:solidFill>
              </a:defRPr>
            </a:lvl1pPr>
          </a:lstStyle>
          <a:p>
            <a:r>
              <a:rPr lang="fr-FR"/>
              <a:t>Verbatim à personnaliser sur 2 lignes</a:t>
            </a:r>
          </a:p>
        </p:txBody>
      </p:sp>
      <p:sp>
        <p:nvSpPr>
          <p:cNvPr id="22" name="Espace réservé du texte 8">
            <a:extLst>
              <a:ext uri="{FF2B5EF4-FFF2-40B4-BE49-F238E27FC236}">
                <a16:creationId xmlns:a16="http://schemas.microsoft.com/office/drawing/2014/main" id="{3C966F48-A6A1-4B57-A2E0-1AF4AAE38B64}"/>
              </a:ext>
            </a:extLst>
          </p:cNvPr>
          <p:cNvSpPr>
            <a:spLocks noGrp="1"/>
          </p:cNvSpPr>
          <p:nvPr>
            <p:ph type="body" sz="quarter" idx="19" hasCustomPrompt="1"/>
          </p:nvPr>
        </p:nvSpPr>
        <p:spPr>
          <a:xfrm>
            <a:off x="2825679" y="1173815"/>
            <a:ext cx="3015779" cy="555567"/>
          </a:xfrm>
        </p:spPr>
        <p:txBody>
          <a:bodyPr>
            <a:noAutofit/>
          </a:bodyPr>
          <a:lstStyle>
            <a:lvl1pPr algn="l">
              <a:defRPr sz="1200" b="0" i="1">
                <a:solidFill>
                  <a:schemeClr val="tx1"/>
                </a:solidFill>
                <a:latin typeface="Montserrat" panose="00000500000000000000" pitchFamily="2" charset="0"/>
              </a:defRPr>
            </a:lvl1pPr>
          </a:lstStyle>
          <a:p>
            <a:pPr lvl="0"/>
            <a:r>
              <a:rPr lang="fr-FR"/>
              <a:t>PRÉNOM </a:t>
            </a:r>
          </a:p>
        </p:txBody>
      </p:sp>
    </p:spTree>
    <p:extLst>
      <p:ext uri="{BB962C8B-B14F-4D97-AF65-F5344CB8AC3E}">
        <p14:creationId xmlns:p14="http://schemas.microsoft.com/office/powerpoint/2010/main" val="1773289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amille Support Expertise">
    <p:spTree>
      <p:nvGrpSpPr>
        <p:cNvPr id="1" name=""/>
        <p:cNvGrpSpPr/>
        <p:nvPr/>
      </p:nvGrpSpPr>
      <p:grpSpPr>
        <a:xfrm>
          <a:off x="0" y="0"/>
          <a:ext cx="0" cy="0"/>
          <a:chOff x="0" y="0"/>
          <a:chExt cx="0" cy="0"/>
        </a:xfrm>
      </p:grpSpPr>
      <p:grpSp>
        <p:nvGrpSpPr>
          <p:cNvPr id="7" name="Groupe 6"/>
          <p:cNvGrpSpPr/>
          <p:nvPr userDrawn="1"/>
        </p:nvGrpSpPr>
        <p:grpSpPr>
          <a:xfrm>
            <a:off x="6281" y="0"/>
            <a:ext cx="10685532" cy="7559675"/>
            <a:chOff x="6281" y="0"/>
            <a:chExt cx="10685532" cy="7559675"/>
          </a:xfrm>
        </p:grpSpPr>
        <p:sp>
          <p:nvSpPr>
            <p:cNvPr id="9" name="Google Shape;76;p16"/>
            <p:cNvSpPr/>
            <p:nvPr userDrawn="1"/>
          </p:nvSpPr>
          <p:spPr>
            <a:xfrm>
              <a:off x="6281" y="0"/>
              <a:ext cx="10685532" cy="7559675"/>
            </a:xfrm>
            <a:prstGeom prst="rect">
              <a:avLst/>
            </a:prstGeom>
            <a:solidFill>
              <a:srgbClr val="F12535"/>
            </a:solidFill>
            <a:ln>
              <a:noFill/>
            </a:ln>
          </p:spPr>
          <p:txBody>
            <a:bodyPr spcFirstLastPara="1" wrap="square" lIns="33982" tIns="33982" rIns="33982" bIns="33982" anchor="ctr" anchorCtr="0">
              <a:noAutofit/>
            </a:bodyPr>
            <a:lstStyle/>
            <a:p>
              <a:pPr marL="0" marR="0" lvl="0" indent="0" algn="ctr" rtl="0">
                <a:lnSpc>
                  <a:spcPct val="100000"/>
                </a:lnSpc>
                <a:spcBef>
                  <a:spcPts val="0"/>
                </a:spcBef>
                <a:spcAft>
                  <a:spcPts val="0"/>
                </a:spcAft>
                <a:buClr>
                  <a:srgbClr val="FFFFFF"/>
                </a:buClr>
                <a:buSzPts val="1600"/>
                <a:buFont typeface="Montserrat Medium"/>
                <a:buNone/>
              </a:pPr>
              <a:endParaRPr sz="1403" b="0" i="0" u="none" strike="noStrike" cap="none">
                <a:solidFill>
                  <a:srgbClr val="FFFFFF"/>
                </a:solidFill>
                <a:latin typeface="Montserrat Medium"/>
                <a:ea typeface="Montserrat Medium"/>
                <a:cs typeface="Montserrat Medium"/>
                <a:sym typeface="Montserrat Medium"/>
              </a:endParaRPr>
            </a:p>
          </p:txBody>
        </p:sp>
        <p:sp>
          <p:nvSpPr>
            <p:cNvPr id="12" name="Google Shape;77;p16"/>
            <p:cNvSpPr txBox="1"/>
            <p:nvPr userDrawn="1"/>
          </p:nvSpPr>
          <p:spPr>
            <a:xfrm>
              <a:off x="276275" y="5763728"/>
              <a:ext cx="8967900" cy="1446324"/>
            </a:xfrm>
            <a:prstGeom prst="rect">
              <a:avLst/>
            </a:prstGeom>
            <a:noFill/>
            <a:ln>
              <a:noFill/>
            </a:ln>
          </p:spPr>
          <p:txBody>
            <a:bodyPr spcFirstLastPara="1" wrap="square" lIns="38750" tIns="38750" rIns="38750" bIns="38750" anchor="t" anchorCtr="0">
              <a:spAutoFit/>
            </a:bodyPr>
            <a:lstStyle/>
            <a:p>
              <a:pPr marL="0" marR="0" lvl="0" indent="0" algn="l" rtl="0">
                <a:lnSpc>
                  <a:spcPct val="90000"/>
                </a:lnSpc>
                <a:spcBef>
                  <a:spcPts val="0"/>
                </a:spcBef>
                <a:spcAft>
                  <a:spcPts val="0"/>
                </a:spcAft>
                <a:buClr>
                  <a:srgbClr val="FFFFFF"/>
                </a:buClr>
                <a:buSzPts val="5100"/>
                <a:buFont typeface="Montserrat"/>
                <a:buNone/>
              </a:pPr>
              <a:r>
                <a:rPr lang="en-US" sz="4800" b="1" i="0" u="none" strike="noStrike" cap="none" dirty="0">
                  <a:solidFill>
                    <a:schemeClr val="bg1"/>
                  </a:solidFill>
                  <a:latin typeface="+mn-lt"/>
                  <a:ea typeface="Montserrat"/>
                  <a:cs typeface="Montserrat"/>
                  <a:sym typeface="Montserrat"/>
                </a:rPr>
                <a:t>FAMI</a:t>
              </a:r>
              <a:r>
                <a:rPr lang="en-US" sz="4800" b="1" i="0" u="none" strike="noStrike" cap="none" dirty="0">
                  <a:solidFill>
                    <a:srgbClr val="FFFFFF"/>
                  </a:solidFill>
                  <a:latin typeface="+mn-lt"/>
                  <a:ea typeface="Montserrat"/>
                  <a:cs typeface="Montserrat"/>
                  <a:sym typeface="Montserrat"/>
                </a:rPr>
                <a:t>LLE </a:t>
              </a:r>
              <a:endParaRPr sz="4800" dirty="0">
                <a:latin typeface="+mn-lt"/>
              </a:endParaRPr>
            </a:p>
            <a:p>
              <a:pPr marL="0" marR="0" lvl="0" indent="0" algn="l" rtl="0">
                <a:lnSpc>
                  <a:spcPct val="90000"/>
                </a:lnSpc>
                <a:spcBef>
                  <a:spcPts val="300"/>
                </a:spcBef>
                <a:spcAft>
                  <a:spcPts val="0"/>
                </a:spcAft>
                <a:buClr>
                  <a:srgbClr val="FFFFFF"/>
                </a:buClr>
                <a:buSzPts val="5100"/>
                <a:buFont typeface="Montserrat"/>
                <a:buNone/>
              </a:pPr>
              <a:r>
                <a:rPr lang="en-US" sz="4800" b="1" i="0" u="none" strike="noStrike" cap="none" dirty="0">
                  <a:solidFill>
                    <a:srgbClr val="FFFFFF"/>
                  </a:solidFill>
                  <a:latin typeface="+mn-lt"/>
                  <a:ea typeface="Montserrat"/>
                  <a:cs typeface="Montserrat"/>
                  <a:sym typeface="Montserrat"/>
                </a:rPr>
                <a:t>SUPPORT</a:t>
              </a:r>
              <a:endParaRPr sz="4800" dirty="0">
                <a:latin typeface="+mn-lt"/>
              </a:endParaRPr>
            </a:p>
          </p:txBody>
        </p:sp>
      </p:grpSp>
    </p:spTree>
    <p:extLst>
      <p:ext uri="{BB962C8B-B14F-4D97-AF65-F5344CB8AC3E}">
        <p14:creationId xmlns:p14="http://schemas.microsoft.com/office/powerpoint/2010/main" val="1263522161"/>
      </p:ext>
    </p:extLst>
  </p:cSld>
  <p:clrMapOvr>
    <a:masterClrMapping/>
  </p:clrMapOvr>
  <p:extLst>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39F7212-A1FA-4861-B5CD-C386F77792FB}"/>
              </a:ext>
            </a:extLst>
          </p:cNvPr>
          <p:cNvSpPr>
            <a:spLocks noGrp="1"/>
          </p:cNvSpPr>
          <p:nvPr>
            <p:ph type="title"/>
          </p:nvPr>
        </p:nvSpPr>
        <p:spPr>
          <a:xfrm>
            <a:off x="2812856" y="277223"/>
            <a:ext cx="9944649" cy="1190500"/>
          </a:xfrm>
          <a:prstGeom prst="rect">
            <a:avLst/>
          </a:prstGeom>
        </p:spPr>
        <p:txBody>
          <a:bodyPr vert="horz" lIns="91440" tIns="45720" rIns="91440" bIns="45720" rtlCol="0" anchor="t" anchorCtr="0">
            <a:noAutofit/>
          </a:bodyPr>
          <a:lstStyle/>
          <a:p>
            <a:r>
              <a:rPr lang="fr-FR"/>
              <a:t>Verbatim à personnaliser</a:t>
            </a:r>
          </a:p>
        </p:txBody>
      </p:sp>
      <p:sp>
        <p:nvSpPr>
          <p:cNvPr id="3" name="Espace réservé du texte 2">
            <a:extLst>
              <a:ext uri="{FF2B5EF4-FFF2-40B4-BE49-F238E27FC236}">
                <a16:creationId xmlns:a16="http://schemas.microsoft.com/office/drawing/2014/main" id="{4A262299-F215-4257-ACBB-DF26C8F6E781}"/>
              </a:ext>
            </a:extLst>
          </p:cNvPr>
          <p:cNvSpPr>
            <a:spLocks noGrp="1"/>
          </p:cNvSpPr>
          <p:nvPr>
            <p:ph type="body" idx="1"/>
          </p:nvPr>
        </p:nvSpPr>
        <p:spPr>
          <a:xfrm>
            <a:off x="335756" y="1794400"/>
            <a:ext cx="9944648" cy="5158833"/>
          </a:xfrm>
          <a:prstGeom prst="rect">
            <a:avLst/>
          </a:prstGeom>
        </p:spPr>
        <p:txBody>
          <a:bodyPr vert="horz" lIns="91440" tIns="45720" rIns="91440" bIns="4572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35DD061-AE4A-48D9-821D-97A6069D6921}"/>
              </a:ext>
            </a:extLst>
          </p:cNvPr>
          <p:cNvSpPr>
            <a:spLocks noGrp="1"/>
          </p:cNvSpPr>
          <p:nvPr>
            <p:ph type="dt" sz="half" idx="2"/>
          </p:nvPr>
        </p:nvSpPr>
        <p:spPr>
          <a:xfrm>
            <a:off x="4714500" y="6878075"/>
            <a:ext cx="1262813" cy="277783"/>
          </a:xfrm>
          <a:prstGeom prst="rect">
            <a:avLst/>
          </a:prstGeom>
        </p:spPr>
        <p:txBody>
          <a:bodyPr vert="horz" lIns="91440" tIns="45720" rIns="91440" bIns="45720" rtlCol="0" anchor="ctr">
            <a:noAutofit/>
          </a:bodyPr>
          <a:lstStyle>
            <a:lvl1pPr algn="ctr">
              <a:lnSpc>
                <a:spcPct val="100000"/>
              </a:lnSpc>
              <a:defRPr sz="1052">
                <a:solidFill>
                  <a:schemeClr val="tx1"/>
                </a:solidFill>
              </a:defRPr>
            </a:lvl1pPr>
          </a:lstStyle>
          <a:p>
            <a:fld id="{00B60B2E-950C-44D5-8A68-6E49192B7475}" type="datetime1">
              <a:rPr lang="fr-FR" smtClean="0"/>
              <a:pPr/>
              <a:t>03/01/2025</a:t>
            </a:fld>
            <a:endParaRPr lang="fr-FR"/>
          </a:p>
        </p:txBody>
      </p:sp>
      <p:sp>
        <p:nvSpPr>
          <p:cNvPr id="5" name="Espace réservé du pied de page 4">
            <a:extLst>
              <a:ext uri="{FF2B5EF4-FFF2-40B4-BE49-F238E27FC236}">
                <a16:creationId xmlns:a16="http://schemas.microsoft.com/office/drawing/2014/main" id="{0D26EA26-CA2F-4CA1-8392-15AE47B029B5}"/>
              </a:ext>
            </a:extLst>
          </p:cNvPr>
          <p:cNvSpPr>
            <a:spLocks noGrp="1"/>
          </p:cNvSpPr>
          <p:nvPr>
            <p:ph type="ftr" sz="quarter" idx="3"/>
          </p:nvPr>
        </p:nvSpPr>
        <p:spPr>
          <a:xfrm>
            <a:off x="623037" y="6878075"/>
            <a:ext cx="3946289" cy="277783"/>
          </a:xfrm>
          <a:prstGeom prst="rect">
            <a:avLst/>
          </a:prstGeom>
        </p:spPr>
        <p:txBody>
          <a:bodyPr vert="horz" lIns="91440" tIns="45720" rIns="91440" bIns="45720" rtlCol="0" anchor="ctr">
            <a:noAutofit/>
          </a:bodyPr>
          <a:lstStyle>
            <a:lvl1pPr algn="l">
              <a:lnSpc>
                <a:spcPct val="100000"/>
              </a:lnSpc>
              <a:defRPr sz="1052" b="1" cap="none" baseline="0">
                <a:solidFill>
                  <a:schemeClr val="tx1"/>
                </a:solidFill>
              </a:defRPr>
            </a:lvl1pPr>
          </a:lstStyle>
          <a:p>
            <a:r>
              <a:rPr lang="fr-FR"/>
              <a:t>Titre de la présentation / Date</a:t>
            </a:r>
          </a:p>
        </p:txBody>
      </p:sp>
      <p:sp>
        <p:nvSpPr>
          <p:cNvPr id="6" name="Espace réservé du numéro de diapositive 5">
            <a:extLst>
              <a:ext uri="{FF2B5EF4-FFF2-40B4-BE49-F238E27FC236}">
                <a16:creationId xmlns:a16="http://schemas.microsoft.com/office/drawing/2014/main" id="{6E87BEB3-C1F1-4BED-BFCE-26587CE49617}"/>
              </a:ext>
            </a:extLst>
          </p:cNvPr>
          <p:cNvSpPr>
            <a:spLocks noGrp="1"/>
          </p:cNvSpPr>
          <p:nvPr>
            <p:ph type="sldNum" sz="quarter" idx="4"/>
          </p:nvPr>
        </p:nvSpPr>
        <p:spPr>
          <a:xfrm>
            <a:off x="294443" y="6878075"/>
            <a:ext cx="536695" cy="277783"/>
          </a:xfrm>
          <a:prstGeom prst="rect">
            <a:avLst/>
          </a:prstGeom>
        </p:spPr>
        <p:txBody>
          <a:bodyPr vert="horz" lIns="91440" tIns="45720" rIns="91440" bIns="45720" rtlCol="0" anchor="ctr">
            <a:noAutofit/>
          </a:bodyPr>
          <a:lstStyle>
            <a:lvl1pPr algn="l">
              <a:lnSpc>
                <a:spcPct val="100000"/>
              </a:lnSpc>
              <a:defRPr sz="1052" b="1">
                <a:solidFill>
                  <a:schemeClr val="tx1"/>
                </a:solidFill>
              </a:defRPr>
            </a:lvl1pPr>
          </a:lstStyle>
          <a:p>
            <a:fld id="{D95CF018-3058-4F85-B70C-105277F9FE2A}" type="slidenum">
              <a:rPr lang="fr-FR" smtClean="0"/>
              <a:pPr/>
              <a:t>‹N°›</a:t>
            </a:fld>
            <a:endParaRPr lang="fr-FR"/>
          </a:p>
        </p:txBody>
      </p:sp>
      <p:cxnSp>
        <p:nvCxnSpPr>
          <p:cNvPr id="8" name="Connecteur droit 7">
            <a:extLst>
              <a:ext uri="{FF2B5EF4-FFF2-40B4-BE49-F238E27FC236}">
                <a16:creationId xmlns:a16="http://schemas.microsoft.com/office/drawing/2014/main" id="{39D9E7E6-F91F-4C43-9E3B-DF1590005598}"/>
              </a:ext>
            </a:extLst>
          </p:cNvPr>
          <p:cNvCxnSpPr/>
          <p:nvPr userDrawn="1"/>
        </p:nvCxnSpPr>
        <p:spPr>
          <a:xfrm>
            <a:off x="580814" y="7028392"/>
            <a:ext cx="473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Google Shape;63;p14"/>
          <p:cNvPicPr preferRelativeResize="0"/>
          <p:nvPr userDrawn="1"/>
        </p:nvPicPr>
        <p:blipFill>
          <a:blip r:embed="rId26">
            <a:alphaModFix/>
          </a:blip>
          <a:stretch>
            <a:fillRect/>
          </a:stretch>
        </p:blipFill>
        <p:spPr>
          <a:xfrm>
            <a:off x="9049426" y="6507372"/>
            <a:ext cx="1312225" cy="921373"/>
          </a:xfrm>
          <a:prstGeom prst="rect">
            <a:avLst/>
          </a:prstGeom>
          <a:noFill/>
          <a:ln>
            <a:noFill/>
          </a:ln>
        </p:spPr>
      </p:pic>
      <p:sp>
        <p:nvSpPr>
          <p:cNvPr id="10" name="ZoneTexte 9">
            <a:extLst>
              <a:ext uri="{FF2B5EF4-FFF2-40B4-BE49-F238E27FC236}">
                <a16:creationId xmlns:a16="http://schemas.microsoft.com/office/drawing/2014/main" id="{CF5B1083-1409-230F-B378-ED8538FEEB64}"/>
              </a:ext>
            </a:extLst>
          </p:cNvPr>
          <p:cNvSpPr txBox="1"/>
          <p:nvPr>
            <p:extLst>
              <p:ext uri="{1162E1C5-73C7-4A58-AE30-91384D911F3F}">
                <p184:classification xmlns:p184="http://schemas.microsoft.com/office/powerpoint/2018/4/main" val="ftr"/>
              </p:ext>
            </p:extLst>
          </p:nvPr>
        </p:nvSpPr>
        <p:spPr>
          <a:xfrm>
            <a:off x="5041900" y="7216775"/>
            <a:ext cx="636588" cy="152400"/>
          </a:xfrm>
          <a:prstGeom prst="rect">
            <a:avLst/>
          </a:prstGeom>
        </p:spPr>
        <p:txBody>
          <a:bodyPr horzOverflow="overflow" lIns="0" tIns="0" rIns="0" bIns="0">
            <a:spAutoFit/>
          </a:bodyPr>
          <a:lstStyle/>
          <a:p>
            <a:pPr algn="l"/>
            <a:r>
              <a:rPr lang="fr-FR" sz="1000">
                <a:solidFill>
                  <a:srgbClr val="0078D7"/>
                </a:solidFill>
                <a:latin typeface="Calibri" panose="020F0502020204030204" pitchFamily="34" charset="0"/>
                <a:ea typeface="Calibri" panose="020F0502020204030204" pitchFamily="34" charset="0"/>
                <a:cs typeface="Calibri" panose="020F0502020204030204" pitchFamily="34" charset="0"/>
              </a:rPr>
              <a:t>C1 - Interne</a:t>
            </a:r>
          </a:p>
        </p:txBody>
      </p:sp>
    </p:spTree>
    <p:extLst>
      <p:ext uri="{BB962C8B-B14F-4D97-AF65-F5344CB8AC3E}">
        <p14:creationId xmlns:p14="http://schemas.microsoft.com/office/powerpoint/2010/main" val="3262177179"/>
      </p:ext>
    </p:extLst>
  </p:cSld>
  <p:clrMap bg1="lt1" tx1="dk1" bg2="lt2" tx2="dk2" accent1="accent1" accent2="accent2" accent3="accent3" accent4="accent4" accent5="accent5" accent6="accent6" hlink="hlink" folHlink="folHlink"/>
  <p:sldLayoutIdLst>
    <p:sldLayoutId id="2147483826" r:id="rId1"/>
    <p:sldLayoutId id="2147483680" r:id="rId2"/>
    <p:sldLayoutId id="2147483746" r:id="rId3"/>
    <p:sldLayoutId id="2147483775" r:id="rId4"/>
    <p:sldLayoutId id="2147483831" r:id="rId5"/>
    <p:sldLayoutId id="2147483828" r:id="rId6"/>
    <p:sldLayoutId id="2147483832" r:id="rId7"/>
    <p:sldLayoutId id="2147483833" r:id="rId8"/>
    <p:sldLayoutId id="2147483829" r:id="rId9"/>
    <p:sldLayoutId id="2147483834" r:id="rId10"/>
    <p:sldLayoutId id="2147483835" r:id="rId11"/>
    <p:sldLayoutId id="2147483830" r:id="rId12"/>
    <p:sldLayoutId id="2147483836" r:id="rId13"/>
    <p:sldLayoutId id="2147483837" r:id="rId14"/>
    <p:sldLayoutId id="2147483788" r:id="rId15"/>
    <p:sldLayoutId id="2147483827" r:id="rId16"/>
    <p:sldLayoutId id="2147483776" r:id="rId17"/>
    <p:sldLayoutId id="2147483822" r:id="rId18"/>
    <p:sldLayoutId id="2147483777" r:id="rId19"/>
    <p:sldLayoutId id="2147483787" r:id="rId20"/>
    <p:sldLayoutId id="2147483763" r:id="rId21"/>
    <p:sldLayoutId id="2147483764" r:id="rId22"/>
    <p:sldLayoutId id="2147483765" r:id="rId23"/>
    <p:sldLayoutId id="2147483838" r:id="rId24"/>
  </p:sldLayoutIdLst>
  <p:hf hdr="0" dt="0"/>
  <p:txStyles>
    <p:titleStyle>
      <a:lvl1pPr algn="l" defTabSz="801929" rtl="0" eaLnBrk="1" latinLnBrk="0" hangingPunct="1">
        <a:lnSpc>
          <a:spcPct val="100000"/>
        </a:lnSpc>
        <a:spcBef>
          <a:spcPct val="0"/>
        </a:spcBef>
        <a:buNone/>
        <a:defRPr sz="2800" b="1" kern="1200">
          <a:solidFill>
            <a:schemeClr val="tx1"/>
          </a:solidFill>
          <a:latin typeface="+mn-lt"/>
          <a:ea typeface="+mj-ea"/>
          <a:cs typeface="+mj-cs"/>
        </a:defRPr>
      </a:lvl1pPr>
    </p:titleStyle>
    <p:bodyStyle>
      <a:lvl1pPr marL="0" indent="0" algn="l" defTabSz="801929" rtl="0" eaLnBrk="1" latinLnBrk="0" hangingPunct="1">
        <a:lnSpc>
          <a:spcPct val="100000"/>
        </a:lnSpc>
        <a:spcBef>
          <a:spcPts val="1228"/>
        </a:spcBef>
        <a:spcAft>
          <a:spcPts val="614"/>
        </a:spcAft>
        <a:buFont typeface="Arial" panose="020B0604020202020204" pitchFamily="34" charset="0"/>
        <a:buNone/>
        <a:defRPr sz="2017" kern="1200">
          <a:solidFill>
            <a:schemeClr val="tx1"/>
          </a:solidFill>
          <a:latin typeface="+mn-lt"/>
          <a:ea typeface="+mn-ea"/>
          <a:cs typeface="+mn-cs"/>
        </a:defRPr>
      </a:lvl1pPr>
      <a:lvl2pPr marL="0" indent="0" algn="l" defTabSz="801929" rtl="0" eaLnBrk="1" latinLnBrk="0" hangingPunct="1">
        <a:lnSpc>
          <a:spcPct val="100000"/>
        </a:lnSpc>
        <a:spcBef>
          <a:spcPts val="0"/>
        </a:spcBef>
        <a:spcAft>
          <a:spcPts val="614"/>
        </a:spcAft>
        <a:buFont typeface="Arial" panose="020B0604020202020204" pitchFamily="34" charset="0"/>
        <a:buNone/>
        <a:defRPr sz="1316" kern="1200">
          <a:solidFill>
            <a:schemeClr val="tx1"/>
          </a:solidFill>
          <a:latin typeface="Montserrat SemiBold" panose="00000700000000000000" pitchFamily="2" charset="0"/>
          <a:ea typeface="+mn-ea"/>
          <a:cs typeface="+mn-cs"/>
        </a:defRPr>
      </a:lvl2pPr>
      <a:lvl3pPr marL="0" indent="0" algn="l" defTabSz="801929" rtl="0" eaLnBrk="1" latinLnBrk="0" hangingPunct="1">
        <a:lnSpc>
          <a:spcPct val="100000"/>
        </a:lnSpc>
        <a:spcBef>
          <a:spcPts val="0"/>
        </a:spcBef>
        <a:spcAft>
          <a:spcPts val="614"/>
        </a:spcAft>
        <a:buFont typeface="Arial" panose="020B0604020202020204" pitchFamily="34" charset="0"/>
        <a:buNone/>
        <a:defRPr sz="1316" kern="1200">
          <a:solidFill>
            <a:schemeClr val="tx1"/>
          </a:solidFill>
          <a:latin typeface="+mn-lt"/>
          <a:ea typeface="+mn-ea"/>
          <a:cs typeface="+mn-cs"/>
        </a:defRPr>
      </a:lvl3pPr>
      <a:lvl4pPr marL="157860" indent="-157860" algn="l" defTabSz="801929" rtl="0" eaLnBrk="1" latinLnBrk="0" hangingPunct="1">
        <a:lnSpc>
          <a:spcPct val="100000"/>
        </a:lnSpc>
        <a:spcBef>
          <a:spcPts val="0"/>
        </a:spcBef>
        <a:buFont typeface="Montserrat" panose="02000505000000020004" pitchFamily="2" charset="0"/>
        <a:buChar char="•"/>
        <a:defRPr sz="1316" kern="1200">
          <a:solidFill>
            <a:schemeClr val="tx1"/>
          </a:solidFill>
          <a:latin typeface="+mn-lt"/>
          <a:ea typeface="+mn-ea"/>
          <a:cs typeface="+mn-cs"/>
        </a:defRPr>
      </a:lvl4pPr>
      <a:lvl5pPr marL="315720" indent="-157860" algn="l" defTabSz="801929" rtl="0" eaLnBrk="1" latinLnBrk="0" hangingPunct="1">
        <a:lnSpc>
          <a:spcPct val="100000"/>
        </a:lnSpc>
        <a:spcBef>
          <a:spcPts val="0"/>
        </a:spcBef>
        <a:buFont typeface="Montserrat" panose="02000505000000020004" pitchFamily="2" charset="0"/>
        <a:buChar char="–"/>
        <a:defRPr sz="1316" kern="1200">
          <a:solidFill>
            <a:schemeClr val="tx1"/>
          </a:solidFill>
          <a:latin typeface="+mn-lt"/>
          <a:ea typeface="+mn-ea"/>
          <a:cs typeface="+mn-cs"/>
        </a:defRPr>
      </a:lvl5pPr>
      <a:lvl6pPr marL="2205304" indent="-200482" algn="l" defTabSz="801929" rtl="0" eaLnBrk="1" latinLnBrk="0" hangingPunct="1">
        <a:lnSpc>
          <a:spcPct val="90000"/>
        </a:lnSpc>
        <a:spcBef>
          <a:spcPts val="439"/>
        </a:spcBef>
        <a:buFont typeface="Arial" panose="020B0604020202020204" pitchFamily="34" charset="0"/>
        <a:buChar char="•"/>
        <a:defRPr sz="1579" kern="1200">
          <a:solidFill>
            <a:schemeClr val="tx1"/>
          </a:solidFill>
          <a:latin typeface="+mn-lt"/>
          <a:ea typeface="+mn-ea"/>
          <a:cs typeface="+mn-cs"/>
        </a:defRPr>
      </a:lvl6pPr>
      <a:lvl7pPr marL="2606269" indent="-200482" algn="l" defTabSz="801929" rtl="0" eaLnBrk="1" latinLnBrk="0" hangingPunct="1">
        <a:lnSpc>
          <a:spcPct val="90000"/>
        </a:lnSpc>
        <a:spcBef>
          <a:spcPts val="439"/>
        </a:spcBef>
        <a:buFont typeface="Arial" panose="020B0604020202020204" pitchFamily="34" charset="0"/>
        <a:buChar char="•"/>
        <a:defRPr sz="1579" kern="1200">
          <a:solidFill>
            <a:schemeClr val="tx1"/>
          </a:solidFill>
          <a:latin typeface="+mn-lt"/>
          <a:ea typeface="+mn-ea"/>
          <a:cs typeface="+mn-cs"/>
        </a:defRPr>
      </a:lvl7pPr>
      <a:lvl8pPr marL="3007233" indent="-200482" algn="l" defTabSz="801929" rtl="0" eaLnBrk="1" latinLnBrk="0" hangingPunct="1">
        <a:lnSpc>
          <a:spcPct val="90000"/>
        </a:lnSpc>
        <a:spcBef>
          <a:spcPts val="439"/>
        </a:spcBef>
        <a:buFont typeface="Arial" panose="020B0604020202020204" pitchFamily="34" charset="0"/>
        <a:buChar char="•"/>
        <a:defRPr sz="1579" kern="1200">
          <a:solidFill>
            <a:schemeClr val="tx1"/>
          </a:solidFill>
          <a:latin typeface="+mn-lt"/>
          <a:ea typeface="+mn-ea"/>
          <a:cs typeface="+mn-cs"/>
        </a:defRPr>
      </a:lvl8pPr>
      <a:lvl9pPr marL="3408197" indent="-200482" algn="l" defTabSz="801929" rtl="0" eaLnBrk="1" latinLnBrk="0" hangingPunct="1">
        <a:lnSpc>
          <a:spcPct val="90000"/>
        </a:lnSpc>
        <a:spcBef>
          <a:spcPts val="439"/>
        </a:spcBef>
        <a:buFont typeface="Arial" panose="020B0604020202020204" pitchFamily="34" charset="0"/>
        <a:buChar char="•"/>
        <a:defRPr sz="1579" kern="1200">
          <a:solidFill>
            <a:schemeClr val="tx1"/>
          </a:solidFill>
          <a:latin typeface="+mn-lt"/>
          <a:ea typeface="+mn-ea"/>
          <a:cs typeface="+mn-cs"/>
        </a:defRPr>
      </a:lvl9pPr>
    </p:bodyStyle>
    <p:otherStyle>
      <a:defPPr>
        <a:defRPr lang="fr-FR"/>
      </a:defPPr>
      <a:lvl1pPr marL="0" algn="l" defTabSz="801929" rtl="0" eaLnBrk="1" latinLnBrk="0" hangingPunct="1">
        <a:defRPr sz="1579" kern="1200">
          <a:solidFill>
            <a:schemeClr val="tx1"/>
          </a:solidFill>
          <a:latin typeface="+mn-lt"/>
          <a:ea typeface="+mn-ea"/>
          <a:cs typeface="+mn-cs"/>
        </a:defRPr>
      </a:lvl1pPr>
      <a:lvl2pPr marL="400964" algn="l" defTabSz="801929" rtl="0" eaLnBrk="1" latinLnBrk="0" hangingPunct="1">
        <a:defRPr sz="1579" kern="1200">
          <a:solidFill>
            <a:schemeClr val="tx1"/>
          </a:solidFill>
          <a:latin typeface="+mn-lt"/>
          <a:ea typeface="+mn-ea"/>
          <a:cs typeface="+mn-cs"/>
        </a:defRPr>
      </a:lvl2pPr>
      <a:lvl3pPr marL="801929" algn="l" defTabSz="801929" rtl="0" eaLnBrk="1" latinLnBrk="0" hangingPunct="1">
        <a:defRPr sz="1579" kern="1200">
          <a:solidFill>
            <a:schemeClr val="tx1"/>
          </a:solidFill>
          <a:latin typeface="+mn-lt"/>
          <a:ea typeface="+mn-ea"/>
          <a:cs typeface="+mn-cs"/>
        </a:defRPr>
      </a:lvl3pPr>
      <a:lvl4pPr marL="1202893" algn="l" defTabSz="801929" rtl="0" eaLnBrk="1" latinLnBrk="0" hangingPunct="1">
        <a:defRPr sz="1579" kern="1200">
          <a:solidFill>
            <a:schemeClr val="tx1"/>
          </a:solidFill>
          <a:latin typeface="+mn-lt"/>
          <a:ea typeface="+mn-ea"/>
          <a:cs typeface="+mn-cs"/>
        </a:defRPr>
      </a:lvl4pPr>
      <a:lvl5pPr marL="1603858" algn="l" defTabSz="801929" rtl="0" eaLnBrk="1" latinLnBrk="0" hangingPunct="1">
        <a:defRPr sz="1579" kern="1200">
          <a:solidFill>
            <a:schemeClr val="tx1"/>
          </a:solidFill>
          <a:latin typeface="+mn-lt"/>
          <a:ea typeface="+mn-ea"/>
          <a:cs typeface="+mn-cs"/>
        </a:defRPr>
      </a:lvl5pPr>
      <a:lvl6pPr marL="2004822" algn="l" defTabSz="801929" rtl="0" eaLnBrk="1" latinLnBrk="0" hangingPunct="1">
        <a:defRPr sz="1579" kern="1200">
          <a:solidFill>
            <a:schemeClr val="tx1"/>
          </a:solidFill>
          <a:latin typeface="+mn-lt"/>
          <a:ea typeface="+mn-ea"/>
          <a:cs typeface="+mn-cs"/>
        </a:defRPr>
      </a:lvl6pPr>
      <a:lvl7pPr marL="2405786" algn="l" defTabSz="801929" rtl="0" eaLnBrk="1" latinLnBrk="0" hangingPunct="1">
        <a:defRPr sz="1579" kern="1200">
          <a:solidFill>
            <a:schemeClr val="tx1"/>
          </a:solidFill>
          <a:latin typeface="+mn-lt"/>
          <a:ea typeface="+mn-ea"/>
          <a:cs typeface="+mn-cs"/>
        </a:defRPr>
      </a:lvl7pPr>
      <a:lvl8pPr marL="2806751" algn="l" defTabSz="801929" rtl="0" eaLnBrk="1" latinLnBrk="0" hangingPunct="1">
        <a:defRPr sz="1579" kern="1200">
          <a:solidFill>
            <a:schemeClr val="tx1"/>
          </a:solidFill>
          <a:latin typeface="+mn-lt"/>
          <a:ea typeface="+mn-ea"/>
          <a:cs typeface="+mn-cs"/>
        </a:defRPr>
      </a:lvl8pPr>
      <a:lvl9pPr marL="3207715" algn="l" defTabSz="801929" rtl="0" eaLnBrk="1" latinLnBrk="0" hangingPunct="1">
        <a:defRPr sz="157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rh.laposte.fr/emrg-ile-de-france"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www.rh.laposte.fr/emrg-ile-de-france" TargetMode="External"/><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rh.laposte.fr/emrg-ile-de-france" TargetMode="External"/><Relationship Id="rId1" Type="http://schemas.openxmlformats.org/officeDocument/2006/relationships/slideLayout" Target="../slideLayouts/slideLayout7.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3EC3145C-39FE-A82A-3988-8D1ACF981787}"/>
              </a:ext>
            </a:extLst>
          </p:cNvPr>
          <p:cNvGrpSpPr/>
          <p:nvPr/>
        </p:nvGrpSpPr>
        <p:grpSpPr>
          <a:xfrm>
            <a:off x="217749" y="6618008"/>
            <a:ext cx="8714543" cy="593094"/>
            <a:chOff x="217749" y="6641861"/>
            <a:chExt cx="8714543" cy="593094"/>
          </a:xfrm>
        </p:grpSpPr>
        <p:sp>
          <p:nvSpPr>
            <p:cNvPr id="3" name="Google Shape;83;p17">
              <a:extLst>
                <a:ext uri="{FF2B5EF4-FFF2-40B4-BE49-F238E27FC236}">
                  <a16:creationId xmlns:a16="http://schemas.microsoft.com/office/drawing/2014/main" id="{9460EC6C-0F66-8060-303E-0076A269A78D}"/>
                </a:ext>
              </a:extLst>
            </p:cNvPr>
            <p:cNvSpPr txBox="1"/>
            <p:nvPr/>
          </p:nvSpPr>
          <p:spPr>
            <a:xfrm>
              <a:off x="802892" y="6674002"/>
              <a:ext cx="8129400" cy="560953"/>
            </a:xfrm>
            <a:prstGeom prst="rect">
              <a:avLst/>
            </a:prstGeom>
            <a:noFill/>
            <a:ln>
              <a:noFill/>
            </a:ln>
          </p:spPr>
          <p:txBody>
            <a:bodyPr spcFirstLastPara="1" wrap="square" lIns="38750" tIns="38750" rIns="38750" bIns="38750" anchor="ctr" anchorCtr="0">
              <a:spAutoFit/>
            </a:bodyPr>
            <a:lstStyle/>
            <a:p>
              <a:pPr marL="0" marR="0" lvl="0" indent="0" algn="l" rtl="0">
                <a:lnSpc>
                  <a:spcPct val="80000"/>
                </a:lnSpc>
                <a:spcBef>
                  <a:spcPts val="0"/>
                </a:spcBef>
                <a:spcAft>
                  <a:spcPts val="0"/>
                </a:spcAft>
                <a:buClr>
                  <a:srgbClr val="FFFFFF"/>
                </a:buClr>
                <a:buSzPts val="3800"/>
                <a:buFont typeface="Montserrat"/>
                <a:buNone/>
              </a:pPr>
              <a:r>
                <a:rPr lang="fr-FR" sz="2000" b="1" i="0" u="none" strike="noStrike" cap="none" dirty="0">
                  <a:solidFill>
                    <a:schemeClr val="bg1"/>
                  </a:solidFill>
                  <a:latin typeface="Montserrat"/>
                  <a:ea typeface="Montserrat"/>
                  <a:cs typeface="Montserrat"/>
                  <a:sym typeface="Montserrat"/>
                </a:rPr>
                <a:t>RÉGION ILE DE FRANCE</a:t>
              </a:r>
            </a:p>
            <a:p>
              <a:pPr lvl="0">
                <a:lnSpc>
                  <a:spcPct val="80000"/>
                </a:lnSpc>
                <a:spcBef>
                  <a:spcPts val="500"/>
                </a:spcBef>
                <a:buClr>
                  <a:srgbClr val="FFFFFF"/>
                </a:buClr>
                <a:buSzPts val="3800"/>
              </a:pPr>
              <a:r>
                <a:rPr lang="fr-FR" sz="1400" dirty="0">
                  <a:solidFill>
                    <a:schemeClr val="bg1"/>
                  </a:solidFill>
                  <a:hlinkClick r:id="rId2">
                    <a:extLst>
                      <a:ext uri="{A12FA001-AC4F-418D-AE19-62706E023703}">
                        <ahyp:hlinkClr xmlns:ahyp="http://schemas.microsoft.com/office/drawing/2018/hyperlinkcolor" val="tx"/>
                      </a:ext>
                    </a:extLst>
                  </a:hlinkClick>
                </a:rPr>
                <a:t>https://www.rh.laposte.fr/emrg-ile-de-france</a:t>
              </a:r>
              <a:endParaRPr sz="1400" dirty="0">
                <a:solidFill>
                  <a:schemeClr val="bg1"/>
                </a:solidFill>
              </a:endParaRPr>
            </a:p>
          </p:txBody>
        </p:sp>
        <p:pic>
          <p:nvPicPr>
            <p:cNvPr id="4" name="Image 3">
              <a:extLst>
                <a:ext uri="{FF2B5EF4-FFF2-40B4-BE49-F238E27FC236}">
                  <a16:creationId xmlns:a16="http://schemas.microsoft.com/office/drawing/2014/main" id="{3FF8C5BF-1DD2-6719-32F1-BDE8F5869C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749" y="6641861"/>
              <a:ext cx="585143" cy="585143"/>
            </a:xfrm>
            <a:prstGeom prst="rect">
              <a:avLst/>
            </a:prstGeom>
          </p:spPr>
        </p:pic>
      </p:grpSp>
    </p:spTree>
    <p:extLst>
      <p:ext uri="{BB962C8B-B14F-4D97-AF65-F5344CB8AC3E}">
        <p14:creationId xmlns:p14="http://schemas.microsoft.com/office/powerpoint/2010/main" val="4087920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95CF018-3058-4F85-B70C-105277F9FE2A}" type="slidenum">
              <a:rPr lang="fr-FR" smtClean="0"/>
              <a:pPr/>
              <a:t>2</a:t>
            </a:fld>
            <a:endParaRPr lang="fr-FR"/>
          </a:p>
        </p:txBody>
      </p:sp>
      <p:sp>
        <p:nvSpPr>
          <p:cNvPr id="4" name="Google Shape;69;p15"/>
          <p:cNvSpPr txBox="1"/>
          <p:nvPr/>
        </p:nvSpPr>
        <p:spPr>
          <a:xfrm>
            <a:off x="562790" y="2355925"/>
            <a:ext cx="10163126" cy="1431161"/>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73B92"/>
              </a:buClr>
              <a:buSzPts val="4000"/>
              <a:buFont typeface="Montserrat"/>
              <a:buNone/>
            </a:pPr>
            <a:r>
              <a:rPr lang="en-US" sz="2350" b="1" dirty="0">
                <a:solidFill>
                  <a:srgbClr val="1AA6A6"/>
                </a:solidFill>
                <a:latin typeface="Montserrat"/>
                <a:ea typeface="Montserrat"/>
                <a:cs typeface="Montserrat"/>
                <a:sym typeface="Montserrat"/>
              </a:rPr>
              <a:t>◆</a:t>
            </a:r>
            <a:r>
              <a:rPr lang="en-US" sz="2500" b="1" dirty="0">
                <a:solidFill>
                  <a:srgbClr val="073B92"/>
                </a:solidFill>
                <a:latin typeface="Montserrat"/>
                <a:ea typeface="Montserrat"/>
                <a:cs typeface="Montserrat"/>
                <a:sym typeface="Montserrat"/>
              </a:rPr>
              <a:t> </a:t>
            </a:r>
            <a:r>
              <a:rPr lang="en-US" sz="2500" b="1" dirty="0">
                <a:solidFill>
                  <a:srgbClr val="003DA5"/>
                </a:solidFill>
                <a:latin typeface="Montserrat"/>
                <a:ea typeface="Montserrat"/>
                <a:cs typeface="Montserrat"/>
                <a:sym typeface="Montserrat"/>
              </a:rPr>
              <a:t>Famille</a:t>
            </a:r>
            <a:r>
              <a:rPr lang="en-US" sz="2500" b="1" i="0" u="none" strike="noStrike" cap="none" dirty="0">
                <a:solidFill>
                  <a:srgbClr val="003DA5"/>
                </a:solidFill>
                <a:latin typeface="Montserrat"/>
                <a:ea typeface="Montserrat"/>
                <a:cs typeface="Montserrat"/>
                <a:sym typeface="Montserrat"/>
              </a:rPr>
              <a:t> management </a:t>
            </a:r>
            <a:r>
              <a:rPr lang="en-US" sz="2500" b="1" i="0" u="none" strike="noStrike" cap="none" dirty="0" err="1">
                <a:solidFill>
                  <a:srgbClr val="003DA5"/>
                </a:solidFill>
                <a:latin typeface="Montserrat"/>
                <a:ea typeface="Montserrat"/>
                <a:cs typeface="Montserrat"/>
                <a:sym typeface="Montserrat"/>
              </a:rPr>
              <a:t>opérationnel</a:t>
            </a:r>
            <a:r>
              <a:rPr lang="en-US" sz="2500" b="1" i="0" u="none" strike="noStrike" cap="none" dirty="0">
                <a:solidFill>
                  <a:srgbClr val="003DA5"/>
                </a:solidFill>
                <a:latin typeface="Montserrat"/>
                <a:ea typeface="Montserrat"/>
                <a:cs typeface="Montserrat"/>
                <a:sym typeface="Montserrat"/>
              </a:rPr>
              <a:t>	    			</a:t>
            </a:r>
            <a:r>
              <a:rPr lang="fr-FR" sz="2500" b="1" dirty="0">
                <a:solidFill>
                  <a:srgbClr val="003DA5"/>
                </a:solidFill>
                <a:latin typeface="Montserrat"/>
                <a:ea typeface="Montserrat"/>
                <a:cs typeface="Montserrat"/>
                <a:sym typeface="Montserrat"/>
              </a:rPr>
              <a:t>3</a:t>
            </a:r>
            <a:endParaRPr sz="2500" b="1" dirty="0">
              <a:solidFill>
                <a:srgbClr val="003DA5"/>
              </a:solidFill>
              <a:latin typeface="Montserrat"/>
              <a:ea typeface="Montserrat"/>
              <a:cs typeface="Montserrat"/>
              <a:sym typeface="Montserrat"/>
            </a:endParaRPr>
          </a:p>
          <a:p>
            <a:pPr marL="803275" lvl="0" indent="-285750">
              <a:buClr>
                <a:srgbClr val="003DA5"/>
              </a:buClr>
              <a:buSzPct val="100000"/>
              <a:buFont typeface="Arial" panose="020B0604020202020204" pitchFamily="34" charset="0"/>
              <a:buChar char="•"/>
            </a:pPr>
            <a:r>
              <a:rPr lang="en-US" sz="1700" dirty="0">
                <a:solidFill>
                  <a:srgbClr val="003DA5"/>
                </a:solidFill>
                <a:latin typeface="Montserrat"/>
                <a:ea typeface="Montserrat"/>
                <a:cs typeface="Montserrat"/>
                <a:sym typeface="Montserrat"/>
              </a:rPr>
              <a:t>Céline, </a:t>
            </a:r>
            <a:r>
              <a:rPr lang="fr-FR" sz="1700" i="1" dirty="0">
                <a:solidFill>
                  <a:srgbClr val="003DA5"/>
                </a:solidFill>
                <a:latin typeface="Montserrat"/>
                <a:ea typeface="Montserrat"/>
                <a:cs typeface="Montserrat"/>
                <a:sym typeface="Montserrat"/>
              </a:rPr>
              <a:t>de RAC-Responsable Action Commerciale(BSCC) À REC-Responsable Espace Client (BGPN)</a:t>
            </a:r>
          </a:p>
          <a:p>
            <a:pPr marL="803275" lvl="0" indent="-285750">
              <a:buClr>
                <a:srgbClr val="003DA5"/>
              </a:buClr>
              <a:buSzPct val="100000"/>
              <a:buFont typeface="Arial" panose="020B0604020202020204" pitchFamily="34" charset="0"/>
              <a:buChar char="•"/>
            </a:pPr>
            <a:r>
              <a:rPr lang="fr-FR" sz="1700" i="1" dirty="0">
                <a:solidFill>
                  <a:srgbClr val="003DA5"/>
                </a:solidFill>
                <a:latin typeface="Montserrat"/>
                <a:ea typeface="Montserrat"/>
                <a:cs typeface="Montserrat"/>
                <a:sym typeface="Montserrat"/>
              </a:rPr>
              <a:t>Stéphanie, de Responsable d’Equipe (BSCC) à RESC (BSCC)</a:t>
            </a:r>
            <a:endParaRPr lang="en-US" sz="1700" i="1" dirty="0">
              <a:solidFill>
                <a:srgbClr val="003DA5"/>
              </a:solidFill>
              <a:latin typeface="Montserrat"/>
              <a:ea typeface="Montserrat"/>
              <a:cs typeface="Montserrat"/>
              <a:sym typeface="Montserrat"/>
            </a:endParaRPr>
          </a:p>
          <a:p>
            <a:pPr marL="517525" lvl="0">
              <a:buClr>
                <a:srgbClr val="003DA5"/>
              </a:buClr>
              <a:buSzPct val="100000"/>
            </a:pPr>
            <a:endParaRPr lang="en-US" sz="1700" i="1" dirty="0">
              <a:solidFill>
                <a:srgbClr val="003DA5"/>
              </a:solidFill>
              <a:latin typeface="Montserrat"/>
              <a:ea typeface="Montserrat"/>
              <a:cs typeface="Montserrat"/>
              <a:sym typeface="Montserrat"/>
            </a:endParaRPr>
          </a:p>
        </p:txBody>
      </p:sp>
    </p:spTree>
    <p:extLst>
      <p:ext uri="{BB962C8B-B14F-4D97-AF65-F5344CB8AC3E}">
        <p14:creationId xmlns:p14="http://schemas.microsoft.com/office/powerpoint/2010/main" val="1471814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5055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7"/>
          </p:nvPr>
        </p:nvSpPr>
        <p:spPr/>
        <p:txBody>
          <a:bodyPr/>
          <a:lstStyle/>
          <a:p>
            <a:r>
              <a:rPr lang="fr-FR" dirty="0"/>
              <a:t>CÉLINE</a:t>
            </a:r>
          </a:p>
        </p:txBody>
      </p:sp>
      <p:sp>
        <p:nvSpPr>
          <p:cNvPr id="6" name="Google Shape;88;p17"/>
          <p:cNvSpPr txBox="1"/>
          <p:nvPr/>
        </p:nvSpPr>
        <p:spPr>
          <a:xfrm>
            <a:off x="177302" y="2641191"/>
            <a:ext cx="4770929" cy="3547852"/>
          </a:xfrm>
          <a:prstGeom prst="rect">
            <a:avLst/>
          </a:prstGeom>
          <a:noFill/>
          <a:ln>
            <a:noFill/>
          </a:ln>
        </p:spPr>
        <p:txBody>
          <a:bodyPr spcFirstLastPara="1" wrap="square" lIns="38750" tIns="38750" rIns="38750" bIns="38750" anchor="t" anchorCtr="0">
            <a:noAutofit/>
          </a:bodyPr>
          <a:lstStyle/>
          <a:p>
            <a:pPr marL="0" marR="0" lvl="0" indent="0" algn="l" rtl="0">
              <a:lnSpc>
                <a:spcPct val="107000"/>
              </a:lnSpc>
              <a:spcBef>
                <a:spcPts val="0"/>
              </a:spcBef>
              <a:spcAft>
                <a:spcPts val="0"/>
              </a:spcAft>
              <a:buClr>
                <a:srgbClr val="073B92"/>
              </a:buClr>
              <a:buSzPts val="1200"/>
              <a:buFont typeface="Montserrat"/>
              <a:buNone/>
            </a:pPr>
            <a:r>
              <a:rPr lang="en-US" sz="1200" b="1" i="0" u="none" strike="noStrike" cap="none" dirty="0">
                <a:solidFill>
                  <a:srgbClr val="003DA5"/>
                </a:solidFill>
                <a:latin typeface="Montserrat"/>
                <a:ea typeface="Montserrat"/>
                <a:cs typeface="Montserrat"/>
                <a:sym typeface="Montserrat"/>
              </a:rPr>
              <a:t>1. </a:t>
            </a:r>
            <a:r>
              <a:rPr lang="en-US" sz="1200" b="1" i="0" u="none" strike="noStrike" cap="none" dirty="0" err="1">
                <a:solidFill>
                  <a:srgbClr val="003DA5"/>
                </a:solidFill>
                <a:latin typeface="Montserrat"/>
                <a:ea typeface="Montserrat"/>
                <a:cs typeface="Montserrat"/>
                <a:sym typeface="Montserrat"/>
              </a:rPr>
              <a:t>Pourquoi</a:t>
            </a:r>
            <a:r>
              <a:rPr lang="en-US" sz="1200" b="1" i="0" u="none" strike="noStrike" cap="none" dirty="0">
                <a:solidFill>
                  <a:srgbClr val="003DA5"/>
                </a:solidFill>
                <a:latin typeface="Montserrat"/>
                <a:ea typeface="Montserrat"/>
                <a:cs typeface="Montserrat"/>
                <a:sym typeface="Montserrat"/>
              </a:rPr>
              <a:t> avoir </a:t>
            </a:r>
            <a:r>
              <a:rPr lang="en-US" sz="1200" b="1" i="0" u="none" strike="noStrike" cap="none" dirty="0" err="1">
                <a:solidFill>
                  <a:srgbClr val="003DA5"/>
                </a:solidFill>
                <a:latin typeface="Montserrat"/>
                <a:ea typeface="Montserrat"/>
                <a:cs typeface="Montserrat"/>
                <a:sym typeface="Montserrat"/>
              </a:rPr>
              <a:t>choisi</a:t>
            </a:r>
            <a:r>
              <a:rPr lang="en-US" sz="1200" b="1" i="0" u="none" strike="noStrike" cap="none" dirty="0">
                <a:solidFill>
                  <a:srgbClr val="003DA5"/>
                </a:solidFill>
                <a:latin typeface="Montserrat"/>
                <a:ea typeface="Montserrat"/>
                <a:cs typeface="Montserrat"/>
                <a:sym typeface="Montserrat"/>
              </a:rPr>
              <a:t> ce métier ?</a:t>
            </a:r>
            <a:endParaRPr sz="500" dirty="0">
              <a:solidFill>
                <a:srgbClr val="003DA5"/>
              </a:solidFill>
            </a:endParaRPr>
          </a:p>
          <a:p>
            <a:pPr marL="0" lvl="0" indent="0" algn="l" rtl="0">
              <a:lnSpc>
                <a:spcPct val="115000"/>
              </a:lnSpc>
              <a:spcBef>
                <a:spcPts val="0"/>
              </a:spcBef>
              <a:spcAft>
                <a:spcPts val="0"/>
              </a:spcAft>
              <a:buClr>
                <a:schemeClr val="dk1"/>
              </a:buClr>
              <a:buSzPts val="1100"/>
              <a:buFont typeface="Arial"/>
              <a:buNone/>
            </a:pPr>
            <a:r>
              <a:rPr lang="fr-FR" sz="1100" dirty="0">
                <a:solidFill>
                  <a:srgbClr val="003DA5"/>
                </a:solidFill>
                <a:latin typeface="Montserrat"/>
              </a:rPr>
              <a:t>Après 18 ans  au courrier, j’avais envie de relever  un nouveau challenge, je recherchais  un métier avec davantage  de contact direct avec les clients. Le métier de REC me permet de concilier mon gout pour la relation client et  celui  pour le management  d’équipe . Mes expériences m’ont permis de prendre rapidement mes marques dans ma nouvelle équipe.</a:t>
            </a:r>
            <a:r>
              <a:rPr lang="en-US" sz="1100" dirty="0">
                <a:solidFill>
                  <a:srgbClr val="003DA5"/>
                </a:solidFill>
                <a:latin typeface="Montserrat"/>
                <a:sym typeface="Montserrat"/>
              </a:rPr>
              <a:t>.</a:t>
            </a:r>
            <a:endParaRPr sz="1100" dirty="0">
              <a:solidFill>
                <a:srgbClr val="003DA5"/>
              </a:solidFill>
              <a:latin typeface="Montserrat"/>
              <a:sym typeface="Montserrat"/>
            </a:endParaRPr>
          </a:p>
          <a:p>
            <a:pPr marL="0" marR="0" lvl="0" indent="0" algn="l" rtl="0">
              <a:lnSpc>
                <a:spcPct val="107000"/>
              </a:lnSpc>
              <a:spcBef>
                <a:spcPts val="1000"/>
              </a:spcBef>
              <a:spcAft>
                <a:spcPts val="0"/>
              </a:spcAft>
              <a:buClr>
                <a:srgbClr val="073B92"/>
              </a:buClr>
              <a:buSzPts val="1200"/>
              <a:buFont typeface="Montserrat"/>
              <a:buNone/>
            </a:pPr>
            <a:r>
              <a:rPr lang="en-US" sz="1200" b="1" i="0" u="none" strike="noStrike" cap="none" dirty="0">
                <a:solidFill>
                  <a:srgbClr val="003DA5"/>
                </a:solidFill>
                <a:latin typeface="Montserrat"/>
                <a:ea typeface="Montserrat"/>
                <a:cs typeface="Montserrat"/>
                <a:sym typeface="Montserrat"/>
              </a:rPr>
              <a:t>2. Comment avez-vous </a:t>
            </a:r>
            <a:r>
              <a:rPr lang="en-US" sz="1200" b="1" i="0" u="none" strike="noStrike" cap="none" dirty="0" err="1">
                <a:solidFill>
                  <a:srgbClr val="003DA5"/>
                </a:solidFill>
                <a:latin typeface="Montserrat"/>
                <a:ea typeface="Montserrat"/>
                <a:cs typeface="Montserrat"/>
                <a:sym typeface="Montserrat"/>
              </a:rPr>
              <a:t>réussi</a:t>
            </a:r>
            <a:r>
              <a:rPr lang="en-US" sz="1200" b="1" i="0" u="none" strike="noStrike" cap="none" dirty="0">
                <a:solidFill>
                  <a:srgbClr val="003DA5"/>
                </a:solidFill>
                <a:latin typeface="Montserrat"/>
                <a:ea typeface="Montserrat"/>
                <a:cs typeface="Montserrat"/>
                <a:sym typeface="Montserrat"/>
              </a:rPr>
              <a:t> ?</a:t>
            </a:r>
            <a:endParaRPr sz="500" dirty="0">
              <a:solidFill>
                <a:srgbClr val="003DA5"/>
              </a:solidFill>
            </a:endParaRPr>
          </a:p>
          <a:p>
            <a:pPr marL="0" marR="0" lvl="0" indent="0" algn="l" rtl="0">
              <a:lnSpc>
                <a:spcPct val="120000"/>
              </a:lnSpc>
              <a:spcBef>
                <a:spcPts val="0"/>
              </a:spcBef>
              <a:spcAft>
                <a:spcPts val="0"/>
              </a:spcAft>
              <a:buClr>
                <a:srgbClr val="073B92"/>
              </a:buClr>
              <a:buSzPts val="1200"/>
              <a:buFont typeface="Barlow"/>
              <a:buNone/>
            </a:pPr>
            <a:r>
              <a:rPr lang="fr-FR" sz="1100" dirty="0">
                <a:solidFill>
                  <a:srgbClr val="003DA5"/>
                </a:solidFill>
                <a:latin typeface="Montserrat"/>
              </a:rPr>
              <a:t>J’ai pu bénéficier  du soutien  de l’EMRG pour préparer l’accès au vivier REC . Et surtout, j’ai été très vite intégrée et accompagnée  dans ma prise de  poste par toute l’équipe du bureau  de Garges les Gonesse. C’est un métier très varié et très enrichissant, j’apprends encore chaque jour en particulier dans le domaine du bancaire. Je suis en formation Habilitation assurance.</a:t>
            </a:r>
          </a:p>
          <a:p>
            <a:pPr marL="0" marR="0" lvl="0" indent="0" algn="l" rtl="0">
              <a:lnSpc>
                <a:spcPct val="120000"/>
              </a:lnSpc>
              <a:spcBef>
                <a:spcPts val="0"/>
              </a:spcBef>
              <a:spcAft>
                <a:spcPts val="0"/>
              </a:spcAft>
              <a:buClr>
                <a:srgbClr val="073B92"/>
              </a:buClr>
              <a:buSzPts val="1200"/>
              <a:buFont typeface="Barlow"/>
              <a:buNone/>
            </a:pPr>
            <a:r>
              <a:rPr lang="en-US" sz="1200" b="1" i="0" u="none" strike="noStrike" cap="none" dirty="0">
                <a:solidFill>
                  <a:srgbClr val="003DA5"/>
                </a:solidFill>
                <a:latin typeface="Montserrat"/>
                <a:ea typeface="Montserrat"/>
                <a:cs typeface="Montserrat"/>
                <a:sym typeface="Montserrat"/>
              </a:rPr>
              <a:t>3. Vos </a:t>
            </a:r>
            <a:r>
              <a:rPr lang="en-US" sz="1200" b="1" i="0" u="none" strike="noStrike" cap="none" dirty="0" err="1">
                <a:solidFill>
                  <a:srgbClr val="003DA5"/>
                </a:solidFill>
                <a:latin typeface="Montserrat"/>
                <a:ea typeface="Montserrat"/>
                <a:cs typeface="Montserrat"/>
                <a:sym typeface="Montserrat"/>
              </a:rPr>
              <a:t>trucs</a:t>
            </a:r>
            <a:r>
              <a:rPr lang="en-US" sz="1200" b="1" i="0" u="none" strike="noStrike" cap="none" dirty="0">
                <a:solidFill>
                  <a:srgbClr val="003DA5"/>
                </a:solidFill>
                <a:latin typeface="Montserrat"/>
                <a:ea typeface="Montserrat"/>
                <a:cs typeface="Montserrat"/>
                <a:sym typeface="Montserrat"/>
              </a:rPr>
              <a:t> et </a:t>
            </a:r>
            <a:r>
              <a:rPr lang="en-US" sz="1200" b="1" i="0" u="none" strike="noStrike" cap="none" dirty="0" err="1">
                <a:solidFill>
                  <a:srgbClr val="003DA5"/>
                </a:solidFill>
                <a:latin typeface="Montserrat"/>
                <a:ea typeface="Montserrat"/>
                <a:cs typeface="Montserrat"/>
                <a:sym typeface="Montserrat"/>
              </a:rPr>
              <a:t>astuces</a:t>
            </a:r>
            <a:r>
              <a:rPr lang="en-US" sz="1200" b="1" i="0" u="none" strike="noStrike" cap="none" dirty="0">
                <a:solidFill>
                  <a:srgbClr val="003DA5"/>
                </a:solidFill>
                <a:latin typeface="Montserrat"/>
                <a:ea typeface="Montserrat"/>
                <a:cs typeface="Montserrat"/>
                <a:sym typeface="Montserrat"/>
              </a:rPr>
              <a:t> pour les autres ?</a:t>
            </a:r>
            <a:endParaRPr sz="500" dirty="0">
              <a:solidFill>
                <a:srgbClr val="003DA5"/>
              </a:solidFill>
            </a:endParaRPr>
          </a:p>
          <a:p>
            <a:pPr marL="0" lvl="0" indent="0" algn="l" rtl="0">
              <a:lnSpc>
                <a:spcPct val="115000"/>
              </a:lnSpc>
              <a:spcBef>
                <a:spcPts val="0"/>
              </a:spcBef>
              <a:spcAft>
                <a:spcPts val="0"/>
              </a:spcAft>
              <a:buClr>
                <a:schemeClr val="dk1"/>
              </a:buClr>
              <a:buSzPts val="1100"/>
              <a:buFont typeface="Arial"/>
              <a:buNone/>
            </a:pPr>
            <a:r>
              <a:rPr lang="fr-FR" sz="1100" dirty="0">
                <a:solidFill>
                  <a:srgbClr val="003DA5"/>
                </a:solidFill>
                <a:latin typeface="Montserrat"/>
              </a:rPr>
              <a:t>Soyez curieux , n’ayez pas peur de vous  lancer , de  sortir de  votre « zone de confort »</a:t>
            </a:r>
            <a:endParaRPr sz="1100" dirty="0">
              <a:solidFill>
                <a:srgbClr val="003DA5"/>
              </a:solidFill>
              <a:latin typeface="Montserrat"/>
              <a:sym typeface="Montserrat"/>
            </a:endParaRPr>
          </a:p>
        </p:txBody>
      </p:sp>
      <p:pic>
        <p:nvPicPr>
          <p:cNvPr id="9" name="Google Shape;84;p17" descr="AdobeStock_548616486_Preview.jpeg"/>
          <p:cNvPicPr preferRelativeResize="0"/>
          <p:nvPr/>
        </p:nvPicPr>
        <p:blipFill rotWithShape="1">
          <a:blip r:embed="rId2">
            <a:alphaModFix/>
          </a:blip>
          <a:srcRect l="41675" t="17050" r="50088" b="66535"/>
          <a:stretch/>
        </p:blipFill>
        <p:spPr>
          <a:xfrm>
            <a:off x="276275" y="276000"/>
            <a:ext cx="1206730" cy="1209900"/>
          </a:xfrm>
          <a:prstGeom prst="rect">
            <a:avLst/>
          </a:prstGeom>
          <a:noFill/>
          <a:ln>
            <a:noFill/>
          </a:ln>
        </p:spPr>
      </p:pic>
      <p:sp>
        <p:nvSpPr>
          <p:cNvPr id="12" name="Espace réservé du texte 4"/>
          <p:cNvSpPr>
            <a:spLocks noGrp="1"/>
          </p:cNvSpPr>
          <p:nvPr>
            <p:ph type="body" sz="quarter" idx="19"/>
          </p:nvPr>
        </p:nvSpPr>
        <p:spPr>
          <a:xfrm>
            <a:off x="1735788" y="1096825"/>
            <a:ext cx="3015779" cy="555567"/>
          </a:xfrm>
        </p:spPr>
        <p:txBody>
          <a:bodyPr/>
          <a:lstStyle/>
          <a:p>
            <a:r>
              <a:rPr lang="fr-FR" dirty="0"/>
              <a:t>Céline V.</a:t>
            </a:r>
          </a:p>
        </p:txBody>
      </p:sp>
      <p:grpSp>
        <p:nvGrpSpPr>
          <p:cNvPr id="18" name="Groupe 17"/>
          <p:cNvGrpSpPr/>
          <p:nvPr/>
        </p:nvGrpSpPr>
        <p:grpSpPr>
          <a:xfrm>
            <a:off x="217749" y="6618008"/>
            <a:ext cx="8714543" cy="593094"/>
            <a:chOff x="217749" y="6641861"/>
            <a:chExt cx="8714543" cy="593094"/>
          </a:xfrm>
        </p:grpSpPr>
        <p:sp>
          <p:nvSpPr>
            <p:cNvPr id="19" name="Google Shape;83;p17"/>
            <p:cNvSpPr txBox="1"/>
            <p:nvPr/>
          </p:nvSpPr>
          <p:spPr>
            <a:xfrm>
              <a:off x="802892" y="6674002"/>
              <a:ext cx="8129400" cy="560953"/>
            </a:xfrm>
            <a:prstGeom prst="rect">
              <a:avLst/>
            </a:prstGeom>
            <a:noFill/>
            <a:ln>
              <a:noFill/>
            </a:ln>
          </p:spPr>
          <p:txBody>
            <a:bodyPr spcFirstLastPara="1" wrap="square" lIns="38750" tIns="38750" rIns="38750" bIns="38750" anchor="ctr" anchorCtr="0">
              <a:spAutoFit/>
            </a:bodyPr>
            <a:lstStyle/>
            <a:p>
              <a:pPr marL="0" marR="0" lvl="0" indent="0" algn="l" rtl="0">
                <a:lnSpc>
                  <a:spcPct val="80000"/>
                </a:lnSpc>
                <a:spcBef>
                  <a:spcPts val="0"/>
                </a:spcBef>
                <a:spcAft>
                  <a:spcPts val="0"/>
                </a:spcAft>
                <a:buClr>
                  <a:srgbClr val="FFFFFF"/>
                </a:buClr>
                <a:buSzPts val="3800"/>
                <a:buFont typeface="Montserrat"/>
                <a:buNone/>
              </a:pPr>
              <a:r>
                <a:rPr lang="fr-FR" sz="2000" b="1" i="0" u="none" strike="noStrike" cap="none" dirty="0">
                  <a:solidFill>
                    <a:schemeClr val="bg1"/>
                  </a:solidFill>
                  <a:latin typeface="Montserrat"/>
                  <a:ea typeface="Montserrat"/>
                  <a:cs typeface="Montserrat"/>
                  <a:sym typeface="Montserrat"/>
                </a:rPr>
                <a:t>RÉGION ILE DE FRANCE</a:t>
              </a:r>
            </a:p>
            <a:p>
              <a:pPr lvl="0">
                <a:lnSpc>
                  <a:spcPct val="80000"/>
                </a:lnSpc>
                <a:spcBef>
                  <a:spcPts val="500"/>
                </a:spcBef>
                <a:buClr>
                  <a:srgbClr val="FFFFFF"/>
                </a:buClr>
                <a:buSzPts val="3800"/>
              </a:pPr>
              <a:r>
                <a:rPr lang="fr-FR" sz="1400" dirty="0">
                  <a:solidFill>
                    <a:schemeClr val="bg1"/>
                  </a:solidFill>
                  <a:hlinkClick r:id="rId3"/>
                </a:rPr>
                <a:t>https://www.rh.laposte.fr/emrg-ile-de-france</a:t>
              </a:r>
              <a:endParaRPr sz="1400" dirty="0">
                <a:solidFill>
                  <a:schemeClr val="bg1"/>
                </a:solidFill>
              </a:endParaRPr>
            </a:p>
          </p:txBody>
        </p:sp>
        <p:pic>
          <p:nvPicPr>
            <p:cNvPr id="20" name="Imag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749" y="6641861"/>
              <a:ext cx="585143" cy="585143"/>
            </a:xfrm>
            <a:prstGeom prst="rect">
              <a:avLst/>
            </a:prstGeom>
          </p:spPr>
        </p:pic>
      </p:grpSp>
      <p:sp>
        <p:nvSpPr>
          <p:cNvPr id="13" name="Titre 1"/>
          <p:cNvSpPr>
            <a:spLocks noGrp="1"/>
          </p:cNvSpPr>
          <p:nvPr>
            <p:ph type="title"/>
          </p:nvPr>
        </p:nvSpPr>
        <p:spPr>
          <a:xfrm>
            <a:off x="1735788" y="208668"/>
            <a:ext cx="8791546" cy="888157"/>
          </a:xfrm>
        </p:spPr>
        <p:txBody>
          <a:bodyPr/>
          <a:lstStyle/>
          <a:p>
            <a:r>
              <a:rPr lang="fr-FR" sz="2400" dirty="0"/>
              <a:t>DE RAC-RESPONSABLE ACTION COMMERCIALE (BSCC) À REC-RESPONSABLE ESPACE CLIENT (BGPN)</a:t>
            </a:r>
          </a:p>
        </p:txBody>
      </p:sp>
      <p:sp>
        <p:nvSpPr>
          <p:cNvPr id="14" name="Google Shape;95;p17"/>
          <p:cNvSpPr txBox="1"/>
          <p:nvPr/>
        </p:nvSpPr>
        <p:spPr>
          <a:xfrm>
            <a:off x="5005982" y="2699842"/>
            <a:ext cx="3194742" cy="3547852"/>
          </a:xfrm>
          <a:prstGeom prst="rect">
            <a:avLst/>
          </a:prstGeom>
          <a:noFill/>
          <a:ln>
            <a:noFill/>
          </a:ln>
        </p:spPr>
        <p:txBody>
          <a:bodyPr spcFirstLastPara="1" wrap="square" lIns="38750" tIns="38750" rIns="38750" bIns="38750" anchor="t" anchorCtr="0">
            <a:noAutofit/>
          </a:bodyPr>
          <a:lstStyle/>
          <a:p>
            <a:r>
              <a:rPr lang="fr-FR" sz="1200" dirty="0">
                <a:solidFill>
                  <a:srgbClr val="003DA5"/>
                </a:solidFill>
                <a:latin typeface="Montserrat"/>
              </a:rPr>
              <a:t>Le recrutement de Céline a été perçu comme un véritable atout pour nous, je suis de celle qui adore les défis et permettre cette mixité de 2 univers métiers (BGPN et SCC) ne peut que nous permettre à chacun de performer. Céline a démontré que son projet était bien préparé, son adaptation fut rapide et efficace dans ce nouvel environnement, elle s’est fait sa place au sein du secteur et son expérience au sein de la BSCC est un atout. </a:t>
            </a:r>
          </a:p>
          <a:p>
            <a:r>
              <a:rPr lang="fr-FR" sz="1200" dirty="0">
                <a:solidFill>
                  <a:srgbClr val="003DA5"/>
                </a:solidFill>
                <a:latin typeface="Montserrat"/>
              </a:rPr>
              <a:t>Il est important de savoir faire confiance et donner la chance aux collaborateurs et c’est mon rôle en tant que Manager !!!</a:t>
            </a:r>
          </a:p>
          <a:p>
            <a:r>
              <a:rPr lang="fr-FR" sz="1200" dirty="0">
                <a:solidFill>
                  <a:srgbClr val="003DA5"/>
                </a:solidFill>
                <a:latin typeface="Montserrat"/>
              </a:rPr>
              <a:t>Bravo à elle pour ce défi qu’elle a accepté de relever</a:t>
            </a:r>
          </a:p>
          <a:p>
            <a:endParaRPr lang="fr-FR" sz="1200" dirty="0">
              <a:solidFill>
                <a:srgbClr val="003DA5"/>
              </a:solidFill>
              <a:latin typeface="Montserrat"/>
            </a:endParaRPr>
          </a:p>
          <a:p>
            <a:r>
              <a:rPr lang="fr-FR" sz="1200" b="1" i="1" dirty="0">
                <a:solidFill>
                  <a:srgbClr val="003DA5"/>
                </a:solidFill>
                <a:latin typeface="Montserrat"/>
              </a:rPr>
              <a:t>Leila Directrice de Secteur</a:t>
            </a:r>
          </a:p>
          <a:p>
            <a:pPr marL="0" lvl="0" indent="0" algn="l" rtl="0">
              <a:lnSpc>
                <a:spcPct val="115000"/>
              </a:lnSpc>
              <a:spcBef>
                <a:spcPts val="0"/>
              </a:spcBef>
              <a:spcAft>
                <a:spcPts val="0"/>
              </a:spcAft>
              <a:buClr>
                <a:schemeClr val="dk1"/>
              </a:buClr>
              <a:buSzPts val="1100"/>
              <a:buFont typeface="Arial"/>
              <a:buNone/>
            </a:pPr>
            <a:endParaRPr lang="fr-FR" sz="1200" dirty="0">
              <a:solidFill>
                <a:srgbClr val="003DA5"/>
              </a:solidFill>
              <a:latin typeface="Montserrat"/>
              <a:ea typeface="Montserrat"/>
              <a:cs typeface="Montserrat"/>
              <a:sym typeface="Montserrat"/>
            </a:endParaRPr>
          </a:p>
        </p:txBody>
      </p:sp>
      <p:sp>
        <p:nvSpPr>
          <p:cNvPr id="15" name="Google Shape;94;p17"/>
          <p:cNvSpPr txBox="1"/>
          <p:nvPr/>
        </p:nvSpPr>
        <p:spPr>
          <a:xfrm>
            <a:off x="8258476" y="2515990"/>
            <a:ext cx="2433337" cy="3063872"/>
          </a:xfrm>
          <a:prstGeom prst="rect">
            <a:avLst/>
          </a:prstGeom>
          <a:noFill/>
          <a:ln>
            <a:noFill/>
          </a:ln>
        </p:spPr>
        <p:txBody>
          <a:bodyPr spcFirstLastPara="1" wrap="square" lIns="38750" tIns="38750" rIns="38750" bIns="38750" anchor="t" anchorCtr="0">
            <a:noAutofit/>
          </a:bodyPr>
          <a:lstStyle/>
          <a:p>
            <a:pPr>
              <a:lnSpc>
                <a:spcPct val="115000"/>
              </a:lnSpc>
              <a:buClr>
                <a:schemeClr val="dk1"/>
              </a:buClr>
              <a:buSzPts val="1100"/>
            </a:pPr>
            <a:r>
              <a:rPr lang="fr-FR" sz="1200" dirty="0">
                <a:solidFill>
                  <a:srgbClr val="003DA5"/>
                </a:solidFill>
                <a:latin typeface="Montserrat"/>
              </a:rPr>
              <a:t>J’ai rencontré Celine lors d’une prestation de l’ EMRG IDF  dans sa PDC, nous avons échangé sur ses acquis et ses envies, ses doutes aussi . J’ai pu ensuite l’accompagner dans ses recherches de poste et la préparation de sa candidature au vivier REC . Je suis fière d’avoir contribué à sa réussite et de la voir aujourd’hui épanouie et investie sur ce poste .</a:t>
            </a:r>
          </a:p>
          <a:p>
            <a:pPr>
              <a:lnSpc>
                <a:spcPct val="115000"/>
              </a:lnSpc>
              <a:buClr>
                <a:schemeClr val="dk1"/>
              </a:buClr>
              <a:buSzPts val="1100"/>
            </a:pPr>
            <a:endParaRPr lang="fr-FR" sz="1200" dirty="0">
              <a:solidFill>
                <a:srgbClr val="003DA5"/>
              </a:solidFill>
              <a:latin typeface="Montserrat"/>
            </a:endParaRPr>
          </a:p>
          <a:p>
            <a:pPr>
              <a:lnSpc>
                <a:spcPct val="115000"/>
              </a:lnSpc>
              <a:buClr>
                <a:schemeClr val="dk1"/>
              </a:buClr>
              <a:buSzPts val="1100"/>
            </a:pPr>
            <a:r>
              <a:rPr lang="fr-FR" sz="1200" b="1" i="1" dirty="0">
                <a:solidFill>
                  <a:srgbClr val="003DA5"/>
                </a:solidFill>
                <a:latin typeface="Montserrat"/>
              </a:rPr>
              <a:t>Françoise S. Conseillère en Evolution et Développement Professionnel (CEDP)</a:t>
            </a:r>
            <a:endParaRPr lang="en-US" sz="1200" b="1" i="1" dirty="0">
              <a:solidFill>
                <a:srgbClr val="003DA5"/>
              </a:solidFill>
              <a:latin typeface="Montserrat"/>
            </a:endParaRPr>
          </a:p>
        </p:txBody>
      </p:sp>
      <p:pic>
        <p:nvPicPr>
          <p:cNvPr id="3" name="Image 2" descr="Une image contenant Visage humain, personne, portrait, sourcil&#10;&#10;Description générée automatiquement">
            <a:extLst>
              <a:ext uri="{FF2B5EF4-FFF2-40B4-BE49-F238E27FC236}">
                <a16:creationId xmlns:a16="http://schemas.microsoft.com/office/drawing/2014/main" id="{893324E6-4FC9-443E-517A-F6DED01C8392}"/>
              </a:ext>
            </a:extLst>
          </p:cNvPr>
          <p:cNvPicPr>
            <a:picLocks noChangeAspect="1"/>
          </p:cNvPicPr>
          <p:nvPr/>
        </p:nvPicPr>
        <p:blipFill>
          <a:blip r:embed="rId5"/>
          <a:stretch>
            <a:fillRect/>
          </a:stretch>
        </p:blipFill>
        <p:spPr>
          <a:xfrm>
            <a:off x="276276" y="264509"/>
            <a:ext cx="1297002" cy="1221392"/>
          </a:xfrm>
          <a:prstGeom prst="rect">
            <a:avLst/>
          </a:prstGeom>
        </p:spPr>
      </p:pic>
    </p:spTree>
    <p:extLst>
      <p:ext uri="{BB962C8B-B14F-4D97-AF65-F5344CB8AC3E}">
        <p14:creationId xmlns:p14="http://schemas.microsoft.com/office/powerpoint/2010/main" val="91245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0BF68-D441-F915-C95E-B23482537D65}"/>
            </a:ext>
          </a:extLst>
        </p:cNvPr>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D492451A-7E86-0784-619F-9C7ED9B12D4A}"/>
              </a:ext>
            </a:extLst>
          </p:cNvPr>
          <p:cNvSpPr>
            <a:spLocks noGrp="1"/>
          </p:cNvSpPr>
          <p:nvPr>
            <p:ph type="body" sz="quarter" idx="17"/>
          </p:nvPr>
        </p:nvSpPr>
        <p:spPr/>
        <p:txBody>
          <a:bodyPr/>
          <a:lstStyle/>
          <a:p>
            <a:r>
              <a:rPr lang="fr-FR" dirty="0"/>
              <a:t>Stéphanie</a:t>
            </a:r>
          </a:p>
        </p:txBody>
      </p:sp>
      <p:sp>
        <p:nvSpPr>
          <p:cNvPr id="6" name="Google Shape;88;p17">
            <a:extLst>
              <a:ext uri="{FF2B5EF4-FFF2-40B4-BE49-F238E27FC236}">
                <a16:creationId xmlns:a16="http://schemas.microsoft.com/office/drawing/2014/main" id="{95D7853B-A8C8-8258-589F-C3EF898EFBAB}"/>
              </a:ext>
            </a:extLst>
          </p:cNvPr>
          <p:cNvSpPr txBox="1"/>
          <p:nvPr/>
        </p:nvSpPr>
        <p:spPr>
          <a:xfrm>
            <a:off x="177302" y="2641191"/>
            <a:ext cx="4770929" cy="3547852"/>
          </a:xfrm>
          <a:prstGeom prst="rect">
            <a:avLst/>
          </a:prstGeom>
          <a:noFill/>
          <a:ln>
            <a:noFill/>
          </a:ln>
        </p:spPr>
        <p:txBody>
          <a:bodyPr spcFirstLastPara="1" wrap="square" lIns="38750" tIns="38750" rIns="38750" bIns="38750" anchor="t" anchorCtr="0">
            <a:noAutofit/>
          </a:bodyPr>
          <a:lstStyle/>
          <a:p>
            <a:pPr marL="228600" marR="0" lvl="0" indent="-228600" algn="l" rtl="0">
              <a:lnSpc>
                <a:spcPct val="107000"/>
              </a:lnSpc>
              <a:spcBef>
                <a:spcPts val="0"/>
              </a:spcBef>
              <a:spcAft>
                <a:spcPts val="0"/>
              </a:spcAft>
              <a:buClr>
                <a:srgbClr val="073B92"/>
              </a:buClr>
              <a:buSzPts val="1200"/>
              <a:buFont typeface="Montserrat"/>
              <a:buAutoNum type="arabicPeriod"/>
            </a:pPr>
            <a:r>
              <a:rPr lang="en-US" sz="1200" b="1" i="0" u="none" strike="noStrike" cap="none" dirty="0" err="1">
                <a:solidFill>
                  <a:srgbClr val="003DA5"/>
                </a:solidFill>
                <a:latin typeface="Montserrat"/>
                <a:ea typeface="Montserrat"/>
                <a:cs typeface="Montserrat"/>
                <a:sym typeface="Montserrat"/>
              </a:rPr>
              <a:t>Pourquoi</a:t>
            </a:r>
            <a:r>
              <a:rPr lang="en-US" sz="1200" b="1" i="0" u="none" strike="noStrike" cap="none" dirty="0">
                <a:solidFill>
                  <a:srgbClr val="003DA5"/>
                </a:solidFill>
                <a:latin typeface="Montserrat"/>
                <a:ea typeface="Montserrat"/>
                <a:cs typeface="Montserrat"/>
                <a:sym typeface="Montserrat"/>
              </a:rPr>
              <a:t> avoir </a:t>
            </a:r>
            <a:r>
              <a:rPr lang="en-US" sz="1200" b="1" i="0" u="none" strike="noStrike" cap="none" dirty="0" err="1">
                <a:solidFill>
                  <a:srgbClr val="003DA5"/>
                </a:solidFill>
                <a:latin typeface="Montserrat"/>
                <a:ea typeface="Montserrat"/>
                <a:cs typeface="Montserrat"/>
                <a:sym typeface="Montserrat"/>
              </a:rPr>
              <a:t>choisi</a:t>
            </a:r>
            <a:r>
              <a:rPr lang="en-US" sz="1200" b="1" i="0" u="none" strike="noStrike" cap="none" dirty="0">
                <a:solidFill>
                  <a:srgbClr val="003DA5"/>
                </a:solidFill>
                <a:latin typeface="Montserrat"/>
                <a:ea typeface="Montserrat"/>
                <a:cs typeface="Montserrat"/>
                <a:sym typeface="Montserrat"/>
              </a:rPr>
              <a:t> ce métier ?</a:t>
            </a:r>
          </a:p>
          <a:p>
            <a:pPr marL="228600" marR="0" lvl="0" indent="-228600" algn="l" rtl="0">
              <a:lnSpc>
                <a:spcPct val="107000"/>
              </a:lnSpc>
              <a:spcBef>
                <a:spcPts val="0"/>
              </a:spcBef>
              <a:spcAft>
                <a:spcPts val="0"/>
              </a:spcAft>
              <a:buClr>
                <a:srgbClr val="073B92"/>
              </a:buClr>
              <a:buSzPts val="1200"/>
              <a:buFont typeface="Montserrat"/>
              <a:buAutoNum type="arabicPeriod"/>
            </a:pPr>
            <a:endParaRPr sz="500" dirty="0">
              <a:solidFill>
                <a:srgbClr val="003DA5"/>
              </a:solidFill>
            </a:endParaRPr>
          </a:p>
          <a:p>
            <a:pPr fontAlgn="ctr"/>
            <a:r>
              <a:rPr lang="fr-FR" sz="1100" dirty="0">
                <a:solidFill>
                  <a:srgbClr val="003DA5"/>
                </a:solidFill>
                <a:latin typeface="Montserrat"/>
              </a:rPr>
              <a:t>Par goût du challenge tout en restant dans la Branche et le management. Pour participer davantage aux objectifs de mon Etablissement et du Groupe.</a:t>
            </a:r>
          </a:p>
          <a:p>
            <a:pPr marL="0" marR="0" lvl="0" indent="0" algn="l" rtl="0">
              <a:lnSpc>
                <a:spcPct val="107000"/>
              </a:lnSpc>
              <a:spcBef>
                <a:spcPts val="1000"/>
              </a:spcBef>
              <a:spcAft>
                <a:spcPts val="0"/>
              </a:spcAft>
              <a:buClr>
                <a:srgbClr val="073B92"/>
              </a:buClr>
              <a:buSzPts val="1200"/>
              <a:buFont typeface="Montserrat"/>
              <a:buNone/>
            </a:pPr>
            <a:r>
              <a:rPr lang="en-US" sz="1200" b="1" i="0" u="none" strike="noStrike" cap="none" dirty="0">
                <a:solidFill>
                  <a:srgbClr val="003DA5"/>
                </a:solidFill>
                <a:latin typeface="Montserrat"/>
                <a:ea typeface="Montserrat"/>
                <a:cs typeface="Montserrat"/>
                <a:sym typeface="Montserrat"/>
              </a:rPr>
              <a:t>2. Comment avez-vous </a:t>
            </a:r>
            <a:r>
              <a:rPr lang="en-US" sz="1200" b="1" i="0" u="none" strike="noStrike" cap="none" dirty="0" err="1">
                <a:solidFill>
                  <a:srgbClr val="003DA5"/>
                </a:solidFill>
                <a:latin typeface="Montserrat"/>
                <a:ea typeface="Montserrat"/>
                <a:cs typeface="Montserrat"/>
                <a:sym typeface="Montserrat"/>
              </a:rPr>
              <a:t>réussi</a:t>
            </a:r>
            <a:r>
              <a:rPr lang="en-US" sz="1200" b="1" i="0" u="none" strike="noStrike" cap="none" dirty="0">
                <a:solidFill>
                  <a:srgbClr val="003DA5"/>
                </a:solidFill>
                <a:latin typeface="Montserrat"/>
                <a:ea typeface="Montserrat"/>
                <a:cs typeface="Montserrat"/>
                <a:sym typeface="Montserrat"/>
              </a:rPr>
              <a:t> ?</a:t>
            </a:r>
          </a:p>
          <a:p>
            <a:pPr marL="0" marR="0" lvl="0" indent="0" algn="l" rtl="0">
              <a:lnSpc>
                <a:spcPct val="107000"/>
              </a:lnSpc>
              <a:spcBef>
                <a:spcPts val="1000"/>
              </a:spcBef>
              <a:spcAft>
                <a:spcPts val="0"/>
              </a:spcAft>
              <a:buClr>
                <a:srgbClr val="073B92"/>
              </a:buClr>
              <a:buSzPts val="1200"/>
              <a:buFont typeface="Montserrat"/>
              <a:buNone/>
            </a:pPr>
            <a:endParaRPr sz="500" dirty="0">
              <a:solidFill>
                <a:srgbClr val="003DA5"/>
              </a:solidFill>
            </a:endParaRPr>
          </a:p>
          <a:p>
            <a:pPr>
              <a:lnSpc>
                <a:spcPct val="120000"/>
              </a:lnSpc>
              <a:buClr>
                <a:srgbClr val="073B92"/>
              </a:buClr>
              <a:buSzPts val="1200"/>
            </a:pPr>
            <a:r>
              <a:rPr lang="fr-FR" sz="1100" dirty="0">
                <a:solidFill>
                  <a:srgbClr val="003DA5"/>
                </a:solidFill>
                <a:latin typeface="Montserrat"/>
              </a:rPr>
              <a:t>Par la reconnaissance de mes compétences et de mon potentiel par mes responsables hiérarchiques qui m'a bien motivé. Ma persévérance a été un atout important..</a:t>
            </a:r>
          </a:p>
          <a:p>
            <a:pPr>
              <a:lnSpc>
                <a:spcPct val="120000"/>
              </a:lnSpc>
              <a:buClr>
                <a:srgbClr val="073B92"/>
              </a:buClr>
              <a:buSzPts val="1200"/>
            </a:pPr>
            <a:endParaRPr lang="fr-FR" sz="1100" dirty="0">
              <a:solidFill>
                <a:srgbClr val="003DA5"/>
              </a:solidFill>
              <a:latin typeface="Montserrat"/>
            </a:endParaRPr>
          </a:p>
          <a:p>
            <a:pPr marL="0" marR="0" lvl="0" indent="0" algn="l" rtl="0">
              <a:lnSpc>
                <a:spcPct val="120000"/>
              </a:lnSpc>
              <a:spcBef>
                <a:spcPts val="0"/>
              </a:spcBef>
              <a:spcAft>
                <a:spcPts val="0"/>
              </a:spcAft>
              <a:buClr>
                <a:srgbClr val="073B92"/>
              </a:buClr>
              <a:buSzPts val="1200"/>
              <a:buFont typeface="Barlow"/>
              <a:buNone/>
            </a:pPr>
            <a:r>
              <a:rPr lang="en-US" sz="1200" b="1" i="0" u="none" strike="noStrike" cap="none" dirty="0">
                <a:solidFill>
                  <a:srgbClr val="003DA5"/>
                </a:solidFill>
                <a:latin typeface="Montserrat"/>
                <a:ea typeface="Montserrat"/>
                <a:cs typeface="Montserrat"/>
                <a:sym typeface="Montserrat"/>
              </a:rPr>
              <a:t>3. Vos </a:t>
            </a:r>
            <a:r>
              <a:rPr lang="en-US" sz="1200" b="1" i="0" u="none" strike="noStrike" cap="none" dirty="0" err="1">
                <a:solidFill>
                  <a:srgbClr val="003DA5"/>
                </a:solidFill>
                <a:latin typeface="Montserrat"/>
                <a:ea typeface="Montserrat"/>
                <a:cs typeface="Montserrat"/>
                <a:sym typeface="Montserrat"/>
              </a:rPr>
              <a:t>trucs</a:t>
            </a:r>
            <a:r>
              <a:rPr lang="en-US" sz="1200" b="1" i="0" u="none" strike="noStrike" cap="none" dirty="0">
                <a:solidFill>
                  <a:srgbClr val="003DA5"/>
                </a:solidFill>
                <a:latin typeface="Montserrat"/>
                <a:ea typeface="Montserrat"/>
                <a:cs typeface="Montserrat"/>
                <a:sym typeface="Montserrat"/>
              </a:rPr>
              <a:t> et </a:t>
            </a:r>
            <a:r>
              <a:rPr lang="en-US" sz="1200" b="1" i="0" u="none" strike="noStrike" cap="none" dirty="0" err="1">
                <a:solidFill>
                  <a:srgbClr val="003DA5"/>
                </a:solidFill>
                <a:latin typeface="Montserrat"/>
                <a:ea typeface="Montserrat"/>
                <a:cs typeface="Montserrat"/>
                <a:sym typeface="Montserrat"/>
              </a:rPr>
              <a:t>astuces</a:t>
            </a:r>
            <a:r>
              <a:rPr lang="en-US" sz="1200" b="1" i="0" u="none" strike="noStrike" cap="none" dirty="0">
                <a:solidFill>
                  <a:srgbClr val="003DA5"/>
                </a:solidFill>
                <a:latin typeface="Montserrat"/>
                <a:ea typeface="Montserrat"/>
                <a:cs typeface="Montserrat"/>
                <a:sym typeface="Montserrat"/>
              </a:rPr>
              <a:t> pour les autres ?</a:t>
            </a:r>
          </a:p>
          <a:p>
            <a:pPr marL="0" marR="0" lvl="0" indent="0" algn="l" rtl="0">
              <a:lnSpc>
                <a:spcPct val="120000"/>
              </a:lnSpc>
              <a:spcBef>
                <a:spcPts val="0"/>
              </a:spcBef>
              <a:spcAft>
                <a:spcPts val="0"/>
              </a:spcAft>
              <a:buClr>
                <a:srgbClr val="073B92"/>
              </a:buClr>
              <a:buSzPts val="1200"/>
              <a:buFont typeface="Barlow"/>
              <a:buNone/>
            </a:pPr>
            <a:endParaRPr sz="500" dirty="0">
              <a:solidFill>
                <a:srgbClr val="003DA5"/>
              </a:solidFill>
            </a:endParaRPr>
          </a:p>
          <a:p>
            <a:pPr marL="0" lvl="0" indent="0" algn="l" rtl="0">
              <a:lnSpc>
                <a:spcPct val="115000"/>
              </a:lnSpc>
              <a:spcBef>
                <a:spcPts val="0"/>
              </a:spcBef>
              <a:spcAft>
                <a:spcPts val="0"/>
              </a:spcAft>
              <a:buClr>
                <a:schemeClr val="dk1"/>
              </a:buClr>
              <a:buSzPts val="1100"/>
              <a:buFont typeface="Arial"/>
              <a:buNone/>
            </a:pPr>
            <a:r>
              <a:rPr lang="fr-FR" sz="1100" dirty="0">
                <a:solidFill>
                  <a:srgbClr val="003DA5"/>
                </a:solidFill>
                <a:latin typeface="Montserrat"/>
              </a:rPr>
              <a:t>L'importance de ce poste peut, au départ, faire peur mais la formation rassure immédiatement. L'esprit d'équipe qui anime le groupe est très fort et continue de fonctionner encore aujourd'hui et pour longtemps encore.</a:t>
            </a:r>
            <a:endParaRPr sz="1100" dirty="0">
              <a:solidFill>
                <a:srgbClr val="003DA5"/>
              </a:solidFill>
              <a:latin typeface="Montserrat"/>
              <a:sym typeface="Montserrat"/>
            </a:endParaRPr>
          </a:p>
        </p:txBody>
      </p:sp>
      <p:sp>
        <p:nvSpPr>
          <p:cNvPr id="12" name="Espace réservé du texte 4">
            <a:extLst>
              <a:ext uri="{FF2B5EF4-FFF2-40B4-BE49-F238E27FC236}">
                <a16:creationId xmlns:a16="http://schemas.microsoft.com/office/drawing/2014/main" id="{FB82552A-375F-AB76-8AD3-32C2690E8962}"/>
              </a:ext>
            </a:extLst>
          </p:cNvPr>
          <p:cNvSpPr>
            <a:spLocks noGrp="1"/>
          </p:cNvSpPr>
          <p:nvPr>
            <p:ph type="body" sz="quarter" idx="19"/>
          </p:nvPr>
        </p:nvSpPr>
        <p:spPr>
          <a:xfrm>
            <a:off x="1685430" y="1370632"/>
            <a:ext cx="1206731" cy="296237"/>
          </a:xfrm>
        </p:spPr>
        <p:txBody>
          <a:bodyPr/>
          <a:lstStyle/>
          <a:p>
            <a:r>
              <a:rPr lang="fr-FR" dirty="0"/>
              <a:t>Stéphanie R.</a:t>
            </a:r>
          </a:p>
        </p:txBody>
      </p:sp>
      <p:grpSp>
        <p:nvGrpSpPr>
          <p:cNvPr id="18" name="Groupe 17">
            <a:extLst>
              <a:ext uri="{FF2B5EF4-FFF2-40B4-BE49-F238E27FC236}">
                <a16:creationId xmlns:a16="http://schemas.microsoft.com/office/drawing/2014/main" id="{F7502BB6-D80D-0EFA-4624-C59EB1E90B50}"/>
              </a:ext>
            </a:extLst>
          </p:cNvPr>
          <p:cNvGrpSpPr/>
          <p:nvPr/>
        </p:nvGrpSpPr>
        <p:grpSpPr>
          <a:xfrm>
            <a:off x="217749" y="6618008"/>
            <a:ext cx="8714543" cy="593094"/>
            <a:chOff x="217749" y="6641861"/>
            <a:chExt cx="8714543" cy="593094"/>
          </a:xfrm>
        </p:grpSpPr>
        <p:sp>
          <p:nvSpPr>
            <p:cNvPr id="19" name="Google Shape;83;p17">
              <a:extLst>
                <a:ext uri="{FF2B5EF4-FFF2-40B4-BE49-F238E27FC236}">
                  <a16:creationId xmlns:a16="http://schemas.microsoft.com/office/drawing/2014/main" id="{812C4E3E-8853-8D47-BFC6-428EC53CE760}"/>
                </a:ext>
              </a:extLst>
            </p:cNvPr>
            <p:cNvSpPr txBox="1"/>
            <p:nvPr/>
          </p:nvSpPr>
          <p:spPr>
            <a:xfrm>
              <a:off x="802892" y="6674002"/>
              <a:ext cx="8129400" cy="560953"/>
            </a:xfrm>
            <a:prstGeom prst="rect">
              <a:avLst/>
            </a:prstGeom>
            <a:noFill/>
            <a:ln>
              <a:noFill/>
            </a:ln>
          </p:spPr>
          <p:txBody>
            <a:bodyPr spcFirstLastPara="1" wrap="square" lIns="38750" tIns="38750" rIns="38750" bIns="38750" anchor="ctr" anchorCtr="0">
              <a:spAutoFit/>
            </a:bodyPr>
            <a:lstStyle/>
            <a:p>
              <a:pPr marL="0" marR="0" lvl="0" indent="0" algn="l" rtl="0">
                <a:lnSpc>
                  <a:spcPct val="80000"/>
                </a:lnSpc>
                <a:spcBef>
                  <a:spcPts val="0"/>
                </a:spcBef>
                <a:spcAft>
                  <a:spcPts val="0"/>
                </a:spcAft>
                <a:buClr>
                  <a:srgbClr val="FFFFFF"/>
                </a:buClr>
                <a:buSzPts val="3800"/>
                <a:buFont typeface="Montserrat"/>
                <a:buNone/>
              </a:pPr>
              <a:r>
                <a:rPr lang="fr-FR" sz="2000" b="1" i="0" u="none" strike="noStrike" cap="none" dirty="0">
                  <a:solidFill>
                    <a:schemeClr val="bg1"/>
                  </a:solidFill>
                  <a:latin typeface="Montserrat"/>
                  <a:ea typeface="Montserrat"/>
                  <a:cs typeface="Montserrat"/>
                  <a:sym typeface="Montserrat"/>
                </a:rPr>
                <a:t>RÉGION ILE DE FRANCE</a:t>
              </a:r>
            </a:p>
            <a:p>
              <a:pPr lvl="0">
                <a:lnSpc>
                  <a:spcPct val="80000"/>
                </a:lnSpc>
                <a:spcBef>
                  <a:spcPts val="500"/>
                </a:spcBef>
                <a:buClr>
                  <a:srgbClr val="FFFFFF"/>
                </a:buClr>
                <a:buSzPts val="3800"/>
              </a:pPr>
              <a:r>
                <a:rPr lang="fr-FR" sz="1400" dirty="0">
                  <a:solidFill>
                    <a:schemeClr val="bg1"/>
                  </a:solidFill>
                  <a:hlinkClick r:id="rId2"/>
                </a:rPr>
                <a:t>https://www.rh.laposte.fr/emrg-ile-de-france</a:t>
              </a:r>
              <a:endParaRPr sz="1400" dirty="0">
                <a:solidFill>
                  <a:schemeClr val="bg1"/>
                </a:solidFill>
              </a:endParaRPr>
            </a:p>
          </p:txBody>
        </p:sp>
        <p:pic>
          <p:nvPicPr>
            <p:cNvPr id="20" name="Image 19">
              <a:extLst>
                <a:ext uri="{FF2B5EF4-FFF2-40B4-BE49-F238E27FC236}">
                  <a16:creationId xmlns:a16="http://schemas.microsoft.com/office/drawing/2014/main" id="{EC77D753-0490-D0B9-CF6C-2B0A9CBC31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749" y="6641861"/>
              <a:ext cx="585143" cy="585143"/>
            </a:xfrm>
            <a:prstGeom prst="rect">
              <a:avLst/>
            </a:prstGeom>
          </p:spPr>
        </p:pic>
      </p:grpSp>
      <p:sp>
        <p:nvSpPr>
          <p:cNvPr id="13" name="Titre 1">
            <a:extLst>
              <a:ext uri="{FF2B5EF4-FFF2-40B4-BE49-F238E27FC236}">
                <a16:creationId xmlns:a16="http://schemas.microsoft.com/office/drawing/2014/main" id="{CE3DE74B-9BAF-565C-DA38-B932EF4AC490}"/>
              </a:ext>
            </a:extLst>
          </p:cNvPr>
          <p:cNvSpPr>
            <a:spLocks noGrp="1"/>
          </p:cNvSpPr>
          <p:nvPr>
            <p:ph type="title"/>
          </p:nvPr>
        </p:nvSpPr>
        <p:spPr>
          <a:xfrm>
            <a:off x="1311443" y="208668"/>
            <a:ext cx="9380370" cy="888157"/>
          </a:xfrm>
        </p:spPr>
        <p:txBody>
          <a:bodyPr/>
          <a:lstStyle/>
          <a:p>
            <a:r>
              <a:rPr lang="fr-FR" sz="2400" dirty="0"/>
              <a:t>DE RESPONSABLE D’EQUIPE (BSCC) À RESC-RESPONSABLE EXPLOITATION ET SERVICE CLIENTS (BSCC)</a:t>
            </a:r>
          </a:p>
        </p:txBody>
      </p:sp>
      <p:sp>
        <p:nvSpPr>
          <p:cNvPr id="14" name="Google Shape;95;p17">
            <a:extLst>
              <a:ext uri="{FF2B5EF4-FFF2-40B4-BE49-F238E27FC236}">
                <a16:creationId xmlns:a16="http://schemas.microsoft.com/office/drawing/2014/main" id="{6C1A0951-D266-3AED-B0D1-E919334B641D}"/>
              </a:ext>
            </a:extLst>
          </p:cNvPr>
          <p:cNvSpPr txBox="1"/>
          <p:nvPr/>
        </p:nvSpPr>
        <p:spPr>
          <a:xfrm>
            <a:off x="5005982" y="2699842"/>
            <a:ext cx="3194742" cy="3547852"/>
          </a:xfrm>
          <a:prstGeom prst="rect">
            <a:avLst/>
          </a:prstGeom>
          <a:noFill/>
          <a:ln>
            <a:noFill/>
          </a:ln>
        </p:spPr>
        <p:txBody>
          <a:bodyPr spcFirstLastPara="1" wrap="square" lIns="38750" tIns="38750" rIns="38750" bIns="38750" anchor="t" anchorCtr="0">
            <a:noAutofit/>
          </a:bodyPr>
          <a:lstStyle/>
          <a:p>
            <a:endParaRPr lang="fr-FR" sz="1100" dirty="0">
              <a:solidFill>
                <a:srgbClr val="003DA5"/>
              </a:solidFill>
              <a:latin typeface="Montserrat"/>
            </a:endParaRPr>
          </a:p>
          <a:p>
            <a:r>
              <a:rPr lang="fr-FR" sz="1100" dirty="0">
                <a:solidFill>
                  <a:srgbClr val="003DA5"/>
                </a:solidFill>
                <a:latin typeface="Montserrat"/>
              </a:rPr>
              <a:t>Stéphanie R. est issue de l'Itinéraire Balisé de RESC. Elle a de très belles qualités et les compétences adaptées pour ce poste. Elle applique le Système d'Excellence appris à l'IB notamment dans les briefs, le partage des enjeux et la résolution de problèmes. Elle apporte une forte valeur ajoutée au CODIR et à ses encadrants, toujours à la recherche des meilleures solutions.</a:t>
            </a:r>
          </a:p>
          <a:p>
            <a:endParaRPr lang="fr-FR" sz="1200" i="1" dirty="0">
              <a:solidFill>
                <a:srgbClr val="003DA5"/>
              </a:solidFill>
              <a:latin typeface="Montserrat"/>
            </a:endParaRPr>
          </a:p>
          <a:p>
            <a:r>
              <a:rPr lang="fr-FR" sz="1200" b="1" i="1" dirty="0">
                <a:solidFill>
                  <a:srgbClr val="003DA5"/>
                </a:solidFill>
                <a:latin typeface="Montserrat"/>
              </a:rPr>
              <a:t>Fabrice H. DE de PPDC</a:t>
            </a:r>
          </a:p>
          <a:p>
            <a:pPr marL="0" lvl="0" indent="0" algn="l" rtl="0">
              <a:lnSpc>
                <a:spcPct val="115000"/>
              </a:lnSpc>
              <a:spcBef>
                <a:spcPts val="0"/>
              </a:spcBef>
              <a:spcAft>
                <a:spcPts val="0"/>
              </a:spcAft>
              <a:buClr>
                <a:schemeClr val="dk1"/>
              </a:buClr>
              <a:buSzPts val="1100"/>
              <a:buFont typeface="Arial"/>
              <a:buNone/>
            </a:pPr>
            <a:endParaRPr lang="fr-FR" sz="1200" dirty="0">
              <a:solidFill>
                <a:srgbClr val="003DA5"/>
              </a:solidFill>
              <a:latin typeface="Montserrat"/>
              <a:ea typeface="Montserrat"/>
              <a:cs typeface="Montserrat"/>
              <a:sym typeface="Montserrat"/>
            </a:endParaRPr>
          </a:p>
        </p:txBody>
      </p:sp>
      <p:sp>
        <p:nvSpPr>
          <p:cNvPr id="15" name="Google Shape;94;p17">
            <a:extLst>
              <a:ext uri="{FF2B5EF4-FFF2-40B4-BE49-F238E27FC236}">
                <a16:creationId xmlns:a16="http://schemas.microsoft.com/office/drawing/2014/main" id="{F8CF5B48-EC12-DF1E-5EEF-0656BE9092D9}"/>
              </a:ext>
            </a:extLst>
          </p:cNvPr>
          <p:cNvSpPr txBox="1"/>
          <p:nvPr/>
        </p:nvSpPr>
        <p:spPr>
          <a:xfrm>
            <a:off x="8258476" y="2515990"/>
            <a:ext cx="2433337" cy="3063872"/>
          </a:xfrm>
          <a:prstGeom prst="rect">
            <a:avLst/>
          </a:prstGeom>
          <a:noFill/>
          <a:ln>
            <a:noFill/>
          </a:ln>
        </p:spPr>
        <p:txBody>
          <a:bodyPr spcFirstLastPara="1" wrap="square" lIns="38750" tIns="38750" rIns="38750" bIns="38750" anchor="t" anchorCtr="0">
            <a:noAutofit/>
          </a:bodyPr>
          <a:lstStyle/>
          <a:p>
            <a:pPr>
              <a:lnSpc>
                <a:spcPct val="115000"/>
              </a:lnSpc>
              <a:buClr>
                <a:schemeClr val="dk1"/>
              </a:buClr>
              <a:buSzPts val="1100"/>
            </a:pPr>
            <a:endParaRPr lang="fr-FR" sz="1100" dirty="0">
              <a:solidFill>
                <a:srgbClr val="003DA5"/>
              </a:solidFill>
              <a:latin typeface="Montserrat"/>
            </a:endParaRPr>
          </a:p>
          <a:p>
            <a:pPr>
              <a:lnSpc>
                <a:spcPct val="115000"/>
              </a:lnSpc>
              <a:buClr>
                <a:schemeClr val="dk1"/>
              </a:buClr>
              <a:buSzPts val="1100"/>
            </a:pPr>
            <a:endParaRPr lang="fr-FR" sz="1100" dirty="0">
              <a:solidFill>
                <a:srgbClr val="003DA5"/>
              </a:solidFill>
              <a:latin typeface="Montserrat"/>
            </a:endParaRPr>
          </a:p>
          <a:p>
            <a:pPr>
              <a:lnSpc>
                <a:spcPct val="115000"/>
              </a:lnSpc>
              <a:buClr>
                <a:schemeClr val="dk1"/>
              </a:buClr>
              <a:buSzPts val="1100"/>
            </a:pPr>
            <a:r>
              <a:rPr lang="fr-FR" sz="1100" dirty="0">
                <a:solidFill>
                  <a:srgbClr val="003DA5"/>
                </a:solidFill>
                <a:latin typeface="Montserrat"/>
              </a:rPr>
              <a:t>Stéphanie R. a tout de suite était intéressée par le métier et a mis toute son énergie et sa volonté pour réussir son projet de mobilité. Je suis très heureux de sa réussite méritée.</a:t>
            </a:r>
          </a:p>
          <a:p>
            <a:pPr>
              <a:lnSpc>
                <a:spcPct val="115000"/>
              </a:lnSpc>
              <a:buClr>
                <a:schemeClr val="dk1"/>
              </a:buClr>
              <a:buSzPts val="1100"/>
            </a:pPr>
            <a:endParaRPr lang="fr-FR" sz="1100" dirty="0">
              <a:solidFill>
                <a:srgbClr val="003DA5"/>
              </a:solidFill>
              <a:latin typeface="Montserrat"/>
            </a:endParaRPr>
          </a:p>
          <a:p>
            <a:pPr>
              <a:lnSpc>
                <a:spcPct val="115000"/>
              </a:lnSpc>
              <a:buClr>
                <a:schemeClr val="dk1"/>
              </a:buClr>
              <a:buSzPts val="1100"/>
            </a:pPr>
            <a:r>
              <a:rPr lang="fr-FR" sz="1200" b="1" i="1" dirty="0">
                <a:solidFill>
                  <a:srgbClr val="003DA5"/>
                </a:solidFill>
                <a:latin typeface="Montserrat"/>
              </a:rPr>
              <a:t>Didier M. Conseiller en Evolution et Développement Professionnel (CEDP)</a:t>
            </a:r>
            <a:endParaRPr lang="en-US" sz="1200" b="1" i="1" dirty="0">
              <a:solidFill>
                <a:srgbClr val="003DA5"/>
              </a:solidFill>
              <a:latin typeface="Montserrat"/>
            </a:endParaRPr>
          </a:p>
        </p:txBody>
      </p:sp>
      <p:pic>
        <p:nvPicPr>
          <p:cNvPr id="5" name="Image 4" descr="Une image contenant Graphique, symbole, Police, graphisme&#10;&#10;Description générée automatiquement">
            <a:extLst>
              <a:ext uri="{FF2B5EF4-FFF2-40B4-BE49-F238E27FC236}">
                <a16:creationId xmlns:a16="http://schemas.microsoft.com/office/drawing/2014/main" id="{F7FE2A72-FF08-6D4D-C16E-A89AD4C28BB6}"/>
              </a:ext>
            </a:extLst>
          </p:cNvPr>
          <p:cNvPicPr>
            <a:picLocks noChangeAspect="1"/>
          </p:cNvPicPr>
          <p:nvPr/>
        </p:nvPicPr>
        <p:blipFill>
          <a:blip r:embed="rId4"/>
          <a:stretch>
            <a:fillRect/>
          </a:stretch>
        </p:blipFill>
        <p:spPr>
          <a:xfrm>
            <a:off x="139448" y="65450"/>
            <a:ext cx="1450530" cy="1450530"/>
          </a:xfrm>
          <a:prstGeom prst="rect">
            <a:avLst/>
          </a:prstGeom>
        </p:spPr>
      </p:pic>
    </p:spTree>
    <p:extLst>
      <p:ext uri="{BB962C8B-B14F-4D97-AF65-F5344CB8AC3E}">
        <p14:creationId xmlns:p14="http://schemas.microsoft.com/office/powerpoint/2010/main" val="972515496"/>
      </p:ext>
    </p:extLst>
  </p:cSld>
  <p:clrMapOvr>
    <a:masterClrMapping/>
  </p:clrMapOvr>
</p:sld>
</file>

<file path=ppt/theme/theme1.xml><?xml version="1.0" encoding="utf-8"?>
<a:theme xmlns:a="http://schemas.openxmlformats.org/drawingml/2006/main" name="La Poste Groupe - Turquoise">
  <a:themeElements>
    <a:clrScheme name="La Poste Groupe">
      <a:dk1>
        <a:srgbClr val="003DA5"/>
      </a:dk1>
      <a:lt1>
        <a:srgbClr val="FFFFFF"/>
      </a:lt1>
      <a:dk2>
        <a:srgbClr val="FFCB05"/>
      </a:dk2>
      <a:lt2>
        <a:srgbClr val="FFFFFF"/>
      </a:lt2>
      <a:accent1>
        <a:srgbClr val="1AA6A6"/>
      </a:accent1>
      <a:accent2>
        <a:srgbClr val="009739"/>
      </a:accent2>
      <a:accent3>
        <a:srgbClr val="F12535"/>
      </a:accent3>
      <a:accent4>
        <a:srgbClr val="FFCB05"/>
      </a:accent4>
      <a:accent5>
        <a:srgbClr val="003DA5"/>
      </a:accent5>
      <a:accent6>
        <a:srgbClr val="1AA6A6"/>
      </a:accent6>
      <a:hlink>
        <a:srgbClr val="003DA5"/>
      </a:hlink>
      <a:folHlink>
        <a:srgbClr val="FFCB05"/>
      </a:folHlink>
    </a:clrScheme>
    <a:fontScheme name="La Poste Groupe">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smtClean="0">
            <a:solidFill>
              <a:schemeClr val="accent5"/>
            </a:solidFill>
          </a:defRPr>
        </a:defPPr>
      </a:lstStyle>
    </a:txDef>
  </a:objectDefaults>
  <a:extraClrSchemeLst/>
  <a:extLst>
    <a:ext uri="{05A4C25C-085E-4340-85A3-A5531E510DB2}">
      <thm15:themeFamily xmlns:thm15="http://schemas.microsoft.com/office/thememl/2012/main" name="Présentation2" id="{BE5A8AB8-A688-4EED-B49B-2DB4BF9075FE}" vid="{68B2485C-7643-48A1-91EE-D8AA3A72C63C}"/>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f74f74b-a347-438a-8e85-5e90667c7ea8" xsi:nil="true"/>
    <lcf76f155ced4ddcb4097134ff3c332f xmlns="7693d8d2-9937-49d5-bf03-2984fee4c6c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DA77665B3C3A747B699CD151DBABA63" ma:contentTypeVersion="13" ma:contentTypeDescription="Crée un document." ma:contentTypeScope="" ma:versionID="1759cef55a1d0b9218aacb63955cfd9c">
  <xsd:schema xmlns:xsd="http://www.w3.org/2001/XMLSchema" xmlns:xs="http://www.w3.org/2001/XMLSchema" xmlns:p="http://schemas.microsoft.com/office/2006/metadata/properties" xmlns:ns2="7693d8d2-9937-49d5-bf03-2984fee4c6c5" xmlns:ns3="df74f74b-a347-438a-8e85-5e90667c7ea8" targetNamespace="http://schemas.microsoft.com/office/2006/metadata/properties" ma:root="true" ma:fieldsID="9df7a18c09d6e72df61931fcd813eba0" ns2:_="" ns3:_="">
    <xsd:import namespace="7693d8d2-9937-49d5-bf03-2984fee4c6c5"/>
    <xsd:import namespace="df74f74b-a347-438a-8e85-5e90667c7ea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93d8d2-9937-49d5-bf03-2984fee4c6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alises d’images" ma:readOnly="false" ma:fieldId="{5cf76f15-5ced-4ddc-b409-7134ff3c332f}" ma:taxonomyMulti="true" ma:sspId="63e13a61-b2c7-4246-b1e6-f08b241a42b3"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f74f74b-a347-438a-8e85-5e90667c7ea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7a64cbc-ee48-4997-b5f5-2d10af2ddcd2}" ma:internalName="TaxCatchAll" ma:showField="CatchAllData" ma:web="df74f74b-a347-438a-8e85-5e90667c7ea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967F23-13E0-4C15-8C35-447E5F8B0FAC}">
  <ds:schemaRefs>
    <ds:schemaRef ds:uri="http://schemas.microsoft.com/sharepoint/v3/contenttype/forms"/>
  </ds:schemaRefs>
</ds:datastoreItem>
</file>

<file path=customXml/itemProps2.xml><?xml version="1.0" encoding="utf-8"?>
<ds:datastoreItem xmlns:ds="http://schemas.openxmlformats.org/officeDocument/2006/customXml" ds:itemID="{147AB5CE-C702-4EB2-A980-F2A02A263199}">
  <ds:schemaRefs>
    <ds:schemaRef ds:uri="http://purl.org/dc/elements/1.1/"/>
    <ds:schemaRef ds:uri="http://schemas.microsoft.com/office/2006/documentManagement/types"/>
    <ds:schemaRef ds:uri="df74f74b-a347-438a-8e85-5e90667c7ea8"/>
    <ds:schemaRef ds:uri="7693d8d2-9937-49d5-bf03-2984fee4c6c5"/>
    <ds:schemaRef ds:uri="http://www.w3.org/XML/1998/namespace"/>
    <ds:schemaRef ds:uri="http://purl.org/dc/dcmitype/"/>
    <ds:schemaRef ds:uri="http://schemas.microsoft.com/office/2006/metadata/properties"/>
    <ds:schemaRef ds:uri="http://purl.org/dc/terms/"/>
    <ds:schemaRef ds:uri="http://schemas.openxmlformats.org/package/2006/metadata/core-properties"/>
    <ds:schemaRef ds:uri="http://schemas.microsoft.com/office/infopath/2007/PartnerControls"/>
  </ds:schemaRefs>
</ds:datastoreItem>
</file>

<file path=customXml/itemProps3.xml><?xml version="1.0" encoding="utf-8"?>
<ds:datastoreItem xmlns:ds="http://schemas.openxmlformats.org/officeDocument/2006/customXml" ds:itemID="{D0049DFC-817A-4A02-A10F-04FBED7BA1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93d8d2-9937-49d5-bf03-2984fee4c6c5"/>
    <ds:schemaRef ds:uri="df74f74b-a347-438a-8e85-5e90667c7ea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ee0428da-ac0f-4a84-a429-a80e20cb35de}" enabled="1" method="Standard" siteId="{80c03608-5f64-40bb-9c70-9394abe6011c}" removed="0"/>
</clbl:labelList>
</file>

<file path=docProps/app.xml><?xml version="1.0" encoding="utf-8"?>
<Properties xmlns="http://schemas.openxmlformats.org/officeDocument/2006/extended-properties" xmlns:vt="http://schemas.openxmlformats.org/officeDocument/2006/docPropsVTypes">
  <Template>20211022_lpg_ppt_turquoise-6172884996638</Template>
  <TotalTime>234</TotalTime>
  <Words>735</Words>
  <Application>Microsoft Office PowerPoint</Application>
  <PresentationFormat>Personnalisé</PresentationFormat>
  <Paragraphs>49</Paragraphs>
  <Slides>5</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vt:i4>
      </vt:variant>
    </vt:vector>
  </HeadingPairs>
  <TitlesOfParts>
    <vt:vector size="12" baseType="lpstr">
      <vt:lpstr>Montserrat</vt:lpstr>
      <vt:lpstr>Barlow</vt:lpstr>
      <vt:lpstr>Arial</vt:lpstr>
      <vt:lpstr>Montserrat Medium</vt:lpstr>
      <vt:lpstr>Calibri</vt:lpstr>
      <vt:lpstr>Montserrat SemiBold</vt:lpstr>
      <vt:lpstr>La Poste Groupe - Turquoise</vt:lpstr>
      <vt:lpstr>Présentation PowerPoint</vt:lpstr>
      <vt:lpstr>Présentation PowerPoint</vt:lpstr>
      <vt:lpstr>Présentation PowerPoint</vt:lpstr>
      <vt:lpstr>DE RAC-RESPONSABLE ACTION COMMERCIALE (BSCC) À REC-RESPONSABLE ESPACE CLIENT (BGPN)</vt:lpstr>
      <vt:lpstr>DE RESPONSABLE D’EQUIPE (BSCC) À RESC-RESPONSABLE EXPLOITATION ET SERVICE CLIENTS (BSCC)</vt:lpstr>
    </vt:vector>
  </TitlesOfParts>
  <Company>La Poste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DE VOTRE PRÉSENTATION [MONTSERRAT 60 PT]</dc:title>
  <dc:creator>BONNIAU-FIAT Sophie</dc:creator>
  <cp:lastModifiedBy>GORSSE Raphael</cp:lastModifiedBy>
  <cp:revision>9</cp:revision>
  <cp:lastPrinted>2024-02-08T10:00:16Z</cp:lastPrinted>
  <dcterms:created xsi:type="dcterms:W3CDTF">2023-12-19T09:56:40Z</dcterms:created>
  <dcterms:modified xsi:type="dcterms:W3CDTF">2025-01-03T10:43:54Z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0x0101000DA77665B3C3A747B699CD151DBABA63</vt:lpwstr>
  </property>
  <property fmtid="{D5CDD505-2E9C-101B-9397-08002B2CF9AE}" pid="3" name="MediaServiceImageTags">
    <vt:lpwstr/>
  </property>
  <property fmtid="{D5CDD505-2E9C-101B-9397-08002B2CF9AE}" pid="4" name="MSIP_Label_ee0428da-ac0f-4a84-a429-a80e20cb35de_Enabled">
    <vt:lpwstr>true</vt:lpwstr>
  </property>
  <property fmtid="{D5CDD505-2E9C-101B-9397-08002B2CF9AE}" pid="5" name="MSIP_Label_ee0428da-ac0f-4a84-a429-a80e20cb35de_SetDate">
    <vt:lpwstr>2024-03-26T15:55:18Z</vt:lpwstr>
  </property>
  <property fmtid="{D5CDD505-2E9C-101B-9397-08002B2CF9AE}" pid="6" name="MSIP_Label_ee0428da-ac0f-4a84-a429-a80e20cb35de_Method">
    <vt:lpwstr>Standard</vt:lpwstr>
  </property>
  <property fmtid="{D5CDD505-2E9C-101B-9397-08002B2CF9AE}" pid="7" name="MSIP_Label_ee0428da-ac0f-4a84-a429-a80e20cb35de_Name">
    <vt:lpwstr>ee0428da-ac0f-4a84-a429-a80e20cb35de</vt:lpwstr>
  </property>
  <property fmtid="{D5CDD505-2E9C-101B-9397-08002B2CF9AE}" pid="8" name="MSIP_Label_ee0428da-ac0f-4a84-a429-a80e20cb35de_SiteId">
    <vt:lpwstr>80c03608-5f64-40bb-9c70-9394abe6011c</vt:lpwstr>
  </property>
  <property fmtid="{D5CDD505-2E9C-101B-9397-08002B2CF9AE}" pid="9" name="MSIP_Label_ee0428da-ac0f-4a84-a429-a80e20cb35de_ActionId">
    <vt:lpwstr>028578e4-3a97-49f7-a8ff-963fb4876acd</vt:lpwstr>
  </property>
  <property fmtid="{D5CDD505-2E9C-101B-9397-08002B2CF9AE}" pid="10" name="MSIP_Label_ee0428da-ac0f-4a84-a429-a80e20cb35de_ContentBits">
    <vt:lpwstr>2</vt:lpwstr>
  </property>
  <property fmtid="{D5CDD505-2E9C-101B-9397-08002B2CF9AE}" pid="11" name="ClassificationContentMarkingFooterLocations">
    <vt:lpwstr>La Poste Groupe - Turquoise:10</vt:lpwstr>
  </property>
  <property fmtid="{D5CDD505-2E9C-101B-9397-08002B2CF9AE}" pid="12" name="ClassificationContentMarkingFooterText">
    <vt:lpwstr>C1 - Interne</vt:lpwstr>
  </property>
  <property fmtid="{D5CDD505-2E9C-101B-9397-08002B2CF9AE}" pid="13" name="Order">
    <vt:r8>251600</vt:r8>
  </property>
  <property fmtid="{D5CDD505-2E9C-101B-9397-08002B2CF9AE}" pid="14" name="xd_Signature">
    <vt:bool>false</vt:bool>
  </property>
  <property fmtid="{D5CDD505-2E9C-101B-9397-08002B2CF9AE}" pid="15" name="SharedWithUsers">
    <vt:lpwstr>6;#FRANTZ Anne</vt:lpwstr>
  </property>
  <property fmtid="{D5CDD505-2E9C-101B-9397-08002B2CF9AE}" pid="16" name="xd_ProgID">
    <vt:lpwstr/>
  </property>
  <property fmtid="{D5CDD505-2E9C-101B-9397-08002B2CF9AE}" pid="17" name="ComplianceAssetId">
    <vt:lpwstr/>
  </property>
  <property fmtid="{D5CDD505-2E9C-101B-9397-08002B2CF9AE}" pid="18" name="TemplateUrl">
    <vt:lpwstr/>
  </property>
  <property fmtid="{D5CDD505-2E9C-101B-9397-08002B2CF9AE}" pid="19" name="_ExtendedDescription">
    <vt:lpwstr/>
  </property>
  <property fmtid="{D5CDD505-2E9C-101B-9397-08002B2CF9AE}" pid="20" name="TriggerFlowInfo">
    <vt:lpwstr/>
  </property>
</Properties>
</file>