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8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314A8A-2A9A-FC98-35C6-04EE2F222118}" v="9" dt="2026-09-24T08:12:07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22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10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24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00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4695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40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5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61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78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19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70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C368AA-5622-415A-9F24-9787E103CDC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24D03B-377C-4F05-A062-A89C77E1F4EA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EE12E0-FE48-AB69-BED6-6D41960CE1E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124962" y="8801100"/>
            <a:ext cx="6365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78D7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C1 - Interne</a:t>
            </a:r>
          </a:p>
        </p:txBody>
      </p:sp>
    </p:spTree>
    <p:extLst>
      <p:ext uri="{BB962C8B-B14F-4D97-AF65-F5344CB8AC3E}">
        <p14:creationId xmlns:p14="http://schemas.microsoft.com/office/powerpoint/2010/main" val="70718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52F90-68B9-0A31-15C4-EA7AF0BC2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28DAE89B-6C28-D7B6-B541-ABCC9C5E7F8A}"/>
              </a:ext>
            </a:extLst>
          </p:cNvPr>
          <p:cNvSpPr txBox="1"/>
          <p:nvPr/>
        </p:nvSpPr>
        <p:spPr>
          <a:xfrm>
            <a:off x="205807" y="3809725"/>
            <a:ext cx="6438287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4000" b="1" spc="-145" dirty="0">
                <a:solidFill>
                  <a:srgbClr val="034EA2"/>
                </a:solidFill>
                <a:latin typeface="Montserrat ExtraBold"/>
                <a:cs typeface="Montserrat ExtraBold"/>
              </a:rPr>
              <a:t>OPPORTUNITÉS MÉTIER À DIJON ET NANCY</a:t>
            </a:r>
            <a:endParaRPr sz="4000" dirty="0">
              <a:latin typeface="Montserrat ExtraBold"/>
              <a:cs typeface="Montserrat ExtraBold"/>
            </a:endParaRPr>
          </a:p>
        </p:txBody>
      </p:sp>
      <p:grpSp>
        <p:nvGrpSpPr>
          <p:cNvPr id="16" name="object 28">
            <a:extLst>
              <a:ext uri="{FF2B5EF4-FFF2-40B4-BE49-F238E27FC236}">
                <a16:creationId xmlns:a16="http://schemas.microsoft.com/office/drawing/2014/main" id="{1A7F3929-F459-E69E-9C2E-D78741974138}"/>
              </a:ext>
            </a:extLst>
          </p:cNvPr>
          <p:cNvGrpSpPr/>
          <p:nvPr/>
        </p:nvGrpSpPr>
        <p:grpSpPr>
          <a:xfrm>
            <a:off x="213905" y="8614458"/>
            <a:ext cx="978514" cy="316235"/>
            <a:chOff x="718028" y="13942995"/>
            <a:chExt cx="978514" cy="316235"/>
          </a:xfrm>
        </p:grpSpPr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E3D31BE2-76EE-A8E5-E7B7-CC0E2E461D20}"/>
                </a:ext>
              </a:extLst>
            </p:cNvPr>
            <p:cNvSpPr/>
            <p:nvPr/>
          </p:nvSpPr>
          <p:spPr>
            <a:xfrm>
              <a:off x="1003757" y="13943000"/>
              <a:ext cx="692785" cy="316230"/>
            </a:xfrm>
            <a:custGeom>
              <a:avLst/>
              <a:gdLst/>
              <a:ahLst/>
              <a:cxnLst/>
              <a:rect l="l" t="t" r="r" b="b"/>
              <a:pathLst>
                <a:path w="692785" h="316230">
                  <a:moveTo>
                    <a:pt x="692556" y="120472"/>
                  </a:moveTo>
                  <a:lnTo>
                    <a:pt x="682929" y="73634"/>
                  </a:lnTo>
                  <a:lnTo>
                    <a:pt x="656691" y="35331"/>
                  </a:lnTo>
                  <a:lnTo>
                    <a:pt x="621817" y="12153"/>
                  </a:lnTo>
                  <a:lnTo>
                    <a:pt x="617804" y="9499"/>
                  </a:lnTo>
                  <a:lnTo>
                    <a:pt x="570242" y="12"/>
                  </a:lnTo>
                  <a:lnTo>
                    <a:pt x="408063" y="0"/>
                  </a:lnTo>
                  <a:lnTo>
                    <a:pt x="408063" y="145021"/>
                  </a:lnTo>
                  <a:lnTo>
                    <a:pt x="330352" y="303745"/>
                  </a:lnTo>
                  <a:lnTo>
                    <a:pt x="122313" y="303745"/>
                  </a:lnTo>
                  <a:lnTo>
                    <a:pt x="79476" y="295224"/>
                  </a:lnTo>
                  <a:lnTo>
                    <a:pt x="44450" y="271983"/>
                  </a:lnTo>
                  <a:lnTo>
                    <a:pt x="20828" y="237553"/>
                  </a:lnTo>
                  <a:lnTo>
                    <a:pt x="12153" y="195427"/>
                  </a:lnTo>
                  <a:lnTo>
                    <a:pt x="12153" y="12153"/>
                  </a:lnTo>
                  <a:lnTo>
                    <a:pt x="329742" y="12153"/>
                  </a:lnTo>
                  <a:lnTo>
                    <a:pt x="408063" y="145021"/>
                  </a:lnTo>
                  <a:lnTo>
                    <a:pt x="408063" y="0"/>
                  </a:lnTo>
                  <a:lnTo>
                    <a:pt x="0" y="0"/>
                  </a:lnTo>
                  <a:lnTo>
                    <a:pt x="0" y="195427"/>
                  </a:lnTo>
                  <a:lnTo>
                    <a:pt x="9626" y="242277"/>
                  </a:lnTo>
                  <a:lnTo>
                    <a:pt x="35864" y="280568"/>
                  </a:lnTo>
                  <a:lnTo>
                    <a:pt x="74739" y="306412"/>
                  </a:lnTo>
                  <a:lnTo>
                    <a:pt x="122313" y="315899"/>
                  </a:lnTo>
                  <a:lnTo>
                    <a:pt x="324408" y="315899"/>
                  </a:lnTo>
                  <a:lnTo>
                    <a:pt x="692543" y="315899"/>
                  </a:lnTo>
                  <a:lnTo>
                    <a:pt x="692556" y="303745"/>
                  </a:lnTo>
                  <a:lnTo>
                    <a:pt x="692556" y="120472"/>
                  </a:lnTo>
                  <a:close/>
                </a:path>
              </a:pathLst>
            </a:custGeom>
            <a:solidFill>
              <a:srgbClr val="FEC33E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22" name="object 30">
              <a:extLst>
                <a:ext uri="{FF2B5EF4-FFF2-40B4-BE49-F238E27FC236}">
                  <a16:creationId xmlns:a16="http://schemas.microsoft.com/office/drawing/2014/main" id="{1178F3FB-5733-5098-892C-5E01DA20192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0333" y="13980095"/>
              <a:ext cx="171145" cy="242994"/>
            </a:xfrm>
            <a:prstGeom prst="rect">
              <a:avLst/>
            </a:prstGeom>
          </p:spPr>
        </p:pic>
        <p:pic>
          <p:nvPicPr>
            <p:cNvPr id="23" name="object 31">
              <a:extLst>
                <a:ext uri="{FF2B5EF4-FFF2-40B4-BE49-F238E27FC236}">
                  <a16:creationId xmlns:a16="http://schemas.microsoft.com/office/drawing/2014/main" id="{75457931-743F-145D-2637-1A572AFC973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028" y="13942995"/>
              <a:ext cx="249293" cy="243001"/>
            </a:xfrm>
            <a:prstGeom prst="rect">
              <a:avLst/>
            </a:prstGeom>
          </p:spPr>
        </p:pic>
      </p:grpSp>
      <p:sp>
        <p:nvSpPr>
          <p:cNvPr id="17" name="object 33">
            <a:extLst>
              <a:ext uri="{FF2B5EF4-FFF2-40B4-BE49-F238E27FC236}">
                <a16:creationId xmlns:a16="http://schemas.microsoft.com/office/drawing/2014/main" id="{47D4A5CB-3751-1982-5500-1FC90B191DBE}"/>
              </a:ext>
            </a:extLst>
          </p:cNvPr>
          <p:cNvSpPr txBox="1">
            <a:spLocks noGrp="1"/>
          </p:cNvSpPr>
          <p:nvPr/>
        </p:nvSpPr>
        <p:spPr>
          <a:xfrm>
            <a:off x="571668" y="8715473"/>
            <a:ext cx="242569" cy="8720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>
            <a:defPPr>
              <a:defRPr kern="0"/>
            </a:defPPr>
            <a:lvl1pPr>
              <a:defRPr sz="600" b="1" i="0">
                <a:solidFill>
                  <a:srgbClr val="231F20"/>
                </a:solidFill>
                <a:latin typeface="Helvetica Neue Condensed Bold"/>
                <a:cs typeface="Helvetica Neue Condensed Bold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500" spc="-10" dirty="0"/>
              <a:t>Affiche</a:t>
            </a:r>
          </a:p>
        </p:txBody>
      </p:sp>
      <p:sp>
        <p:nvSpPr>
          <p:cNvPr id="18" name="object 63">
            <a:extLst>
              <a:ext uri="{FF2B5EF4-FFF2-40B4-BE49-F238E27FC236}">
                <a16:creationId xmlns:a16="http://schemas.microsoft.com/office/drawing/2014/main" id="{5350C542-0CA2-4A67-3CDD-1712072E2CE6}"/>
              </a:ext>
            </a:extLst>
          </p:cNvPr>
          <p:cNvSpPr txBox="1"/>
          <p:nvPr/>
        </p:nvSpPr>
        <p:spPr>
          <a:xfrm>
            <a:off x="309129" y="7307310"/>
            <a:ext cx="5007610" cy="1013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>
              <a:lnSpc>
                <a:spcPct val="100000"/>
              </a:lnSpc>
              <a:spcBef>
                <a:spcPts val="1060"/>
              </a:spcBef>
            </a:pPr>
            <a:endParaRPr sz="1700" dirty="0">
              <a:latin typeface="Montserrat"/>
              <a:cs typeface="Montserrat"/>
            </a:endParaRPr>
          </a:p>
          <a:p>
            <a:pPr marL="1443355">
              <a:lnSpc>
                <a:spcPct val="100000"/>
              </a:lnSpc>
            </a:pP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Flashez</a:t>
            </a:r>
            <a:r>
              <a:rPr sz="1600" spc="-3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ce</a:t>
            </a:r>
            <a:r>
              <a:rPr sz="1600" spc="-3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QR</a:t>
            </a:r>
            <a:r>
              <a:rPr sz="1600" spc="-3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spc="-20" dirty="0">
                <a:solidFill>
                  <a:srgbClr val="034EA2"/>
                </a:solidFill>
                <a:latin typeface="Montserrat Medium"/>
                <a:cs typeface="Montserrat Medium"/>
              </a:rPr>
              <a:t>code</a:t>
            </a:r>
            <a:endParaRPr sz="1600" dirty="0">
              <a:latin typeface="Montserrat Medium"/>
              <a:cs typeface="Montserrat Medium"/>
            </a:endParaRPr>
          </a:p>
          <a:p>
            <a:pPr marL="1443355">
              <a:lnSpc>
                <a:spcPct val="100000"/>
              </a:lnSpc>
            </a:pP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et</a:t>
            </a:r>
            <a:r>
              <a:rPr sz="1600" spc="-40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réservez</a:t>
            </a:r>
            <a:r>
              <a:rPr sz="1600" spc="-3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votre</a:t>
            </a:r>
            <a:r>
              <a:rPr sz="1600" spc="-3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spc="-10" dirty="0">
                <a:solidFill>
                  <a:srgbClr val="034EA2"/>
                </a:solidFill>
                <a:latin typeface="Montserrat Medium"/>
                <a:cs typeface="Montserrat Medium"/>
              </a:rPr>
              <a:t>créneau</a:t>
            </a:r>
            <a:endParaRPr sz="1600" dirty="0">
              <a:latin typeface="Montserrat Medium"/>
              <a:cs typeface="Montserrat Medium"/>
            </a:endParaRPr>
          </a:p>
          <a:p>
            <a:pPr marL="1443355">
              <a:lnSpc>
                <a:spcPct val="100000"/>
              </a:lnSpc>
            </a:pP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pour</a:t>
            </a:r>
            <a:r>
              <a:rPr sz="1600" spc="-2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un</a:t>
            </a:r>
            <a:r>
              <a:rPr sz="1600" spc="-20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RDV</a:t>
            </a:r>
            <a:r>
              <a:rPr sz="1600" spc="-2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de</a:t>
            </a:r>
            <a:r>
              <a:rPr sz="1600" spc="-20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lang="fr-FR" sz="1600" spc="-20" dirty="0">
                <a:solidFill>
                  <a:srgbClr val="034EA2"/>
                </a:solidFill>
                <a:latin typeface="Montserrat Medium"/>
                <a:cs typeface="Montserrat Medium"/>
              </a:rPr>
              <a:t>3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0</a:t>
            </a:r>
            <a:r>
              <a:rPr sz="1600" spc="-2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min</a:t>
            </a:r>
            <a:r>
              <a:rPr sz="1600" spc="-20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dirty="0">
                <a:solidFill>
                  <a:srgbClr val="034EA2"/>
                </a:solidFill>
                <a:latin typeface="Montserrat Medium"/>
                <a:cs typeface="Montserrat Medium"/>
              </a:rPr>
              <a:t>avec</a:t>
            </a:r>
            <a:r>
              <a:rPr sz="1600" spc="-25" dirty="0">
                <a:solidFill>
                  <a:srgbClr val="034EA2"/>
                </a:solidFill>
                <a:latin typeface="Montserrat Medium"/>
                <a:cs typeface="Montserrat Medium"/>
              </a:rPr>
              <a:t> </a:t>
            </a:r>
            <a:r>
              <a:rPr sz="1600" spc="-10" dirty="0">
                <a:solidFill>
                  <a:srgbClr val="034EA2"/>
                </a:solidFill>
                <a:latin typeface="Montserrat Medium"/>
                <a:cs typeface="Montserrat Medium"/>
              </a:rPr>
              <a:t>nous.</a:t>
            </a:r>
            <a:endParaRPr sz="1600" dirty="0">
              <a:latin typeface="Montserrat Medium"/>
              <a:cs typeface="Montserrat Medium"/>
            </a:endParaRPr>
          </a:p>
        </p:txBody>
      </p:sp>
      <p:sp>
        <p:nvSpPr>
          <p:cNvPr id="19" name="object 68">
            <a:extLst>
              <a:ext uri="{FF2B5EF4-FFF2-40B4-BE49-F238E27FC236}">
                <a16:creationId xmlns:a16="http://schemas.microsoft.com/office/drawing/2014/main" id="{D4125E26-7D69-9B01-0737-39C49907B58D}"/>
              </a:ext>
            </a:extLst>
          </p:cNvPr>
          <p:cNvSpPr txBox="1"/>
          <p:nvPr/>
        </p:nvSpPr>
        <p:spPr>
          <a:xfrm>
            <a:off x="213905" y="5050171"/>
            <a:ext cx="6334966" cy="2257028"/>
          </a:xfrm>
          <a:prstGeom prst="rect">
            <a:avLst/>
          </a:prstGeom>
        </p:spPr>
        <p:txBody>
          <a:bodyPr vert="horz" wrap="square" lIns="0" tIns="101600" rIns="0" bIns="0" rtlCol="0" anchor="t">
            <a:spAutoFit/>
          </a:bodyPr>
          <a:lstStyle>
            <a:defPPr>
              <a:defRPr kern="0"/>
            </a:defPPr>
          </a:lstStyle>
          <a:p>
            <a:r>
              <a:rPr lang="fr-FR" sz="1600" b="1" dirty="0">
                <a:solidFill>
                  <a:srgbClr val="00B3AD"/>
                </a:solidFill>
                <a:latin typeface="Montserrat ExtraBold"/>
                <a:cs typeface="Montserrat ExtraBold"/>
              </a:rPr>
              <a:t>ET SI, EN 2027, VOUS DEVENIEZ CONSEILLER SERVICE RELATIONS CLIENTS 2.3 ?</a:t>
            </a:r>
          </a:p>
          <a:p>
            <a:br>
              <a:rPr lang="fr-FR" b="1" dirty="0">
                <a:solidFill>
                  <a:srgbClr val="000000"/>
                </a:solidFill>
                <a:latin typeface="Montserrat"/>
              </a:rPr>
            </a:br>
            <a:r>
              <a:rPr lang="fr-FR" sz="1600" b="1" spc="-25" dirty="0">
                <a:solidFill>
                  <a:srgbClr val="034EA2"/>
                </a:solidFill>
                <a:latin typeface="Montserrat Medium"/>
              </a:rPr>
              <a:t>L'EMRG vous propose un parcours d'accompagnement dédié </a:t>
            </a:r>
            <a:r>
              <a:rPr lang="fr-FR" sz="1200" b="1" spc="-25" dirty="0">
                <a:solidFill>
                  <a:srgbClr val="034EA2"/>
                </a:solidFill>
                <a:latin typeface="Montserrat Medium"/>
              </a:rPr>
              <a:t>!</a:t>
            </a:r>
          </a:p>
          <a:p>
            <a:endParaRPr lang="fr-FR" sz="1200" b="1" spc="-25" dirty="0">
              <a:solidFill>
                <a:srgbClr val="034EA2"/>
              </a:solidFill>
              <a:latin typeface="Montserrat Medium"/>
            </a:endParaRPr>
          </a:p>
          <a:p>
            <a:r>
              <a:rPr lang="fr-FR" sz="1200" spc="-25" dirty="0">
                <a:solidFill>
                  <a:srgbClr val="034EA2"/>
                </a:solidFill>
                <a:latin typeface="Montserrat Medium"/>
              </a:rPr>
              <a:t>Vous souhaitez en savoir plus sur le métier ? Sur les postes à pourvoir ? Sur l’accompagnement proposé ? Posez vos questions à un conseiller de l’Espace Mobilité et Recrutement Groupe.</a:t>
            </a:r>
          </a:p>
          <a:p>
            <a:endParaRPr lang="fr-FR" sz="1200" spc="-25" dirty="0">
              <a:solidFill>
                <a:srgbClr val="034EA2"/>
              </a:solidFill>
              <a:latin typeface="Montserrat Medium"/>
            </a:endParaRPr>
          </a:p>
          <a:p>
            <a:r>
              <a:rPr lang="fr-FR" sz="1400" b="1" spc="-25" dirty="0">
                <a:solidFill>
                  <a:srgbClr val="034EA2"/>
                </a:solidFill>
                <a:latin typeface="Montserrat Medium"/>
              </a:rPr>
              <a:t>Se renseigner ne veut pas dire s’engager !</a:t>
            </a:r>
            <a:endParaRPr lang="fr-FR" b="1" spc="-25" dirty="0">
              <a:solidFill>
                <a:srgbClr val="034EA2"/>
              </a:solidFill>
              <a:latin typeface="Montserrat Medium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18EEB11-293B-A859-1E7D-A37797B6DE17}"/>
              </a:ext>
            </a:extLst>
          </p:cNvPr>
          <p:cNvGrpSpPr/>
          <p:nvPr/>
        </p:nvGrpSpPr>
        <p:grpSpPr>
          <a:xfrm>
            <a:off x="5394959" y="8163033"/>
            <a:ext cx="1249135" cy="767660"/>
            <a:chOff x="7776895" y="12820805"/>
            <a:chExt cx="2105915" cy="1320248"/>
          </a:xfrm>
        </p:grpSpPr>
        <p:sp>
          <p:nvSpPr>
            <p:cNvPr id="31" name="object 32">
              <a:extLst>
                <a:ext uri="{FF2B5EF4-FFF2-40B4-BE49-F238E27FC236}">
                  <a16:creationId xmlns:a16="http://schemas.microsoft.com/office/drawing/2014/main" id="{FFCB6079-6559-E43C-A9D6-74D625CC4711}"/>
                </a:ext>
              </a:extLst>
            </p:cNvPr>
            <p:cNvSpPr/>
            <p:nvPr/>
          </p:nvSpPr>
          <p:spPr>
            <a:xfrm>
              <a:off x="8580476" y="12820805"/>
              <a:ext cx="762000" cy="144145"/>
            </a:xfrm>
            <a:custGeom>
              <a:avLst/>
              <a:gdLst/>
              <a:ahLst/>
              <a:cxnLst/>
              <a:rect l="l" t="t" r="r" b="b"/>
              <a:pathLst>
                <a:path w="762000" h="144145">
                  <a:moveTo>
                    <a:pt x="710218" y="0"/>
                  </a:moveTo>
                  <a:lnTo>
                    <a:pt x="8404" y="0"/>
                  </a:lnTo>
                  <a:lnTo>
                    <a:pt x="2661" y="1886"/>
                  </a:lnTo>
                  <a:lnTo>
                    <a:pt x="0" y="6335"/>
                  </a:lnTo>
                  <a:lnTo>
                    <a:pt x="781" y="11535"/>
                  </a:lnTo>
                  <a:lnTo>
                    <a:pt x="5368" y="15671"/>
                  </a:lnTo>
                  <a:lnTo>
                    <a:pt x="286864" y="143637"/>
                  </a:lnTo>
                  <a:lnTo>
                    <a:pt x="718029" y="143637"/>
                  </a:lnTo>
                  <a:lnTo>
                    <a:pt x="753703" y="81711"/>
                  </a:lnTo>
                  <a:lnTo>
                    <a:pt x="761432" y="53278"/>
                  </a:lnTo>
                  <a:lnTo>
                    <a:pt x="754630" y="26930"/>
                  </a:lnTo>
                  <a:lnTo>
                    <a:pt x="736494" y="7545"/>
                  </a:lnTo>
                  <a:lnTo>
                    <a:pt x="710218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2" name="object 33">
              <a:extLst>
                <a:ext uri="{FF2B5EF4-FFF2-40B4-BE49-F238E27FC236}">
                  <a16:creationId xmlns:a16="http://schemas.microsoft.com/office/drawing/2014/main" id="{73069297-008F-97D6-9E58-4A177F6C3E3A}"/>
                </a:ext>
              </a:extLst>
            </p:cNvPr>
            <p:cNvSpPr/>
            <p:nvPr/>
          </p:nvSpPr>
          <p:spPr>
            <a:xfrm>
              <a:off x="8293202" y="13019380"/>
              <a:ext cx="1292860" cy="375920"/>
            </a:xfrm>
            <a:custGeom>
              <a:avLst/>
              <a:gdLst/>
              <a:ahLst/>
              <a:cxnLst/>
              <a:rect l="l" t="t" r="r" b="b"/>
              <a:pathLst>
                <a:path w="1292859" h="375919">
                  <a:moveTo>
                    <a:pt x="856627" y="203123"/>
                  </a:moveTo>
                  <a:lnTo>
                    <a:pt x="219290" y="375742"/>
                  </a:lnTo>
                  <a:lnTo>
                    <a:pt x="680339" y="367169"/>
                  </a:lnTo>
                  <a:lnTo>
                    <a:pt x="714743" y="362013"/>
                  </a:lnTo>
                  <a:lnTo>
                    <a:pt x="748639" y="348373"/>
                  </a:lnTo>
                  <a:lnTo>
                    <a:pt x="778624" y="327101"/>
                  </a:lnTo>
                  <a:lnTo>
                    <a:pt x="801331" y="299085"/>
                  </a:lnTo>
                  <a:lnTo>
                    <a:pt x="856627" y="203123"/>
                  </a:lnTo>
                  <a:close/>
                </a:path>
                <a:path w="1292859" h="375919">
                  <a:moveTo>
                    <a:pt x="1292428" y="6362"/>
                  </a:moveTo>
                  <a:lnTo>
                    <a:pt x="1284566" y="0"/>
                  </a:lnTo>
                  <a:lnTo>
                    <a:pt x="574141" y="0"/>
                  </a:lnTo>
                  <a:lnTo>
                    <a:pt x="2997" y="361454"/>
                  </a:lnTo>
                  <a:lnTo>
                    <a:pt x="0" y="366306"/>
                  </a:lnTo>
                  <a:lnTo>
                    <a:pt x="838" y="371386"/>
                  </a:lnTo>
                  <a:lnTo>
                    <a:pt x="4546" y="374980"/>
                  </a:lnTo>
                  <a:lnTo>
                    <a:pt x="10134" y="375424"/>
                  </a:lnTo>
                  <a:lnTo>
                    <a:pt x="1286675" y="29705"/>
                  </a:lnTo>
                  <a:lnTo>
                    <a:pt x="1292428" y="24244"/>
                  </a:lnTo>
                  <a:lnTo>
                    <a:pt x="1292428" y="6362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3" name="object 34">
              <a:extLst>
                <a:ext uri="{FF2B5EF4-FFF2-40B4-BE49-F238E27FC236}">
                  <a16:creationId xmlns:a16="http://schemas.microsoft.com/office/drawing/2014/main" id="{A9FDC66E-A7F0-2B8F-800D-B3DE71010A22}"/>
                </a:ext>
              </a:extLst>
            </p:cNvPr>
            <p:cNvSpPr/>
            <p:nvPr/>
          </p:nvSpPr>
          <p:spPr>
            <a:xfrm>
              <a:off x="7776895" y="13595489"/>
              <a:ext cx="553720" cy="273050"/>
            </a:xfrm>
            <a:custGeom>
              <a:avLst/>
              <a:gdLst/>
              <a:ahLst/>
              <a:cxnLst/>
              <a:rect l="l" t="t" r="r" b="b"/>
              <a:pathLst>
                <a:path w="553720" h="273050">
                  <a:moveTo>
                    <a:pt x="208851" y="222592"/>
                  </a:moveTo>
                  <a:lnTo>
                    <a:pt x="54673" y="222592"/>
                  </a:lnTo>
                  <a:lnTo>
                    <a:pt x="54673" y="2336"/>
                  </a:lnTo>
                  <a:lnTo>
                    <a:pt x="0" y="2336"/>
                  </a:lnTo>
                  <a:lnTo>
                    <a:pt x="0" y="253161"/>
                  </a:lnTo>
                  <a:lnTo>
                    <a:pt x="1282" y="260946"/>
                  </a:lnTo>
                  <a:lnTo>
                    <a:pt x="5054" y="267106"/>
                  </a:lnTo>
                  <a:lnTo>
                    <a:pt x="11176" y="271145"/>
                  </a:lnTo>
                  <a:lnTo>
                    <a:pt x="19532" y="272605"/>
                  </a:lnTo>
                  <a:lnTo>
                    <a:pt x="182905" y="272605"/>
                  </a:lnTo>
                  <a:lnTo>
                    <a:pt x="208851" y="222592"/>
                  </a:lnTo>
                  <a:close/>
                </a:path>
                <a:path w="553720" h="273050">
                  <a:moveTo>
                    <a:pt x="553161" y="272605"/>
                  </a:moveTo>
                  <a:lnTo>
                    <a:pt x="527177" y="222478"/>
                  </a:lnTo>
                  <a:lnTo>
                    <a:pt x="501865" y="173672"/>
                  </a:lnTo>
                  <a:lnTo>
                    <a:pt x="443458" y="61048"/>
                  </a:lnTo>
                  <a:lnTo>
                    <a:pt x="443458" y="173672"/>
                  </a:lnTo>
                  <a:lnTo>
                    <a:pt x="323507" y="173672"/>
                  </a:lnTo>
                  <a:lnTo>
                    <a:pt x="383476" y="54889"/>
                  </a:lnTo>
                  <a:lnTo>
                    <a:pt x="443458" y="173672"/>
                  </a:lnTo>
                  <a:lnTo>
                    <a:pt x="443458" y="61048"/>
                  </a:lnTo>
                  <a:lnTo>
                    <a:pt x="440270" y="54889"/>
                  </a:lnTo>
                  <a:lnTo>
                    <a:pt x="411810" y="0"/>
                  </a:lnTo>
                  <a:lnTo>
                    <a:pt x="355981" y="0"/>
                  </a:lnTo>
                  <a:lnTo>
                    <a:pt x="214655" y="272605"/>
                  </a:lnTo>
                  <a:lnTo>
                    <a:pt x="273570" y="272605"/>
                  </a:lnTo>
                  <a:lnTo>
                    <a:pt x="298869" y="222478"/>
                  </a:lnTo>
                  <a:lnTo>
                    <a:pt x="468109" y="222478"/>
                  </a:lnTo>
                  <a:lnTo>
                    <a:pt x="490956" y="264896"/>
                  </a:lnTo>
                  <a:lnTo>
                    <a:pt x="521665" y="272605"/>
                  </a:lnTo>
                  <a:lnTo>
                    <a:pt x="553161" y="272605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34" name="object 35">
              <a:extLst>
                <a:ext uri="{FF2B5EF4-FFF2-40B4-BE49-F238E27FC236}">
                  <a16:creationId xmlns:a16="http://schemas.microsoft.com/office/drawing/2014/main" id="{EFB2C219-C4C5-FCFA-88D3-477A897723F1}"/>
                </a:ext>
              </a:extLst>
            </p:cNvPr>
            <p:cNvSpPr/>
            <p:nvPr/>
          </p:nvSpPr>
          <p:spPr>
            <a:xfrm>
              <a:off x="8438820" y="13592708"/>
              <a:ext cx="1443990" cy="281305"/>
            </a:xfrm>
            <a:custGeom>
              <a:avLst/>
              <a:gdLst/>
              <a:ahLst/>
              <a:cxnLst/>
              <a:rect l="l" t="t" r="r" b="b"/>
              <a:pathLst>
                <a:path w="1443990" h="281305">
                  <a:moveTo>
                    <a:pt x="250444" y="95948"/>
                  </a:moveTo>
                  <a:lnTo>
                    <a:pt x="249618" y="79768"/>
                  </a:lnTo>
                  <a:lnTo>
                    <a:pt x="245567" y="64249"/>
                  </a:lnTo>
                  <a:lnTo>
                    <a:pt x="240474" y="53949"/>
                  </a:lnTo>
                  <a:lnTo>
                    <a:pt x="240385" y="53759"/>
                  </a:lnTo>
                  <a:lnTo>
                    <a:pt x="240309" y="53606"/>
                  </a:lnTo>
                  <a:lnTo>
                    <a:pt x="238467" y="49872"/>
                  </a:lnTo>
                  <a:lnTo>
                    <a:pt x="228485" y="37109"/>
                  </a:lnTo>
                  <a:lnTo>
                    <a:pt x="206692" y="21399"/>
                  </a:lnTo>
                  <a:lnTo>
                    <a:pt x="193573" y="16611"/>
                  </a:lnTo>
                  <a:lnTo>
                    <a:pt x="193573" y="96862"/>
                  </a:lnTo>
                  <a:lnTo>
                    <a:pt x="193167" y="105156"/>
                  </a:lnTo>
                  <a:lnTo>
                    <a:pt x="166687" y="137045"/>
                  </a:lnTo>
                  <a:lnTo>
                    <a:pt x="123367" y="144741"/>
                  </a:lnTo>
                  <a:lnTo>
                    <a:pt x="97790" y="145173"/>
                  </a:lnTo>
                  <a:lnTo>
                    <a:pt x="86880" y="145173"/>
                  </a:lnTo>
                  <a:lnTo>
                    <a:pt x="56794" y="144741"/>
                  </a:lnTo>
                  <a:lnTo>
                    <a:pt x="54686" y="144741"/>
                  </a:lnTo>
                  <a:lnTo>
                    <a:pt x="54686" y="53949"/>
                  </a:lnTo>
                  <a:lnTo>
                    <a:pt x="76923" y="53606"/>
                  </a:lnTo>
                  <a:lnTo>
                    <a:pt x="106794" y="53606"/>
                  </a:lnTo>
                  <a:lnTo>
                    <a:pt x="130263" y="53949"/>
                  </a:lnTo>
                  <a:lnTo>
                    <a:pt x="128066" y="53949"/>
                  </a:lnTo>
                  <a:lnTo>
                    <a:pt x="151320" y="56146"/>
                  </a:lnTo>
                  <a:lnTo>
                    <a:pt x="188366" y="77228"/>
                  </a:lnTo>
                  <a:lnTo>
                    <a:pt x="193573" y="96862"/>
                  </a:lnTo>
                  <a:lnTo>
                    <a:pt x="193573" y="16611"/>
                  </a:lnTo>
                  <a:lnTo>
                    <a:pt x="178193" y="10998"/>
                  </a:lnTo>
                  <a:lnTo>
                    <a:pt x="143040" y="5321"/>
                  </a:lnTo>
                  <a:lnTo>
                    <a:pt x="144297" y="5321"/>
                  </a:lnTo>
                  <a:lnTo>
                    <a:pt x="99555" y="3479"/>
                  </a:lnTo>
                  <a:lnTo>
                    <a:pt x="74510" y="3657"/>
                  </a:lnTo>
                  <a:lnTo>
                    <a:pt x="0" y="5321"/>
                  </a:lnTo>
                  <a:lnTo>
                    <a:pt x="0" y="275386"/>
                  </a:lnTo>
                  <a:lnTo>
                    <a:pt x="54686" y="275386"/>
                  </a:lnTo>
                  <a:lnTo>
                    <a:pt x="54686" y="194716"/>
                  </a:lnTo>
                  <a:lnTo>
                    <a:pt x="93332" y="195186"/>
                  </a:lnTo>
                  <a:lnTo>
                    <a:pt x="102679" y="195186"/>
                  </a:lnTo>
                  <a:lnTo>
                    <a:pt x="110769" y="194716"/>
                  </a:lnTo>
                  <a:lnTo>
                    <a:pt x="151396" y="192354"/>
                  </a:lnTo>
                  <a:lnTo>
                    <a:pt x="192214" y="182714"/>
                  </a:lnTo>
                  <a:lnTo>
                    <a:pt x="237121" y="145173"/>
                  </a:lnTo>
                  <a:lnTo>
                    <a:pt x="243420" y="136220"/>
                  </a:lnTo>
                  <a:lnTo>
                    <a:pt x="250444" y="95948"/>
                  </a:lnTo>
                  <a:close/>
                </a:path>
                <a:path w="1443990" h="281305">
                  <a:moveTo>
                    <a:pt x="606120" y="140347"/>
                  </a:moveTo>
                  <a:lnTo>
                    <a:pt x="598957" y="96037"/>
                  </a:lnTo>
                  <a:lnTo>
                    <a:pt x="578129" y="57518"/>
                  </a:lnTo>
                  <a:lnTo>
                    <a:pt x="568845" y="49110"/>
                  </a:lnTo>
                  <a:lnTo>
                    <a:pt x="549135" y="31267"/>
                  </a:lnTo>
                  <a:lnTo>
                    <a:pt x="549135" y="140347"/>
                  </a:lnTo>
                  <a:lnTo>
                    <a:pt x="541248" y="177939"/>
                  </a:lnTo>
                  <a:lnTo>
                    <a:pt x="519277" y="206705"/>
                  </a:lnTo>
                  <a:lnTo>
                    <a:pt x="485673" y="225107"/>
                  </a:lnTo>
                  <a:lnTo>
                    <a:pt x="442912" y="231584"/>
                  </a:lnTo>
                  <a:lnTo>
                    <a:pt x="400138" y="225107"/>
                  </a:lnTo>
                  <a:lnTo>
                    <a:pt x="366534" y="206705"/>
                  </a:lnTo>
                  <a:lnTo>
                    <a:pt x="344551" y="177939"/>
                  </a:lnTo>
                  <a:lnTo>
                    <a:pt x="336677" y="140347"/>
                  </a:lnTo>
                  <a:lnTo>
                    <a:pt x="344551" y="102755"/>
                  </a:lnTo>
                  <a:lnTo>
                    <a:pt x="366547" y="73990"/>
                  </a:lnTo>
                  <a:lnTo>
                    <a:pt x="400151" y="55587"/>
                  </a:lnTo>
                  <a:lnTo>
                    <a:pt x="442912" y="49110"/>
                  </a:lnTo>
                  <a:lnTo>
                    <a:pt x="485673" y="55587"/>
                  </a:lnTo>
                  <a:lnTo>
                    <a:pt x="519277" y="73990"/>
                  </a:lnTo>
                  <a:lnTo>
                    <a:pt x="541248" y="102755"/>
                  </a:lnTo>
                  <a:lnTo>
                    <a:pt x="549135" y="140347"/>
                  </a:lnTo>
                  <a:lnTo>
                    <a:pt x="549135" y="31267"/>
                  </a:lnTo>
                  <a:lnTo>
                    <a:pt x="544550" y="27114"/>
                  </a:lnTo>
                  <a:lnTo>
                    <a:pt x="499173" y="7162"/>
                  </a:lnTo>
                  <a:lnTo>
                    <a:pt x="442912" y="0"/>
                  </a:lnTo>
                  <a:lnTo>
                    <a:pt x="386638" y="7162"/>
                  </a:lnTo>
                  <a:lnTo>
                    <a:pt x="341249" y="27114"/>
                  </a:lnTo>
                  <a:lnTo>
                    <a:pt x="307670" y="57518"/>
                  </a:lnTo>
                  <a:lnTo>
                    <a:pt x="286842" y="96037"/>
                  </a:lnTo>
                  <a:lnTo>
                    <a:pt x="279692" y="140347"/>
                  </a:lnTo>
                  <a:lnTo>
                    <a:pt x="286842" y="184658"/>
                  </a:lnTo>
                  <a:lnTo>
                    <a:pt x="307670" y="223177"/>
                  </a:lnTo>
                  <a:lnTo>
                    <a:pt x="341249" y="253580"/>
                  </a:lnTo>
                  <a:lnTo>
                    <a:pt x="386638" y="273519"/>
                  </a:lnTo>
                  <a:lnTo>
                    <a:pt x="442912" y="280695"/>
                  </a:lnTo>
                  <a:lnTo>
                    <a:pt x="499173" y="273519"/>
                  </a:lnTo>
                  <a:lnTo>
                    <a:pt x="544550" y="253580"/>
                  </a:lnTo>
                  <a:lnTo>
                    <a:pt x="568845" y="231584"/>
                  </a:lnTo>
                  <a:lnTo>
                    <a:pt x="578129" y="223177"/>
                  </a:lnTo>
                  <a:lnTo>
                    <a:pt x="598957" y="184658"/>
                  </a:lnTo>
                  <a:lnTo>
                    <a:pt x="606120" y="140347"/>
                  </a:lnTo>
                  <a:close/>
                </a:path>
                <a:path w="1443990" h="281305">
                  <a:moveTo>
                    <a:pt x="888784" y="195973"/>
                  </a:moveTo>
                  <a:lnTo>
                    <a:pt x="878509" y="161925"/>
                  </a:lnTo>
                  <a:lnTo>
                    <a:pt x="852030" y="139661"/>
                  </a:lnTo>
                  <a:lnTo>
                    <a:pt x="815822" y="125539"/>
                  </a:lnTo>
                  <a:lnTo>
                    <a:pt x="740168" y="107188"/>
                  </a:lnTo>
                  <a:lnTo>
                    <a:pt x="713689" y="95681"/>
                  </a:lnTo>
                  <a:lnTo>
                    <a:pt x="703427" y="77787"/>
                  </a:lnTo>
                  <a:lnTo>
                    <a:pt x="708736" y="63538"/>
                  </a:lnTo>
                  <a:lnTo>
                    <a:pt x="722909" y="53682"/>
                  </a:lnTo>
                  <a:lnTo>
                    <a:pt x="743305" y="47955"/>
                  </a:lnTo>
                  <a:lnTo>
                    <a:pt x="767257" y="46101"/>
                  </a:lnTo>
                  <a:lnTo>
                    <a:pt x="790905" y="48107"/>
                  </a:lnTo>
                  <a:lnTo>
                    <a:pt x="813917" y="53390"/>
                  </a:lnTo>
                  <a:lnTo>
                    <a:pt x="835977" y="61849"/>
                  </a:lnTo>
                  <a:lnTo>
                    <a:pt x="856742" y="73380"/>
                  </a:lnTo>
                  <a:lnTo>
                    <a:pt x="882484" y="30264"/>
                  </a:lnTo>
                  <a:lnTo>
                    <a:pt x="857237" y="17716"/>
                  </a:lnTo>
                  <a:lnTo>
                    <a:pt x="827887" y="8191"/>
                  </a:lnTo>
                  <a:lnTo>
                    <a:pt x="797267" y="2120"/>
                  </a:lnTo>
                  <a:lnTo>
                    <a:pt x="768223" y="0"/>
                  </a:lnTo>
                  <a:lnTo>
                    <a:pt x="720102" y="6426"/>
                  </a:lnTo>
                  <a:lnTo>
                    <a:pt x="681164" y="24320"/>
                  </a:lnTo>
                  <a:lnTo>
                    <a:pt x="655116" y="51625"/>
                  </a:lnTo>
                  <a:lnTo>
                    <a:pt x="645617" y="86296"/>
                  </a:lnTo>
                  <a:lnTo>
                    <a:pt x="655929" y="119532"/>
                  </a:lnTo>
                  <a:lnTo>
                    <a:pt x="682523" y="140754"/>
                  </a:lnTo>
                  <a:lnTo>
                    <a:pt x="718896" y="153835"/>
                  </a:lnTo>
                  <a:lnTo>
                    <a:pt x="758520" y="162623"/>
                  </a:lnTo>
                  <a:lnTo>
                    <a:pt x="794893" y="170992"/>
                  </a:lnTo>
                  <a:lnTo>
                    <a:pt x="821486" y="182816"/>
                  </a:lnTo>
                  <a:lnTo>
                    <a:pt x="831811" y="201942"/>
                  </a:lnTo>
                  <a:lnTo>
                    <a:pt x="826033" y="216712"/>
                  </a:lnTo>
                  <a:lnTo>
                    <a:pt x="811149" y="226872"/>
                  </a:lnTo>
                  <a:lnTo>
                    <a:pt x="790803" y="232740"/>
                  </a:lnTo>
                  <a:lnTo>
                    <a:pt x="768667" y="234632"/>
                  </a:lnTo>
                  <a:lnTo>
                    <a:pt x="739775" y="232257"/>
                  </a:lnTo>
                  <a:lnTo>
                    <a:pt x="711708" y="225679"/>
                  </a:lnTo>
                  <a:lnTo>
                    <a:pt x="684911" y="215061"/>
                  </a:lnTo>
                  <a:lnTo>
                    <a:pt x="659841" y="200520"/>
                  </a:lnTo>
                  <a:lnTo>
                    <a:pt x="631850" y="242163"/>
                  </a:lnTo>
                  <a:lnTo>
                    <a:pt x="660666" y="257937"/>
                  </a:lnTo>
                  <a:lnTo>
                    <a:pt x="694270" y="270103"/>
                  </a:lnTo>
                  <a:lnTo>
                    <a:pt x="729678" y="277926"/>
                  </a:lnTo>
                  <a:lnTo>
                    <a:pt x="763892" y="280695"/>
                  </a:lnTo>
                  <a:lnTo>
                    <a:pt x="812088" y="274916"/>
                  </a:lnTo>
                  <a:lnTo>
                    <a:pt x="851827" y="258216"/>
                  </a:lnTo>
                  <a:lnTo>
                    <a:pt x="878827" y="231584"/>
                  </a:lnTo>
                  <a:lnTo>
                    <a:pt x="888784" y="195973"/>
                  </a:lnTo>
                  <a:close/>
                </a:path>
                <a:path w="1443990" h="281305">
                  <a:moveTo>
                    <a:pt x="1169416" y="5118"/>
                  </a:moveTo>
                  <a:lnTo>
                    <a:pt x="908354" y="5118"/>
                  </a:lnTo>
                  <a:lnTo>
                    <a:pt x="908354" y="55918"/>
                  </a:lnTo>
                  <a:lnTo>
                    <a:pt x="1010589" y="55918"/>
                  </a:lnTo>
                  <a:lnTo>
                    <a:pt x="1010589" y="275628"/>
                  </a:lnTo>
                  <a:lnTo>
                    <a:pt x="1065288" y="275628"/>
                  </a:lnTo>
                  <a:lnTo>
                    <a:pt x="1065288" y="55918"/>
                  </a:lnTo>
                  <a:lnTo>
                    <a:pt x="1169416" y="55918"/>
                  </a:lnTo>
                  <a:lnTo>
                    <a:pt x="1169416" y="5118"/>
                  </a:lnTo>
                  <a:close/>
                </a:path>
                <a:path w="1443990" h="281305">
                  <a:moveTo>
                    <a:pt x="1443418" y="225386"/>
                  </a:moveTo>
                  <a:lnTo>
                    <a:pt x="1258455" y="225386"/>
                  </a:lnTo>
                  <a:lnTo>
                    <a:pt x="1258455" y="162534"/>
                  </a:lnTo>
                  <a:lnTo>
                    <a:pt x="1423619" y="162534"/>
                  </a:lnTo>
                  <a:lnTo>
                    <a:pt x="1423619" y="112534"/>
                  </a:lnTo>
                  <a:lnTo>
                    <a:pt x="1258455" y="112534"/>
                  </a:lnTo>
                  <a:lnTo>
                    <a:pt x="1258455" y="55321"/>
                  </a:lnTo>
                  <a:lnTo>
                    <a:pt x="1438503" y="55321"/>
                  </a:lnTo>
                  <a:lnTo>
                    <a:pt x="1438503" y="5118"/>
                  </a:lnTo>
                  <a:lnTo>
                    <a:pt x="1203756" y="5118"/>
                  </a:lnTo>
                  <a:lnTo>
                    <a:pt x="1203756" y="255943"/>
                  </a:lnTo>
                  <a:lnTo>
                    <a:pt x="1205039" y="263728"/>
                  </a:lnTo>
                  <a:lnTo>
                    <a:pt x="1208811" y="269887"/>
                  </a:lnTo>
                  <a:lnTo>
                    <a:pt x="1214945" y="273926"/>
                  </a:lnTo>
                  <a:lnTo>
                    <a:pt x="1223302" y="275386"/>
                  </a:lnTo>
                  <a:lnTo>
                    <a:pt x="1443418" y="275386"/>
                  </a:lnTo>
                  <a:lnTo>
                    <a:pt x="1443418" y="225386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pic>
          <p:nvPicPr>
            <p:cNvPr id="35" name="object 36">
              <a:extLst>
                <a:ext uri="{FF2B5EF4-FFF2-40B4-BE49-F238E27FC236}">
                  <a16:creationId xmlns:a16="http://schemas.microsoft.com/office/drawing/2014/main" id="{ADED9E92-CACD-F586-5B5C-393C1223F4A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18347" y="14001177"/>
              <a:ext cx="150299" cy="139727"/>
            </a:xfrm>
            <a:prstGeom prst="rect">
              <a:avLst/>
            </a:prstGeom>
          </p:spPr>
        </p:pic>
        <p:grpSp>
          <p:nvGrpSpPr>
            <p:cNvPr id="36" name="object 37">
              <a:extLst>
                <a:ext uri="{FF2B5EF4-FFF2-40B4-BE49-F238E27FC236}">
                  <a16:creationId xmlns:a16="http://schemas.microsoft.com/office/drawing/2014/main" id="{27CC881D-E8B2-49FB-AD0A-85402720CB14}"/>
                </a:ext>
              </a:extLst>
            </p:cNvPr>
            <p:cNvGrpSpPr/>
            <p:nvPr/>
          </p:nvGrpSpPr>
          <p:grpSpPr>
            <a:xfrm>
              <a:off x="8515176" y="14000458"/>
              <a:ext cx="499017" cy="140595"/>
              <a:chOff x="8515176" y="14000458"/>
              <a:chExt cx="499017" cy="140595"/>
            </a:xfrm>
          </p:grpSpPr>
          <p:pic>
            <p:nvPicPr>
              <p:cNvPr id="40" name="object 38">
                <a:extLst>
                  <a:ext uri="{FF2B5EF4-FFF2-40B4-BE49-F238E27FC236}">
                    <a16:creationId xmlns:a16="http://schemas.microsoft.com/office/drawing/2014/main" id="{ADFD4378-167E-8BD5-C4FC-5F3F41F46DC3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515176" y="14002236"/>
                <a:ext cx="135077" cy="136112"/>
              </a:xfrm>
              <a:prstGeom prst="rect">
                <a:avLst/>
              </a:prstGeom>
            </p:spPr>
          </p:pic>
          <p:pic>
            <p:nvPicPr>
              <p:cNvPr id="41" name="object 39">
                <a:extLst>
                  <a:ext uri="{FF2B5EF4-FFF2-40B4-BE49-F238E27FC236}">
                    <a16:creationId xmlns:a16="http://schemas.microsoft.com/office/drawing/2014/main" id="{C3C51B27-4D07-5F60-C7AC-F9B080574680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678037" y="14000458"/>
                <a:ext cx="163385" cy="140588"/>
              </a:xfrm>
              <a:prstGeom prst="rect">
                <a:avLst/>
              </a:prstGeom>
            </p:spPr>
          </p:pic>
          <p:pic>
            <p:nvPicPr>
              <p:cNvPr id="42" name="object 40">
                <a:extLst>
                  <a:ext uri="{FF2B5EF4-FFF2-40B4-BE49-F238E27FC236}">
                    <a16:creationId xmlns:a16="http://schemas.microsoft.com/office/drawing/2014/main" id="{560D9343-3549-F03D-9B44-8F517ACAD212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881186" y="14003220"/>
                <a:ext cx="133007" cy="137833"/>
              </a:xfrm>
              <a:prstGeom prst="rect">
                <a:avLst/>
              </a:prstGeom>
            </p:spPr>
          </p:pic>
        </p:grpSp>
        <p:grpSp>
          <p:nvGrpSpPr>
            <p:cNvPr id="37" name="object 41">
              <a:extLst>
                <a:ext uri="{FF2B5EF4-FFF2-40B4-BE49-F238E27FC236}">
                  <a16:creationId xmlns:a16="http://schemas.microsoft.com/office/drawing/2014/main" id="{0F22E170-2082-34BD-C1EA-6D6166175B52}"/>
                </a:ext>
              </a:extLst>
            </p:cNvPr>
            <p:cNvGrpSpPr/>
            <p:nvPr/>
          </p:nvGrpSpPr>
          <p:grpSpPr>
            <a:xfrm>
              <a:off x="9060717" y="14002055"/>
              <a:ext cx="280119" cy="136296"/>
              <a:chOff x="9060717" y="14002055"/>
              <a:chExt cx="280119" cy="136296"/>
            </a:xfrm>
          </p:grpSpPr>
          <p:pic>
            <p:nvPicPr>
              <p:cNvPr id="38" name="object 42">
                <a:extLst>
                  <a:ext uri="{FF2B5EF4-FFF2-40B4-BE49-F238E27FC236}">
                    <a16:creationId xmlns:a16="http://schemas.microsoft.com/office/drawing/2014/main" id="{B07E4DE0-36D2-6317-3B80-AFBBF9C56938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060717" y="14002055"/>
                <a:ext cx="125564" cy="136296"/>
              </a:xfrm>
              <a:prstGeom prst="rect">
                <a:avLst/>
              </a:prstGeom>
            </p:spPr>
          </p:pic>
          <p:pic>
            <p:nvPicPr>
              <p:cNvPr id="39" name="object 43">
                <a:extLst>
                  <a:ext uri="{FF2B5EF4-FFF2-40B4-BE49-F238E27FC236}">
                    <a16:creationId xmlns:a16="http://schemas.microsoft.com/office/drawing/2014/main" id="{E3D95FFD-9D38-5333-146F-1C246EB1F1A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220949" y="14003215"/>
                <a:ext cx="119887" cy="135128"/>
              </a:xfrm>
              <a:prstGeom prst="rect">
                <a:avLst/>
              </a:prstGeom>
            </p:spPr>
          </p:pic>
        </p:grpSp>
      </p:grpSp>
      <p:pic>
        <p:nvPicPr>
          <p:cNvPr id="44" name="Image 43">
            <a:extLst>
              <a:ext uri="{FF2B5EF4-FFF2-40B4-BE49-F238E27FC236}">
                <a16:creationId xmlns:a16="http://schemas.microsoft.com/office/drawing/2014/main" id="{209D9652-BE7C-7110-13D0-E5DA00884D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144" y="7387512"/>
            <a:ext cx="1121918" cy="112191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0BF3D6F7-1E6C-907C-E24E-63C4AFE95EF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7847"/>
          <a:stretch>
            <a:fillRect/>
          </a:stretch>
        </p:blipFill>
        <p:spPr>
          <a:xfrm>
            <a:off x="-1" y="-38698"/>
            <a:ext cx="6883273" cy="37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352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DBABE1A066A41BEDC6534248258DD" ma:contentTypeVersion="4" ma:contentTypeDescription="Crée un document." ma:contentTypeScope="" ma:versionID="1bcbe209053977bc29fc09bbf83c6fc0">
  <xsd:schema xmlns:xsd="http://www.w3.org/2001/XMLSchema" xmlns:xs="http://www.w3.org/2001/XMLSchema" xmlns:p="http://schemas.microsoft.com/office/2006/metadata/properties" xmlns:ns2="97daeb19-61ed-4a2f-ac55-e35f1db227d5" targetNamespace="http://schemas.microsoft.com/office/2006/metadata/properties" ma:root="true" ma:fieldsID="b98d8bce7fed13f7dcd782dbe40be91a" ns2:_="">
    <xsd:import namespace="97daeb19-61ed-4a2f-ac55-e35f1db227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daeb19-61ed-4a2f-ac55-e35f1db227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D9522-4F56-44C6-9082-A045F8579985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97daeb19-61ed-4a2f-ac55-e35f1db227d5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017C7A5-3809-444B-BF70-D1D5B85430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D26DEA-41CC-4B47-B1B3-5ACA304A14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daeb19-61ed-4a2f-ac55-e35f1db227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e0428da-ac0f-4a84-a429-a80e20cb35de}" enabled="1" method="Standard" siteId="{80c03608-5f64-40bb-9c70-9394abe6011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88</Words>
  <Application>Microsoft Office PowerPoint</Application>
  <PresentationFormat>Affichage à l'écran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Montserrat</vt:lpstr>
      <vt:lpstr>Montserrat Extrabold</vt:lpstr>
      <vt:lpstr>Montserrat Medium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BENGRAINE Anissa</dc:creator>
  <cp:lastModifiedBy>EVE-VERAN Caroline</cp:lastModifiedBy>
  <cp:revision>128</cp:revision>
  <dcterms:created xsi:type="dcterms:W3CDTF">2025-02-17T13:32:25Z</dcterms:created>
  <dcterms:modified xsi:type="dcterms:W3CDTF">2026-09-30T13:42:34Z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Thème Office:8</vt:lpwstr>
  </property>
  <property fmtid="{D5CDD505-2E9C-101B-9397-08002B2CF9AE}" pid="3" name="ClassificationContentMarkingFooterText">
    <vt:lpwstr>C1 - Interne</vt:lpwstr>
  </property>
  <property fmtid="{D5CDD505-2E9C-101B-9397-08002B2CF9AE}" pid="4" name="ContentTypeId">
    <vt:lpwstr>0x010100524DBABE1A066A41BEDC6534248258DD</vt:lpwstr>
  </property>
</Properties>
</file>