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sldIdLst>
    <p:sldId id="260" r:id="rId5"/>
    <p:sldId id="276" r:id="rId6"/>
    <p:sldId id="282" r:id="rId7"/>
    <p:sldId id="281" r:id="rId8"/>
    <p:sldId id="295" r:id="rId9"/>
    <p:sldId id="300" r:id="rId10"/>
  </p:sldIdLst>
  <p:sldSz cx="9906000" cy="6858000" type="A4"/>
  <p:notesSz cx="7104063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88A0"/>
    <a:srgbClr val="F29111"/>
    <a:srgbClr val="FFCC00"/>
    <a:srgbClr val="E94E1B"/>
    <a:srgbClr val="FFC50D"/>
    <a:srgbClr val="B9C407"/>
    <a:srgbClr val="70A3B8"/>
    <a:srgbClr val="D5DFE8"/>
    <a:srgbClr val="A6C1CA"/>
    <a:srgbClr val="4B8C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E993BA-3DF0-474B-BECF-EB038E6A4DE0}" v="15" dt="2025-05-30T15:02:59.1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533" autoAdjust="0"/>
  </p:normalViewPr>
  <p:slideViewPr>
    <p:cSldViewPr snapToGrid="0">
      <p:cViewPr varScale="1">
        <p:scale>
          <a:sx n="61" d="100"/>
          <a:sy n="61" d="100"/>
        </p:scale>
        <p:origin x="1398" y="28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MY AU ROUSSEAU Elisabeth" userId="6609d97e-0a8c-4809-a7c9-167b6b636df3" providerId="ADAL" clId="{33E993BA-3DF0-474B-BECF-EB038E6A4DE0}"/>
    <pc:docChg chg="undo custSel addSld delSld modSld sldOrd">
      <pc:chgData name="LAMY AU ROUSSEAU Elisabeth" userId="6609d97e-0a8c-4809-a7c9-167b6b636df3" providerId="ADAL" clId="{33E993BA-3DF0-474B-BECF-EB038E6A4DE0}" dt="2025-05-30T15:40:02.555" v="366" actId="478"/>
      <pc:docMkLst>
        <pc:docMk/>
      </pc:docMkLst>
      <pc:sldChg chg="modSp mod">
        <pc:chgData name="LAMY AU ROUSSEAU Elisabeth" userId="6609d97e-0a8c-4809-a7c9-167b6b636df3" providerId="ADAL" clId="{33E993BA-3DF0-474B-BECF-EB038E6A4DE0}" dt="2025-05-30T15:05:08.795" v="361" actId="6549"/>
        <pc:sldMkLst>
          <pc:docMk/>
          <pc:sldMk cId="3957646885" sldId="260"/>
        </pc:sldMkLst>
        <pc:spChg chg="mod">
          <ac:chgData name="LAMY AU ROUSSEAU Elisabeth" userId="6609d97e-0a8c-4809-a7c9-167b6b636df3" providerId="ADAL" clId="{33E993BA-3DF0-474B-BECF-EB038E6A4DE0}" dt="2025-05-30T15:05:08.795" v="361" actId="6549"/>
          <ac:spMkLst>
            <pc:docMk/>
            <pc:sldMk cId="3957646885" sldId="260"/>
            <ac:spMk id="23" creationId="{00000000-0000-0000-0000-000000000000}"/>
          </ac:spMkLst>
        </pc:spChg>
      </pc:sldChg>
      <pc:sldChg chg="del">
        <pc:chgData name="LAMY AU ROUSSEAU Elisabeth" userId="6609d97e-0a8c-4809-a7c9-167b6b636df3" providerId="ADAL" clId="{33E993BA-3DF0-474B-BECF-EB038E6A4DE0}" dt="2025-05-30T15:01:27.231" v="335" actId="2696"/>
        <pc:sldMkLst>
          <pc:docMk/>
          <pc:sldMk cId="2397045919" sldId="278"/>
        </pc:sldMkLst>
      </pc:sldChg>
      <pc:sldChg chg="del">
        <pc:chgData name="LAMY AU ROUSSEAU Elisabeth" userId="6609d97e-0a8c-4809-a7c9-167b6b636df3" providerId="ADAL" clId="{33E993BA-3DF0-474B-BECF-EB038E6A4DE0}" dt="2025-05-30T15:02:17.023" v="358" actId="47"/>
        <pc:sldMkLst>
          <pc:docMk/>
          <pc:sldMk cId="118988432" sldId="279"/>
        </pc:sldMkLst>
      </pc:sldChg>
      <pc:sldChg chg="del ord">
        <pc:chgData name="LAMY AU ROUSSEAU Elisabeth" userId="6609d97e-0a8c-4809-a7c9-167b6b636df3" providerId="ADAL" clId="{33E993BA-3DF0-474B-BECF-EB038E6A4DE0}" dt="2025-05-30T14:06:31.201" v="64" actId="2696"/>
        <pc:sldMkLst>
          <pc:docMk/>
          <pc:sldMk cId="3443041492" sldId="280"/>
        </pc:sldMkLst>
      </pc:sldChg>
      <pc:sldChg chg="addSp delSp modSp add del mod ord">
        <pc:chgData name="LAMY AU ROUSSEAU Elisabeth" userId="6609d97e-0a8c-4809-a7c9-167b6b636df3" providerId="ADAL" clId="{33E993BA-3DF0-474B-BECF-EB038E6A4DE0}" dt="2025-05-30T15:40:02.555" v="366" actId="478"/>
        <pc:sldMkLst>
          <pc:docMk/>
          <pc:sldMk cId="2232915552" sldId="281"/>
        </pc:sldMkLst>
        <pc:spChg chg="add mod">
          <ac:chgData name="LAMY AU ROUSSEAU Elisabeth" userId="6609d97e-0a8c-4809-a7c9-167b6b636df3" providerId="ADAL" clId="{33E993BA-3DF0-474B-BECF-EB038E6A4DE0}" dt="2025-05-30T14:09:25.774" v="79"/>
          <ac:spMkLst>
            <pc:docMk/>
            <pc:sldMk cId="2232915552" sldId="281"/>
            <ac:spMk id="5" creationId="{F8D94477-A79E-53DE-CC01-25037544DC3B}"/>
          </ac:spMkLst>
        </pc:spChg>
        <pc:spChg chg="add mod">
          <ac:chgData name="LAMY AU ROUSSEAU Elisabeth" userId="6609d97e-0a8c-4809-a7c9-167b6b636df3" providerId="ADAL" clId="{33E993BA-3DF0-474B-BECF-EB038E6A4DE0}" dt="2025-05-30T14:08:52.836" v="74" actId="208"/>
          <ac:spMkLst>
            <pc:docMk/>
            <pc:sldMk cId="2232915552" sldId="281"/>
            <ac:spMk id="6" creationId="{B662BDC9-1C72-F774-9BFC-579817354A2A}"/>
          </ac:spMkLst>
        </pc:spChg>
        <pc:spChg chg="add mod">
          <ac:chgData name="LAMY AU ROUSSEAU Elisabeth" userId="6609d97e-0a8c-4809-a7c9-167b6b636df3" providerId="ADAL" clId="{33E993BA-3DF0-474B-BECF-EB038E6A4DE0}" dt="2025-05-30T14:53:23.748" v="243" actId="1076"/>
          <ac:spMkLst>
            <pc:docMk/>
            <pc:sldMk cId="2232915552" sldId="281"/>
            <ac:spMk id="9" creationId="{B55E4722-7D95-FA06-9D48-39E342548338}"/>
          </ac:spMkLst>
        </pc:spChg>
        <pc:spChg chg="del">
          <ac:chgData name="LAMY AU ROUSSEAU Elisabeth" userId="6609d97e-0a8c-4809-a7c9-167b6b636df3" providerId="ADAL" clId="{33E993BA-3DF0-474B-BECF-EB038E6A4DE0}" dt="2025-05-30T13:58:45.294" v="2" actId="478"/>
          <ac:spMkLst>
            <pc:docMk/>
            <pc:sldMk cId="2232915552" sldId="281"/>
            <ac:spMk id="10" creationId="{6BBA7539-1DB3-DE81-A5DF-113A929764C6}"/>
          </ac:spMkLst>
        </pc:spChg>
        <pc:spChg chg="del">
          <ac:chgData name="LAMY AU ROUSSEAU Elisabeth" userId="6609d97e-0a8c-4809-a7c9-167b6b636df3" providerId="ADAL" clId="{33E993BA-3DF0-474B-BECF-EB038E6A4DE0}" dt="2025-05-30T13:59:03.339" v="4" actId="478"/>
          <ac:spMkLst>
            <pc:docMk/>
            <pc:sldMk cId="2232915552" sldId="281"/>
            <ac:spMk id="11" creationId="{28AFDF49-0CB4-3ED6-BB5F-FF07AD845435}"/>
          </ac:spMkLst>
        </pc:spChg>
        <pc:spChg chg="add del mod">
          <ac:chgData name="LAMY AU ROUSSEAU Elisabeth" userId="6609d97e-0a8c-4809-a7c9-167b6b636df3" providerId="ADAL" clId="{33E993BA-3DF0-474B-BECF-EB038E6A4DE0}" dt="2025-05-30T15:39:56.126" v="362" actId="478"/>
          <ac:spMkLst>
            <pc:docMk/>
            <pc:sldMk cId="2232915552" sldId="281"/>
            <ac:spMk id="12" creationId="{1CE16947-326D-D331-1917-2FBCF4D7C25C}"/>
          </ac:spMkLst>
        </pc:spChg>
        <pc:spChg chg="del">
          <ac:chgData name="LAMY AU ROUSSEAU Elisabeth" userId="6609d97e-0a8c-4809-a7c9-167b6b636df3" providerId="ADAL" clId="{33E993BA-3DF0-474B-BECF-EB038E6A4DE0}" dt="2025-05-30T13:58:53.254" v="3" actId="478"/>
          <ac:spMkLst>
            <pc:docMk/>
            <pc:sldMk cId="2232915552" sldId="281"/>
            <ac:spMk id="13" creationId="{A172328A-DC56-ACD8-16D3-206D0C7D4497}"/>
          </ac:spMkLst>
        </pc:spChg>
        <pc:spChg chg="del">
          <ac:chgData name="LAMY AU ROUSSEAU Elisabeth" userId="6609d97e-0a8c-4809-a7c9-167b6b636df3" providerId="ADAL" clId="{33E993BA-3DF0-474B-BECF-EB038E6A4DE0}" dt="2025-05-30T13:58:42.898" v="1" actId="478"/>
          <ac:spMkLst>
            <pc:docMk/>
            <pc:sldMk cId="2232915552" sldId="281"/>
            <ac:spMk id="15" creationId="{F38F1F98-0953-07C5-9317-89C5833EFDF3}"/>
          </ac:spMkLst>
        </pc:spChg>
        <pc:spChg chg="del">
          <ac:chgData name="LAMY AU ROUSSEAU Elisabeth" userId="6609d97e-0a8c-4809-a7c9-167b6b636df3" providerId="ADAL" clId="{33E993BA-3DF0-474B-BECF-EB038E6A4DE0}" dt="2025-05-30T13:59:09.971" v="7" actId="478"/>
          <ac:spMkLst>
            <pc:docMk/>
            <pc:sldMk cId="2232915552" sldId="281"/>
            <ac:spMk id="24" creationId="{B41A3A60-4B7E-1205-47C8-156636FE39DC}"/>
          </ac:spMkLst>
        </pc:spChg>
        <pc:spChg chg="del">
          <ac:chgData name="LAMY AU ROUSSEAU Elisabeth" userId="6609d97e-0a8c-4809-a7c9-167b6b636df3" providerId="ADAL" clId="{33E993BA-3DF0-474B-BECF-EB038E6A4DE0}" dt="2025-05-30T13:59:06.011" v="5" actId="478"/>
          <ac:spMkLst>
            <pc:docMk/>
            <pc:sldMk cId="2232915552" sldId="281"/>
            <ac:spMk id="26" creationId="{2B5EB0A4-4D63-5318-0618-3C5C5BDDA0C5}"/>
          </ac:spMkLst>
        </pc:spChg>
        <pc:spChg chg="del">
          <ac:chgData name="LAMY AU ROUSSEAU Elisabeth" userId="6609d97e-0a8c-4809-a7c9-167b6b636df3" providerId="ADAL" clId="{33E993BA-3DF0-474B-BECF-EB038E6A4DE0}" dt="2025-05-30T13:59:15.281" v="9" actId="478"/>
          <ac:spMkLst>
            <pc:docMk/>
            <pc:sldMk cId="2232915552" sldId="281"/>
            <ac:spMk id="29" creationId="{96919D1F-3F8A-D6FD-6F39-F34760AC9D93}"/>
          </ac:spMkLst>
        </pc:spChg>
        <pc:spChg chg="del">
          <ac:chgData name="LAMY AU ROUSSEAU Elisabeth" userId="6609d97e-0a8c-4809-a7c9-167b6b636df3" providerId="ADAL" clId="{33E993BA-3DF0-474B-BECF-EB038E6A4DE0}" dt="2025-05-30T13:59:13.130" v="8" actId="478"/>
          <ac:spMkLst>
            <pc:docMk/>
            <pc:sldMk cId="2232915552" sldId="281"/>
            <ac:spMk id="30" creationId="{C598DA16-FAAB-EA19-78BA-3F84E7156C17}"/>
          </ac:spMkLst>
        </pc:spChg>
        <pc:spChg chg="mod">
          <ac:chgData name="LAMY AU ROUSSEAU Elisabeth" userId="6609d97e-0a8c-4809-a7c9-167b6b636df3" providerId="ADAL" clId="{33E993BA-3DF0-474B-BECF-EB038E6A4DE0}" dt="2025-05-30T14:09:32.413" v="80" actId="14100"/>
          <ac:spMkLst>
            <pc:docMk/>
            <pc:sldMk cId="2232915552" sldId="281"/>
            <ac:spMk id="31" creationId="{E1590714-293F-72C9-3A15-83FD5F3EEF4B}"/>
          </ac:spMkLst>
        </pc:spChg>
        <pc:spChg chg="del mod">
          <ac:chgData name="LAMY AU ROUSSEAU Elisabeth" userId="6609d97e-0a8c-4809-a7c9-167b6b636df3" providerId="ADAL" clId="{33E993BA-3DF0-474B-BECF-EB038E6A4DE0}" dt="2025-05-30T14:06:45.666" v="65" actId="478"/>
          <ac:spMkLst>
            <pc:docMk/>
            <pc:sldMk cId="2232915552" sldId="281"/>
            <ac:spMk id="32" creationId="{41752872-87B5-A159-DDC8-6D09A6F39E05}"/>
          </ac:spMkLst>
        </pc:spChg>
        <pc:spChg chg="mod">
          <ac:chgData name="LAMY AU ROUSSEAU Elisabeth" userId="6609d97e-0a8c-4809-a7c9-167b6b636df3" providerId="ADAL" clId="{33E993BA-3DF0-474B-BECF-EB038E6A4DE0}" dt="2025-05-30T14:53:09.626" v="241" actId="1076"/>
          <ac:spMkLst>
            <pc:docMk/>
            <pc:sldMk cId="2232915552" sldId="281"/>
            <ac:spMk id="36" creationId="{2115D21B-918E-CB58-4DF2-A231EBA7B1E9}"/>
          </ac:spMkLst>
        </pc:spChg>
        <pc:spChg chg="del">
          <ac:chgData name="LAMY AU ROUSSEAU Elisabeth" userId="6609d97e-0a8c-4809-a7c9-167b6b636df3" providerId="ADAL" clId="{33E993BA-3DF0-474B-BECF-EB038E6A4DE0}" dt="2025-05-30T13:59:45.978" v="18" actId="478"/>
          <ac:spMkLst>
            <pc:docMk/>
            <pc:sldMk cId="2232915552" sldId="281"/>
            <ac:spMk id="37" creationId="{D228C6BF-1722-CA80-2AB0-C791EB897176}"/>
          </ac:spMkLst>
        </pc:spChg>
        <pc:spChg chg="mod">
          <ac:chgData name="LAMY AU ROUSSEAU Elisabeth" userId="6609d97e-0a8c-4809-a7c9-167b6b636df3" providerId="ADAL" clId="{33E993BA-3DF0-474B-BECF-EB038E6A4DE0}" dt="2025-05-30T14:53:26.727" v="244" actId="1076"/>
          <ac:spMkLst>
            <pc:docMk/>
            <pc:sldMk cId="2232915552" sldId="281"/>
            <ac:spMk id="38" creationId="{3B7F378B-D74D-1F5B-946D-0676B88387FD}"/>
          </ac:spMkLst>
        </pc:spChg>
        <pc:spChg chg="mod">
          <ac:chgData name="LAMY AU ROUSSEAU Elisabeth" userId="6609d97e-0a8c-4809-a7c9-167b6b636df3" providerId="ADAL" clId="{33E993BA-3DF0-474B-BECF-EB038E6A4DE0}" dt="2025-05-30T14:53:18.664" v="242" actId="1076"/>
          <ac:spMkLst>
            <pc:docMk/>
            <pc:sldMk cId="2232915552" sldId="281"/>
            <ac:spMk id="39" creationId="{5E3E6BFA-DE66-AA0E-0046-BE301ABEBF98}"/>
          </ac:spMkLst>
        </pc:spChg>
        <pc:spChg chg="mod">
          <ac:chgData name="LAMY AU ROUSSEAU Elisabeth" userId="6609d97e-0a8c-4809-a7c9-167b6b636df3" providerId="ADAL" clId="{33E993BA-3DF0-474B-BECF-EB038E6A4DE0}" dt="2025-05-30T14:07:22.854" v="66" actId="1076"/>
          <ac:spMkLst>
            <pc:docMk/>
            <pc:sldMk cId="2232915552" sldId="281"/>
            <ac:spMk id="44" creationId="{7D6BC39F-2C58-CF9A-2E94-2CE9838D745C}"/>
          </ac:spMkLst>
        </pc:spChg>
        <pc:spChg chg="del">
          <ac:chgData name="LAMY AU ROUSSEAU Elisabeth" userId="6609d97e-0a8c-4809-a7c9-167b6b636df3" providerId="ADAL" clId="{33E993BA-3DF0-474B-BECF-EB038E6A4DE0}" dt="2025-05-30T14:51:36.835" v="239" actId="478"/>
          <ac:spMkLst>
            <pc:docMk/>
            <pc:sldMk cId="2232915552" sldId="281"/>
            <ac:spMk id="47" creationId="{FB17FCFB-D335-D1BD-A7B0-61EEC122A55F}"/>
          </ac:spMkLst>
        </pc:spChg>
        <pc:picChg chg="add del mod">
          <ac:chgData name="LAMY AU ROUSSEAU Elisabeth" userId="6609d97e-0a8c-4809-a7c9-167b6b636df3" providerId="ADAL" clId="{33E993BA-3DF0-474B-BECF-EB038E6A4DE0}" dt="2025-05-30T14:51:32.656" v="237" actId="478"/>
          <ac:picMkLst>
            <pc:docMk/>
            <pc:sldMk cId="2232915552" sldId="281"/>
            <ac:picMk id="7" creationId="{7B9D7F44-6F90-F73D-E942-A647E7CFBC7C}"/>
          </ac:picMkLst>
        </pc:picChg>
        <pc:picChg chg="del">
          <ac:chgData name="LAMY AU ROUSSEAU Elisabeth" userId="6609d97e-0a8c-4809-a7c9-167b6b636df3" providerId="ADAL" clId="{33E993BA-3DF0-474B-BECF-EB038E6A4DE0}" dt="2025-05-30T13:58:40.219" v="0" actId="478"/>
          <ac:picMkLst>
            <pc:docMk/>
            <pc:sldMk cId="2232915552" sldId="281"/>
            <ac:picMk id="14" creationId="{82B72340-2E67-00DE-3C91-1260C179E02F}"/>
          </ac:picMkLst>
        </pc:picChg>
        <pc:picChg chg="add del mod">
          <ac:chgData name="LAMY AU ROUSSEAU Elisabeth" userId="6609d97e-0a8c-4809-a7c9-167b6b636df3" providerId="ADAL" clId="{33E993BA-3DF0-474B-BECF-EB038E6A4DE0}" dt="2025-05-30T15:39:57.681" v="363" actId="478"/>
          <ac:picMkLst>
            <pc:docMk/>
            <pc:sldMk cId="2232915552" sldId="281"/>
            <ac:picMk id="16" creationId="{C9C04C3A-A78A-4E7F-EE61-20A32138694B}"/>
          </ac:picMkLst>
        </pc:picChg>
        <pc:picChg chg="add del mod">
          <ac:chgData name="LAMY AU ROUSSEAU Elisabeth" userId="6609d97e-0a8c-4809-a7c9-167b6b636df3" providerId="ADAL" clId="{33E993BA-3DF0-474B-BECF-EB038E6A4DE0}" dt="2025-05-30T15:39:58.696" v="364" actId="478"/>
          <ac:picMkLst>
            <pc:docMk/>
            <pc:sldMk cId="2232915552" sldId="281"/>
            <ac:picMk id="17" creationId="{64BBD5E3-85CB-2682-EEE5-B8A39693E4B8}"/>
          </ac:picMkLst>
        </pc:picChg>
        <pc:picChg chg="add del mod">
          <ac:chgData name="LAMY AU ROUSSEAU Elisabeth" userId="6609d97e-0a8c-4809-a7c9-167b6b636df3" providerId="ADAL" clId="{33E993BA-3DF0-474B-BECF-EB038E6A4DE0}" dt="2025-05-30T14:58:18.167" v="272" actId="478"/>
          <ac:picMkLst>
            <pc:docMk/>
            <pc:sldMk cId="2232915552" sldId="281"/>
            <ac:picMk id="18" creationId="{EAE94AF5-45E8-5619-62EA-3C62C0CB7BDA}"/>
          </ac:picMkLst>
        </pc:picChg>
        <pc:picChg chg="add del mod">
          <ac:chgData name="LAMY AU ROUSSEAU Elisabeth" userId="6609d97e-0a8c-4809-a7c9-167b6b636df3" providerId="ADAL" clId="{33E993BA-3DF0-474B-BECF-EB038E6A4DE0}" dt="2025-05-30T15:40:00.508" v="365" actId="478"/>
          <ac:picMkLst>
            <pc:docMk/>
            <pc:sldMk cId="2232915552" sldId="281"/>
            <ac:picMk id="19" creationId="{EA33CEE0-BCD1-A31B-962D-F77521DC3D7B}"/>
          </ac:picMkLst>
        </pc:picChg>
        <pc:picChg chg="add del mod">
          <ac:chgData name="LAMY AU ROUSSEAU Elisabeth" userId="6609d97e-0a8c-4809-a7c9-167b6b636df3" providerId="ADAL" clId="{33E993BA-3DF0-474B-BECF-EB038E6A4DE0}" dt="2025-05-30T15:40:02.555" v="366" actId="478"/>
          <ac:picMkLst>
            <pc:docMk/>
            <pc:sldMk cId="2232915552" sldId="281"/>
            <ac:picMk id="20" creationId="{F0870DCD-5EB3-2ABB-5CC8-8E9761A03BF2}"/>
          </ac:picMkLst>
        </pc:picChg>
        <pc:picChg chg="del">
          <ac:chgData name="LAMY AU ROUSSEAU Elisabeth" userId="6609d97e-0a8c-4809-a7c9-167b6b636df3" providerId="ADAL" clId="{33E993BA-3DF0-474B-BECF-EB038E6A4DE0}" dt="2025-05-30T13:59:07.984" v="6" actId="478"/>
          <ac:picMkLst>
            <pc:docMk/>
            <pc:sldMk cId="2232915552" sldId="281"/>
            <ac:picMk id="25" creationId="{B6777383-2C2C-9CEE-2F2D-C6C9EDD8A649}"/>
          </ac:picMkLst>
        </pc:picChg>
        <pc:picChg chg="del mod">
          <ac:chgData name="LAMY AU ROUSSEAU Elisabeth" userId="6609d97e-0a8c-4809-a7c9-167b6b636df3" providerId="ADAL" clId="{33E993BA-3DF0-474B-BECF-EB038E6A4DE0}" dt="2025-05-30T14:09:44.321" v="81" actId="478"/>
          <ac:picMkLst>
            <pc:docMk/>
            <pc:sldMk cId="2232915552" sldId="281"/>
            <ac:picMk id="34" creationId="{87BDBF48-38F0-8CD2-0FE6-66F5E63C1DE6}"/>
          </ac:picMkLst>
        </pc:picChg>
        <pc:picChg chg="del">
          <ac:chgData name="LAMY AU ROUSSEAU Elisabeth" userId="6609d97e-0a8c-4809-a7c9-167b6b636df3" providerId="ADAL" clId="{33E993BA-3DF0-474B-BECF-EB038E6A4DE0}" dt="2025-05-30T14:51:34.926" v="238" actId="478"/>
          <ac:picMkLst>
            <pc:docMk/>
            <pc:sldMk cId="2232915552" sldId="281"/>
            <ac:picMk id="45" creationId="{E7222F9E-DD6D-E40C-90E5-F35D1D3B9270}"/>
          </ac:picMkLst>
        </pc:picChg>
      </pc:sldChg>
      <pc:sldChg chg="addSp delSp modSp add mod">
        <pc:chgData name="LAMY AU ROUSSEAU Elisabeth" userId="6609d97e-0a8c-4809-a7c9-167b6b636df3" providerId="ADAL" clId="{33E993BA-3DF0-474B-BECF-EB038E6A4DE0}" dt="2025-05-30T14:47:01.242" v="120" actId="1076"/>
        <pc:sldMkLst>
          <pc:docMk/>
          <pc:sldMk cId="3712638473" sldId="282"/>
        </pc:sldMkLst>
        <pc:spChg chg="mod">
          <ac:chgData name="LAMY AU ROUSSEAU Elisabeth" userId="6609d97e-0a8c-4809-a7c9-167b6b636df3" providerId="ADAL" clId="{33E993BA-3DF0-474B-BECF-EB038E6A4DE0}" dt="2025-05-30T14:05:18.513" v="56" actId="2711"/>
          <ac:spMkLst>
            <pc:docMk/>
            <pc:sldMk cId="3712638473" sldId="282"/>
            <ac:spMk id="5" creationId="{ACB39840-263A-B46B-F10F-E872D13D89E3}"/>
          </ac:spMkLst>
        </pc:spChg>
        <pc:spChg chg="add mod">
          <ac:chgData name="LAMY AU ROUSSEAU Elisabeth" userId="6609d97e-0a8c-4809-a7c9-167b6b636df3" providerId="ADAL" clId="{33E993BA-3DF0-474B-BECF-EB038E6A4DE0}" dt="2025-05-30T14:46:40.173" v="115" actId="1076"/>
          <ac:spMkLst>
            <pc:docMk/>
            <pc:sldMk cId="3712638473" sldId="282"/>
            <ac:spMk id="7" creationId="{C606D92F-0338-EC76-28A9-AB9A68398BC8}"/>
          </ac:spMkLst>
        </pc:spChg>
        <pc:spChg chg="add mod">
          <ac:chgData name="LAMY AU ROUSSEAU Elisabeth" userId="6609d97e-0a8c-4809-a7c9-167b6b636df3" providerId="ADAL" clId="{33E993BA-3DF0-474B-BECF-EB038E6A4DE0}" dt="2025-05-30T14:04:26.382" v="52" actId="1076"/>
          <ac:spMkLst>
            <pc:docMk/>
            <pc:sldMk cId="3712638473" sldId="282"/>
            <ac:spMk id="8" creationId="{3D5B8DB6-0985-06EC-1372-BC5DC261D3C0}"/>
          </ac:spMkLst>
        </pc:spChg>
        <pc:spChg chg="add del mod">
          <ac:chgData name="LAMY AU ROUSSEAU Elisabeth" userId="6609d97e-0a8c-4809-a7c9-167b6b636df3" providerId="ADAL" clId="{33E993BA-3DF0-474B-BECF-EB038E6A4DE0}" dt="2025-05-30T14:46:27.539" v="112" actId="478"/>
          <ac:spMkLst>
            <pc:docMk/>
            <pc:sldMk cId="3712638473" sldId="282"/>
            <ac:spMk id="11" creationId="{174FF7FC-4569-7CD4-50B1-2BF267ED43B1}"/>
          </ac:spMkLst>
        </pc:spChg>
        <pc:spChg chg="add del mod">
          <ac:chgData name="LAMY AU ROUSSEAU Elisabeth" userId="6609d97e-0a8c-4809-a7c9-167b6b636df3" providerId="ADAL" clId="{33E993BA-3DF0-474B-BECF-EB038E6A4DE0}" dt="2025-05-30T14:46:25.963" v="111" actId="478"/>
          <ac:spMkLst>
            <pc:docMk/>
            <pc:sldMk cId="3712638473" sldId="282"/>
            <ac:spMk id="13" creationId="{0F12BC23-CB59-64A9-364C-30AB8123A615}"/>
          </ac:spMkLst>
        </pc:spChg>
        <pc:spChg chg="add del mod">
          <ac:chgData name="LAMY AU ROUSSEAU Elisabeth" userId="6609d97e-0a8c-4809-a7c9-167b6b636df3" providerId="ADAL" clId="{33E993BA-3DF0-474B-BECF-EB038E6A4DE0}" dt="2025-05-30T14:46:29.727" v="113" actId="478"/>
          <ac:spMkLst>
            <pc:docMk/>
            <pc:sldMk cId="3712638473" sldId="282"/>
            <ac:spMk id="14" creationId="{2F928F26-DF80-7263-FBF0-D67D6BFF8A52}"/>
          </ac:spMkLst>
        </pc:spChg>
        <pc:spChg chg="mod">
          <ac:chgData name="LAMY AU ROUSSEAU Elisabeth" userId="6609d97e-0a8c-4809-a7c9-167b6b636df3" providerId="ADAL" clId="{33E993BA-3DF0-474B-BECF-EB038E6A4DE0}" dt="2025-05-30T14:05:28.936" v="57" actId="14100"/>
          <ac:spMkLst>
            <pc:docMk/>
            <pc:sldMk cId="3712638473" sldId="282"/>
            <ac:spMk id="31" creationId="{4F8C1193-C888-3293-BA36-396534CA3928}"/>
          </ac:spMkLst>
        </pc:spChg>
        <pc:spChg chg="mod">
          <ac:chgData name="LAMY AU ROUSSEAU Elisabeth" userId="6609d97e-0a8c-4809-a7c9-167b6b636df3" providerId="ADAL" clId="{33E993BA-3DF0-474B-BECF-EB038E6A4DE0}" dt="2025-05-30T14:46:57.762" v="118" actId="1076"/>
          <ac:spMkLst>
            <pc:docMk/>
            <pc:sldMk cId="3712638473" sldId="282"/>
            <ac:spMk id="36" creationId="{373B47CC-C909-135D-F482-42C15884D328}"/>
          </ac:spMkLst>
        </pc:spChg>
        <pc:spChg chg="mod">
          <ac:chgData name="LAMY AU ROUSSEAU Elisabeth" userId="6609d97e-0a8c-4809-a7c9-167b6b636df3" providerId="ADAL" clId="{33E993BA-3DF0-474B-BECF-EB038E6A4DE0}" dt="2025-05-30T14:46:36.638" v="114" actId="1076"/>
          <ac:spMkLst>
            <pc:docMk/>
            <pc:sldMk cId="3712638473" sldId="282"/>
            <ac:spMk id="38" creationId="{E13689BE-A149-E910-CFEF-BDFCCE703B78}"/>
          </ac:spMkLst>
        </pc:spChg>
        <pc:spChg chg="mod">
          <ac:chgData name="LAMY AU ROUSSEAU Elisabeth" userId="6609d97e-0a8c-4809-a7c9-167b6b636df3" providerId="ADAL" clId="{33E993BA-3DF0-474B-BECF-EB038E6A4DE0}" dt="2025-05-30T14:46:55.427" v="117" actId="1076"/>
          <ac:spMkLst>
            <pc:docMk/>
            <pc:sldMk cId="3712638473" sldId="282"/>
            <ac:spMk id="39" creationId="{4EF78A07-7FAA-A7EB-2A57-C750391463B0}"/>
          </ac:spMkLst>
        </pc:spChg>
        <pc:spChg chg="del">
          <ac:chgData name="LAMY AU ROUSSEAU Elisabeth" userId="6609d97e-0a8c-4809-a7c9-167b6b636df3" providerId="ADAL" clId="{33E993BA-3DF0-474B-BECF-EB038E6A4DE0}" dt="2025-05-30T14:03:26.267" v="44" actId="478"/>
          <ac:spMkLst>
            <pc:docMk/>
            <pc:sldMk cId="3712638473" sldId="282"/>
            <ac:spMk id="44" creationId="{77053CD7-7B83-506B-5EE2-A0F3C3492BC8}"/>
          </ac:spMkLst>
        </pc:spChg>
        <pc:spChg chg="del">
          <ac:chgData name="LAMY AU ROUSSEAU Elisabeth" userId="6609d97e-0a8c-4809-a7c9-167b6b636df3" providerId="ADAL" clId="{33E993BA-3DF0-474B-BECF-EB038E6A4DE0}" dt="2025-05-30T14:03:28.288" v="45" actId="478"/>
          <ac:spMkLst>
            <pc:docMk/>
            <pc:sldMk cId="3712638473" sldId="282"/>
            <ac:spMk id="47" creationId="{7202A426-762D-0BD7-9B7A-D26B45519F8B}"/>
          </ac:spMkLst>
        </pc:spChg>
        <pc:picChg chg="add del mod">
          <ac:chgData name="LAMY AU ROUSSEAU Elisabeth" userId="6609d97e-0a8c-4809-a7c9-167b6b636df3" providerId="ADAL" clId="{33E993BA-3DF0-474B-BECF-EB038E6A4DE0}" dt="2025-05-30T14:46:23.030" v="109" actId="478"/>
          <ac:picMkLst>
            <pc:docMk/>
            <pc:sldMk cId="3712638473" sldId="282"/>
            <ac:picMk id="9" creationId="{AB1CFD6C-CFAF-FF0C-2B8D-4301D5F94383}"/>
          </ac:picMkLst>
        </pc:picChg>
        <pc:picChg chg="mod">
          <ac:chgData name="LAMY AU ROUSSEAU Elisabeth" userId="6609d97e-0a8c-4809-a7c9-167b6b636df3" providerId="ADAL" clId="{33E993BA-3DF0-474B-BECF-EB038E6A4DE0}" dt="2025-05-30T14:47:01.242" v="120" actId="1076"/>
          <ac:picMkLst>
            <pc:docMk/>
            <pc:sldMk cId="3712638473" sldId="282"/>
            <ac:picMk id="34" creationId="{FB3B4D36-4839-8947-1709-2670E7A6D016}"/>
          </ac:picMkLst>
        </pc:picChg>
        <pc:picChg chg="del mod">
          <ac:chgData name="LAMY AU ROUSSEAU Elisabeth" userId="6609d97e-0a8c-4809-a7c9-167b6b636df3" providerId="ADAL" clId="{33E993BA-3DF0-474B-BECF-EB038E6A4DE0}" dt="2025-05-30T14:03:24.210" v="43" actId="478"/>
          <ac:picMkLst>
            <pc:docMk/>
            <pc:sldMk cId="3712638473" sldId="282"/>
            <ac:picMk id="45" creationId="{6310EAAA-69B4-9AD5-5D62-98CCD0FD1C19}"/>
          </ac:picMkLst>
        </pc:picChg>
      </pc:sldChg>
      <pc:sldChg chg="add del">
        <pc:chgData name="LAMY AU ROUSSEAU Elisabeth" userId="6609d97e-0a8c-4809-a7c9-167b6b636df3" providerId="ADAL" clId="{33E993BA-3DF0-474B-BECF-EB038E6A4DE0}" dt="2025-05-30T14:10:39.165" v="90" actId="2696"/>
        <pc:sldMkLst>
          <pc:docMk/>
          <pc:sldMk cId="2023059371" sldId="283"/>
        </pc:sldMkLst>
      </pc:sldChg>
      <pc:sldChg chg="add">
        <pc:chgData name="LAMY AU ROUSSEAU Elisabeth" userId="6609d97e-0a8c-4809-a7c9-167b6b636df3" providerId="ADAL" clId="{33E993BA-3DF0-474B-BECF-EB038E6A4DE0}" dt="2025-05-30T15:02:38.802" v="359"/>
        <pc:sldMkLst>
          <pc:docMk/>
          <pc:sldMk cId="3505887457" sldId="295"/>
        </pc:sldMkLst>
      </pc:sldChg>
      <pc:sldChg chg="add">
        <pc:chgData name="LAMY AU ROUSSEAU Elisabeth" userId="6609d97e-0a8c-4809-a7c9-167b6b636df3" providerId="ADAL" clId="{33E993BA-3DF0-474B-BECF-EB038E6A4DE0}" dt="2025-05-30T15:02:59.158" v="360"/>
        <pc:sldMkLst>
          <pc:docMk/>
          <pc:sldMk cId="2477949246" sldId="30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3" y="19"/>
            <a:ext cx="3080227" cy="511175"/>
          </a:xfrm>
          <a:prstGeom prst="rect">
            <a:avLst/>
          </a:prstGeom>
        </p:spPr>
        <p:txBody>
          <a:bodyPr vert="horz" lIns="91692" tIns="45847" rIns="91692" bIns="45847" rtlCol="0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2263" y="19"/>
            <a:ext cx="3080227" cy="511175"/>
          </a:xfrm>
          <a:prstGeom prst="rect">
            <a:avLst/>
          </a:prstGeom>
        </p:spPr>
        <p:txBody>
          <a:bodyPr vert="horz" lIns="91692" tIns="45847" rIns="91692" bIns="45847" rtlCol="0"/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0C696018-B478-475A-B2DA-D07E9C6F34C8}" type="datetimeFigureOut">
              <a:rPr lang="fr-FR"/>
              <a:pPr>
                <a:defRPr/>
              </a:pPr>
              <a:t>30/05/2025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81050" y="768350"/>
            <a:ext cx="554196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92" tIns="45847" rIns="91692" bIns="45847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11684" y="4860931"/>
            <a:ext cx="5682299" cy="4605336"/>
          </a:xfrm>
          <a:prstGeom prst="rect">
            <a:avLst/>
          </a:prstGeom>
        </p:spPr>
        <p:txBody>
          <a:bodyPr vert="horz" lIns="91692" tIns="45847" rIns="91692" bIns="45847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3" y="9720270"/>
            <a:ext cx="3080227" cy="512761"/>
          </a:xfrm>
          <a:prstGeom prst="rect">
            <a:avLst/>
          </a:prstGeom>
        </p:spPr>
        <p:txBody>
          <a:bodyPr vert="horz" lIns="91692" tIns="45847" rIns="91692" bIns="45847" rtlCol="0" anchor="b"/>
          <a:lstStyle>
            <a:lvl1pPr algn="l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2263" y="9720270"/>
            <a:ext cx="3080227" cy="512761"/>
          </a:xfrm>
          <a:prstGeom prst="rect">
            <a:avLst/>
          </a:prstGeom>
        </p:spPr>
        <p:txBody>
          <a:bodyPr vert="horz" wrap="square" lIns="91692" tIns="45847" rIns="91692" bIns="4584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62DE2E-98CA-425D-90A3-E40D3A3E68D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86241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F394D-AAA3-47EE-B2DD-500078156697}" type="datetimeFigureOut">
              <a:rPr lang="fr-FR"/>
              <a:pPr>
                <a:defRPr/>
              </a:pPr>
              <a:t>30/05/2025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012CC-FFEB-46DA-98B2-F81653F743F5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52015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66FB4-3061-4C3B-ACD3-D2F483143817}" type="datetimeFigureOut">
              <a:rPr lang="fr-FR"/>
              <a:pPr>
                <a:defRPr/>
              </a:pPr>
              <a:t>30/05/2025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68DBA-F226-492A-B5F2-4F5E022CC81C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57015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ADE2-470D-4181-B9BD-4B5715930C8A}" type="datetimeFigureOut">
              <a:rPr lang="fr-FR"/>
              <a:pPr>
                <a:defRPr/>
              </a:pPr>
              <a:t>30/05/2025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AB877-1709-4D22-8FDF-88E471F47DA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7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67379-00A3-475A-AB55-B7D4D4E62A96}" type="datetimeFigureOut">
              <a:rPr lang="fr-FR"/>
              <a:pPr>
                <a:defRPr/>
              </a:pPr>
              <a:t>30/05/2025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0FE8E8-5881-40B0-BA45-57BBF26777E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2243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A2969-FC72-4956-99A2-59703B3A808E}" type="datetimeFigureOut">
              <a:rPr lang="fr-FR"/>
              <a:pPr>
                <a:defRPr/>
              </a:pPr>
              <a:t>30/05/2025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6BE99D-C3B0-48C7-B8E3-8C79B65F0F6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47844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92C679-B712-4478-9400-B805C41F7303}" type="datetimeFigureOut">
              <a:rPr lang="fr-FR"/>
              <a:pPr>
                <a:defRPr/>
              </a:pPr>
              <a:t>30/05/2025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3DCBAF-2C68-43BD-B84D-6FBEF4D56EC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65119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BB645-D6EA-4307-A15D-DDBD71FC8B7B}" type="datetimeFigureOut">
              <a:rPr lang="fr-FR"/>
              <a:pPr>
                <a:defRPr/>
              </a:pPr>
              <a:t>30/05/2025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785A4C-F6B6-4A75-9F1E-7E3E376DFFE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423854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AFCA6-461F-494C-9324-A9153C674DBF}" type="datetimeFigureOut">
              <a:rPr lang="fr-FR"/>
              <a:pPr>
                <a:defRPr/>
              </a:pPr>
              <a:t>30/05/2025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1A96F-BA04-4121-940E-CAF3C027639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6685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488D1-2B5C-4D9D-87EA-22EA43B66A50}" type="datetimeFigureOut">
              <a:rPr lang="fr-FR"/>
              <a:pPr>
                <a:defRPr/>
              </a:pPr>
              <a:t>30/05/2025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97E36F-E378-4C13-9092-837745C4789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92412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59023-2983-48C9-AEF5-DEC7B0C30CC8}" type="datetimeFigureOut">
              <a:rPr lang="fr-FR"/>
              <a:pPr>
                <a:defRPr/>
              </a:pPr>
              <a:t>30/05/2025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76E50-FEC2-496C-A2EF-427F64FCD4F1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814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798AB-3F08-4B13-B5D6-EAF9DA76DED5}" type="datetimeFigureOut">
              <a:rPr lang="fr-FR"/>
              <a:pPr>
                <a:defRPr/>
              </a:pPr>
              <a:t>30/05/2025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B9BABB-3E08-470C-B664-304591D234F6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025207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8A026CA-B994-4AC0-A896-928A05D5BC13}" type="datetimeFigureOut">
              <a:rPr lang="fr-FR"/>
              <a:pPr>
                <a:defRPr/>
              </a:pPr>
              <a:t>30/05/2025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8DF12AF-35D4-4DE5-8031-658E482282C5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2" name="MSIPCMContentMarking" descr="{&quot;HashCode&quot;:722694439,&quot;Placement&quot;:&quot;Footer&quot;}"/>
          <p:cNvSpPr txBox="1"/>
          <p:nvPr userDrawn="1"/>
        </p:nvSpPr>
        <p:spPr>
          <a:xfrm>
            <a:off x="4509981" y="6595656"/>
            <a:ext cx="886037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fr-FR" sz="1000">
                <a:solidFill>
                  <a:srgbClr val="0078D7"/>
                </a:solidFill>
                <a:latin typeface="Calibri" panose="020F0502020204030204" pitchFamily="34" charset="0"/>
              </a:rPr>
              <a:t>C1 - Interne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egroupelaposte.csod.com/ui/lms-learner-home/home?tab_page_id=-200300006&amp;tab_id=-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hyperlink" Target="https://legroupelaposte.csod.com/" TargetMode="Externa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legroupelaposte.csod.com/ui/lms-learning-details/app/event/042c5b04-1eda-4533-8e61-5fc730cec0f1" TargetMode="External"/><Relationship Id="rId13" Type="http://schemas.openxmlformats.org/officeDocument/2006/relationships/hyperlink" Target="https://legroupelaposte.csod.com/ui/lms-learning-details/app/event/3ea92240-79f7-4947-9e81-71bd7ccfbc55" TargetMode="External"/><Relationship Id="rId18" Type="http://schemas.openxmlformats.org/officeDocument/2006/relationships/hyperlink" Target="https://legroupelaposte.csod.com/ui/lms-learning-details/app/event/832b7bd6-431e-4e80-9ae5-da6eaf01d3b0" TargetMode="External"/><Relationship Id="rId3" Type="http://schemas.openxmlformats.org/officeDocument/2006/relationships/hyperlink" Target="https://legroupelaposte.csod.com/ui/lms-learning-details/app/event/d1aa3ebb-1bcb-44db-81d4-2a0e724e2ead" TargetMode="External"/><Relationship Id="rId7" Type="http://schemas.openxmlformats.org/officeDocument/2006/relationships/hyperlink" Target="https://legroupelaposte.csod.com/ui/lms-learning-details/app/event/f6ac8abc-806c-494e-b81e-52518460d663" TargetMode="External"/><Relationship Id="rId12" Type="http://schemas.openxmlformats.org/officeDocument/2006/relationships/hyperlink" Target="https://legroupelaposte.csod.com/ui/lms-learning-details/app/event/ffc0582e-74a7-4de5-af89-dc1deea4e86b" TargetMode="External"/><Relationship Id="rId17" Type="http://schemas.openxmlformats.org/officeDocument/2006/relationships/hyperlink" Target="https://legroupelaposte.csod.com/ui/lms-learning-details/app/event/28555992-3798-44f8-b041-754af30f0e13" TargetMode="External"/><Relationship Id="rId2" Type="http://schemas.openxmlformats.org/officeDocument/2006/relationships/hyperlink" Target="https://idpriam.groupe.extra.laposte.fr/samlv2/SSOIDPInit/CSOD?spEntityID=https://legroupelaposte.csod.com&amp;NameIDFormat=unspecified&amp;rsrcLevel=1&amp;RelayState=https://legroupelaposte.csod.com/DeepLink/ProcessRedirect.aspx?module%3dlodetails%26lo%3d962c6ddd-9ca1-40e9-8590-126319a20122" TargetMode="External"/><Relationship Id="rId16" Type="http://schemas.openxmlformats.org/officeDocument/2006/relationships/hyperlink" Target="https://legroupelaposte.csod.com/ui/lms-learning-details/app/event/78e153df-202b-4d5f-b686-e8dcfe01828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groupelaposte.csod.com/ui/lms-learning-details/app/event/6c481d10-fe27-4851-8201-23d0e5dd8265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s://legroupelaposte.csod.com/ui/lms-learning-details/app/event/c20cf2d5-0ea6-4829-ad01-014e16238e21" TargetMode="External"/><Relationship Id="rId15" Type="http://schemas.openxmlformats.org/officeDocument/2006/relationships/hyperlink" Target="https://legroupelaposte.csod.com/ui/lms-learning-details/app/event/f01e6e41-0033-4fc4-ad50-8ad4cdb563cc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s://legroupelaposte.csod.com/ui/lms-learning-details/app/event/5ef8d0a5-8d3b-4059-8fad-874e6294bd6f" TargetMode="External"/><Relationship Id="rId9" Type="http://schemas.openxmlformats.org/officeDocument/2006/relationships/image" Target="../media/image4.png"/><Relationship Id="rId14" Type="http://schemas.openxmlformats.org/officeDocument/2006/relationships/hyperlink" Target="https://legroupelaposte.csod.com/ui/lms-learning-details/app/event/b1e6fe00-31c3-4959-85d2-7d23da64554d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legroupelaposte.csod.com/ui/lms-learning-details/app/event/9879b296-7c98-4bbf-b0df-8786f4466d84" TargetMode="External"/><Relationship Id="rId13" Type="http://schemas.openxmlformats.org/officeDocument/2006/relationships/hyperlink" Target="https://legroupelaposte.csod.com/ui/lms-learning-details/app/course/f8712f43-f492-4ee9-b600-4a4a645aaa91" TargetMode="External"/><Relationship Id="rId18" Type="http://schemas.openxmlformats.org/officeDocument/2006/relationships/hyperlink" Target="https://legroupelaposte.csod.com/ui/lms-learning-details/app/course/e75ed415-bc35-4666-b42a-df4d5fcfd088" TargetMode="External"/><Relationship Id="rId3" Type="http://schemas.openxmlformats.org/officeDocument/2006/relationships/hyperlink" Target="https://legroupelaposte.csod.com/ui/lms-learning-details/app/event/351143d3-d36c-408a-9bbe-a02d70b5c0f0" TargetMode="External"/><Relationship Id="rId7" Type="http://schemas.openxmlformats.org/officeDocument/2006/relationships/hyperlink" Target="https://legroupelaposte.csod.com/ui/lms-learning-details/app/event/f72cbf65-a362-415d-941d-0424fcd59154" TargetMode="External"/><Relationship Id="rId12" Type="http://schemas.openxmlformats.org/officeDocument/2006/relationships/hyperlink" Target="https://legroupelaposte.csod.com/ui/lms-learning-details/app/course/44d8cdc0-abe2-4a0c-90be-1ac3ff601948" TargetMode="External"/><Relationship Id="rId17" Type="http://schemas.openxmlformats.org/officeDocument/2006/relationships/hyperlink" Target="https://legroupelaposte.csod.com/ui/lms-learning-details/app/event/a3a53cb9-66b7-4dfa-bb34-dc43b7459513" TargetMode="External"/><Relationship Id="rId2" Type="http://schemas.openxmlformats.org/officeDocument/2006/relationships/image" Target="../media/image6.png"/><Relationship Id="rId16" Type="http://schemas.openxmlformats.org/officeDocument/2006/relationships/hyperlink" Target="https://legroupelaposte.csod.com/ui/lms-learning-details/app/event/a162f40e-9b06-407e-a028-5670aab98f8c" TargetMode="External"/><Relationship Id="rId20" Type="http://schemas.openxmlformats.org/officeDocument/2006/relationships/hyperlink" Target="https://legroupelaposte.csod.com/ui/lms-learning-details/app/event/f168ecf0-a355-4c1d-9862-91afad3f654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groupelaposte.csod.com/ui/lms-learning-details/app/event/31fb6c04-3377-4c35-816f-107f29a8a79d" TargetMode="External"/><Relationship Id="rId11" Type="http://schemas.openxmlformats.org/officeDocument/2006/relationships/hyperlink" Target="https://legroupelaposte.csod.com/ui/lms-learning-details/app/event/5a8d530e-ad6b-4dda-82c5-0761b4c9a3a6" TargetMode="External"/><Relationship Id="rId5" Type="http://schemas.openxmlformats.org/officeDocument/2006/relationships/hyperlink" Target="https://legroupelaposte.csod.com/ui/lms-learning-details/app/event/87a1fef1-7b30-42ff-a96a-2f71aaa985f3" TargetMode="External"/><Relationship Id="rId15" Type="http://schemas.openxmlformats.org/officeDocument/2006/relationships/hyperlink" Target="https://legroupelaposte.csod.com/ui/lms-learning-details/app/event/c2835039-21dd-43b5-9a31-a95ec1c263d4" TargetMode="External"/><Relationship Id="rId10" Type="http://schemas.openxmlformats.org/officeDocument/2006/relationships/hyperlink" Target="https://legroupelaposte.csod.com/ui/lms-learning-details/app/event/4eb19bfc-05f1-4487-89eb-c058835954cb" TargetMode="External"/><Relationship Id="rId19" Type="http://schemas.openxmlformats.org/officeDocument/2006/relationships/hyperlink" Target="https://legroupelaposte.csod.com/ui/lms-learning-details/app/event/1698e5d4-f20d-48f3-845e-9eef3b19223f" TargetMode="External"/><Relationship Id="rId4" Type="http://schemas.openxmlformats.org/officeDocument/2006/relationships/hyperlink" Target="https://legroupelaposte.csod.com/ui/lms-learning-details/app/event/74ae8f92-9393-4d06-86de-3448b1f29ba9" TargetMode="External"/><Relationship Id="rId9" Type="http://schemas.openxmlformats.org/officeDocument/2006/relationships/hyperlink" Target="https://legroupelaposte.csod.com/ui/lms-learning-details/app/event/f370bd34-4cc7-45e4-80bc-57dda8ded0e1" TargetMode="External"/><Relationship Id="rId14" Type="http://schemas.openxmlformats.org/officeDocument/2006/relationships/hyperlink" Target="https://legroupelaposte.csod.com/ui/lms-learning-details/app/course/62027fa0-7922-45eb-98c6-87b9b1b1578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legroupelaposte.csod.com/ui/lms-learning-details/app/event/93a7d592-4adf-444f-b289-1761bb70d583" TargetMode="External"/><Relationship Id="rId2" Type="http://schemas.openxmlformats.org/officeDocument/2006/relationships/hyperlink" Target="https://legroupelaposte.csod.com/ui/lms-learning-details/app/event/e0839bf0-6ef8-41c9-8a4d-7aebfc90755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egroupelaposte.csod.com/ui/lms-learning-details/app/event/41059c94-6ecb-4235-b1f5-9c28eb7536d7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legroupelaposte.csod.com/ui/lms-learning-details/app/event/b605bc52-c815-4f2d-9bb0-cb172a0366d4" TargetMode="External"/><Relationship Id="rId13" Type="http://schemas.openxmlformats.org/officeDocument/2006/relationships/hyperlink" Target="https://legroupelaposte.csod.com/ui/lms-learning-details/app/event/edc74492-80f1-4784-9aa9-1798a6f65c77" TargetMode="External"/><Relationship Id="rId18" Type="http://schemas.openxmlformats.org/officeDocument/2006/relationships/hyperlink" Target="https://legroupelaposte.csod.com/ui/lms-learning-details/app/event/de5ef75f-cbbb-4632-8903-dd590dddf515" TargetMode="External"/><Relationship Id="rId3" Type="http://schemas.openxmlformats.org/officeDocument/2006/relationships/hyperlink" Target="https://legroupelaposte.csod.com/ui/lms-learning-details/app/event/4b9985b1-6db6-499e-91cc-3ade1716f67c" TargetMode="External"/><Relationship Id="rId7" Type="http://schemas.openxmlformats.org/officeDocument/2006/relationships/hyperlink" Target="https://legroupelaposte.csod.com/ui/lms-learning-details/app/event/e4c40e17-d402-48b8-a548-95d191ed5ed2" TargetMode="External"/><Relationship Id="rId12" Type="http://schemas.openxmlformats.org/officeDocument/2006/relationships/hyperlink" Target="https://legroupelaposte.csod.com/ui/lms-learning-details/app/event/68f67871-8721-4b4e-a2f9-36ab31870885" TargetMode="External"/><Relationship Id="rId17" Type="http://schemas.openxmlformats.org/officeDocument/2006/relationships/hyperlink" Target="https://legroupelaposte.csod.com/ui/lms-learning-details/app/event/2ab3e10c-90e3-43d9-b9e5-4e15f8006979" TargetMode="External"/><Relationship Id="rId2" Type="http://schemas.openxmlformats.org/officeDocument/2006/relationships/hyperlink" Target="https://legroupelaposte.csod.com/ui/lms-learning-details/app/event/1add2f01-d795-4d2b-9aa8-991fc9808b4c" TargetMode="External"/><Relationship Id="rId16" Type="http://schemas.openxmlformats.org/officeDocument/2006/relationships/hyperlink" Target="https://legroupelaposte.csod.com/ui/lms-learning-details/app/event/960a56f7-e97d-4fca-b155-a4c218bb47c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groupelaposte.csod.com/ui/lms-learning-details/app/event/646b9ba7-2d00-40b8-8515-23d8d82e830a" TargetMode="External"/><Relationship Id="rId11" Type="http://schemas.openxmlformats.org/officeDocument/2006/relationships/hyperlink" Target="https://legroupelaposte.csod.com/ui/lms-learning-details/app/event/382fb84c-ec22-4f39-bfcb-5b15cd3855dc" TargetMode="External"/><Relationship Id="rId5" Type="http://schemas.openxmlformats.org/officeDocument/2006/relationships/hyperlink" Target="https://legroupelaposte.csod.com/ui/lms-learning-details/app/event/e64b8374-35fe-47ff-a058-562b59954b59" TargetMode="External"/><Relationship Id="rId15" Type="http://schemas.openxmlformats.org/officeDocument/2006/relationships/hyperlink" Target="https://legroupelaposte.csod.com/ui/lms-learning-details/app/event/746030c9-abd9-425c-bc06-bca458637737" TargetMode="External"/><Relationship Id="rId10" Type="http://schemas.openxmlformats.org/officeDocument/2006/relationships/hyperlink" Target="https://legroupelaposte.csod.com/ui/lms-learning-details/app/event/bdcab583-1599-4cce-ad84-14ad5ff1e2c3" TargetMode="External"/><Relationship Id="rId19" Type="http://schemas.openxmlformats.org/officeDocument/2006/relationships/hyperlink" Target="https://legroupelaposte.csod.com/ui/lms-learning-details/app/curriculum/62300d94-5dff-43dd-9e73-3b15356b8b21" TargetMode="External"/><Relationship Id="rId4" Type="http://schemas.openxmlformats.org/officeDocument/2006/relationships/hyperlink" Target="https://legroupelaposte.csod.com/ui/lms-learning-details/app/event/fdbbf135-05fd-4b41-b4c5-de878915c98b" TargetMode="External"/><Relationship Id="rId9" Type="http://schemas.openxmlformats.org/officeDocument/2006/relationships/hyperlink" Target="https://legroupelaposte.csod.com/ui/lms-learning-details/app/event/9d738a50-00b8-48e9-a9ba-0d7fb8e057cd" TargetMode="External"/><Relationship Id="rId14" Type="http://schemas.openxmlformats.org/officeDocument/2006/relationships/hyperlink" Target="https://legroupelaposte.csod.com/ui/lms-learning-details/app/event/f9f05557-5764-4860-952b-29d3852ff45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h.laposte.fr/" TargetMode="External"/><Relationship Id="rId7" Type="http://schemas.openxmlformats.org/officeDocument/2006/relationships/hyperlink" Target="https://laposte.sharepoint.com/sites/hubpointcom1-filieres/EM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2.jpg"/><Relationship Id="rId4" Type="http://schemas.openxmlformats.org/officeDocument/2006/relationships/hyperlink" Target="https://legroupelaposte.csod.com/ui/lms-learner-home/home?tab_page_id=-200300006&amp;tab_id=-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050"/>
          <p:cNvSpPr/>
          <p:nvPr/>
        </p:nvSpPr>
        <p:spPr>
          <a:xfrm>
            <a:off x="619321" y="406211"/>
            <a:ext cx="3613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1000" b="1" dirty="0">
                <a:solidFill>
                  <a:srgbClr val="0B748C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ESPACE MOBILITÉ RECRUTEMENT GROUPE </a:t>
            </a:r>
          </a:p>
          <a:p>
            <a:pPr algn="ctr">
              <a:defRPr/>
            </a:pPr>
            <a:r>
              <a:rPr lang="fr-FR" sz="1000" b="1" dirty="0">
                <a:solidFill>
                  <a:srgbClr val="0B748C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REGION Normandie</a:t>
            </a:r>
          </a:p>
          <a:p>
            <a:pPr algn="ctr">
              <a:defRPr/>
            </a:pPr>
            <a:endParaRPr lang="fr-FR" altLang="fr-FR" sz="1000" dirty="0">
              <a:solidFill>
                <a:srgbClr val="0B748C"/>
              </a:solidFill>
              <a:latin typeface="Montserrat" panose="000005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defRPr/>
            </a:pPr>
            <a:endParaRPr lang="fr-FR" altLang="fr-FR" sz="800" dirty="0">
              <a:solidFill>
                <a:srgbClr val="0B748C"/>
              </a:solidFill>
              <a:latin typeface="Montserrat" panose="000005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defRPr/>
            </a:pPr>
            <a:endParaRPr lang="fr-FR" altLang="fr-FR" sz="800" dirty="0">
              <a:solidFill>
                <a:srgbClr val="0B748C"/>
              </a:solidFill>
              <a:latin typeface="Montserrat" panose="000005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defRPr/>
            </a:pPr>
            <a:endParaRPr lang="fr-FR" altLang="fr-FR" sz="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5020112" y="2606282"/>
            <a:ext cx="45365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fr-FR" altLang="fr-FR" sz="2400" b="1" dirty="0">
                <a:solidFill>
                  <a:srgbClr val="4B8CA2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PROGRAMME</a:t>
            </a:r>
            <a:r>
              <a:rPr lang="fr-FR" altLang="fr-FR" sz="2400" b="1" dirty="0">
                <a:solidFill>
                  <a:srgbClr val="4B8CA2"/>
                </a:solidFill>
                <a:latin typeface="Montserrat" panose="00000500000000000000" pitchFamily="2" charset="0"/>
                <a:ea typeface="Verdana" panose="020B0604030504040204" pitchFamily="34" charset="0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619320" y="1432665"/>
            <a:ext cx="3613600" cy="10441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rgbClr val="ED7322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Inscription aux ateliers avec l’accord du manager via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fr-FR" sz="1000" dirty="0">
              <a:solidFill>
                <a:srgbClr val="ED7322"/>
              </a:solidFill>
              <a:latin typeface="Montserrat" panose="000005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br>
              <a:rPr lang="fr-FR" sz="1000" dirty="0">
                <a:solidFill>
                  <a:srgbClr val="ED7322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fr-FR" sz="1000" dirty="0">
              <a:solidFill>
                <a:srgbClr val="ED7322"/>
              </a:solidFill>
              <a:latin typeface="Montserrat" panose="000005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680" y="5347833"/>
            <a:ext cx="721715" cy="27918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352600" y="5609187"/>
            <a:ext cx="2160240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345" indent="-347345" algn="ctr" hangingPunc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800" u="sng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www.rh.laposte.fr</a:t>
            </a:r>
            <a:r>
              <a:rPr lang="fr-FR" sz="800">
                <a:latin typeface="Montserrat" panose="000005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7345" indent="-347345" algn="ctr" hangingPunc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fr-FR" sz="600">
              <a:effectLst/>
              <a:latin typeface="Montserrat" panose="00000500000000000000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1060" y="5907210"/>
            <a:ext cx="4085876" cy="410882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900" i="1" dirty="0">
                <a:latin typeface="Montserrat"/>
                <a:ea typeface="Verdana"/>
                <a:cs typeface="Verdana"/>
              </a:rPr>
              <a:t>Les ateliers présentiels font l’objet d’un code BOFORM et peuvent être pris en charge au titre de la formation continue</a:t>
            </a:r>
          </a:p>
        </p:txBody>
      </p:sp>
      <p:sp>
        <p:nvSpPr>
          <p:cNvPr id="5" name="Rectangle 4"/>
          <p:cNvSpPr/>
          <p:nvPr/>
        </p:nvSpPr>
        <p:spPr>
          <a:xfrm>
            <a:off x="619320" y="4770399"/>
            <a:ext cx="36135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altLang="fr-FR" sz="1000" dirty="0">
                <a:solidFill>
                  <a:srgbClr val="0B748C"/>
                </a:solidFill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Retrouvez l’ensemble des informations et actions pour accompagner votre projet sur :</a:t>
            </a:r>
          </a:p>
        </p:txBody>
      </p:sp>
      <p:pic>
        <p:nvPicPr>
          <p:cNvPr id="9" name="Image 8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0727" y="1855693"/>
            <a:ext cx="1972112" cy="460159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291060" y="2606282"/>
            <a:ext cx="43739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b="1" dirty="0"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Retrouvez plus de dates et de thématiques en </a:t>
            </a:r>
            <a:r>
              <a:rPr lang="fr-FR" sz="1050" b="1" dirty="0" err="1"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distanciel</a:t>
            </a:r>
            <a:r>
              <a:rPr lang="fr-FR" sz="1050" b="1" dirty="0"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 (Teams) dans </a:t>
            </a:r>
            <a:r>
              <a:rPr lang="fr-FR" sz="1050" b="1" dirty="0" err="1"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maformation</a:t>
            </a:r>
            <a:endParaRPr lang="fr-FR" sz="1050" b="1" dirty="0">
              <a:latin typeface="Montserrat" panose="000005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1050" b="1" dirty="0">
              <a:latin typeface="Montserrat" panose="000005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1050" b="1" dirty="0"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Pour y accéder, suivez ce lien </a:t>
            </a:r>
            <a:r>
              <a:rPr lang="fr-FR" sz="1050" b="1" dirty="0"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https://legroupelaposte.csod.com/</a:t>
            </a:r>
            <a:endParaRPr lang="fr-FR" sz="1050" b="1" dirty="0">
              <a:latin typeface="Montserrat" panose="000005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fr-FR" sz="1050" b="1" dirty="0">
              <a:latin typeface="Montserrat" panose="000005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1050" b="1" dirty="0"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puis tapez votre mot clé dans le champ de recherche </a:t>
            </a:r>
          </a:p>
          <a:p>
            <a:pPr algn="ctr"/>
            <a:r>
              <a:rPr lang="fr-FR" sz="1050" b="1" dirty="0">
                <a:latin typeface="Montserrat" panose="000005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(un lien Teams sera envoyé après votre inscription)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953000" y="0"/>
            <a:ext cx="4953000" cy="4083728"/>
          </a:xfrm>
          <a:prstGeom prst="rect">
            <a:avLst/>
          </a:prstGeom>
          <a:solidFill>
            <a:srgbClr val="FFC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6"/>
          <a:srcRect l="855"/>
          <a:stretch/>
        </p:blipFill>
        <p:spPr>
          <a:xfrm>
            <a:off x="4962616" y="609415"/>
            <a:ext cx="4943383" cy="2864898"/>
          </a:xfrm>
          <a:prstGeom prst="rect">
            <a:avLst/>
          </a:prstGeom>
        </p:spPr>
      </p:pic>
      <p:sp>
        <p:nvSpPr>
          <p:cNvPr id="23" name="ZoneTexte 22"/>
          <p:cNvSpPr txBox="1"/>
          <p:nvPr/>
        </p:nvSpPr>
        <p:spPr>
          <a:xfrm>
            <a:off x="5078969" y="4071843"/>
            <a:ext cx="441878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3399"/>
                </a:solidFill>
                <a:latin typeface="Montserrat" panose="00000500000000000000" pitchFamily="2" charset="0"/>
              </a:rPr>
              <a:t>ATELIERS COLLECTIFS</a:t>
            </a:r>
          </a:p>
          <a:p>
            <a:r>
              <a:rPr lang="fr-FR" sz="2400" b="1">
                <a:solidFill>
                  <a:srgbClr val="C00000"/>
                </a:solidFill>
                <a:latin typeface="Montserrat" panose="00000500000000000000" pitchFamily="2" charset="0"/>
              </a:rPr>
              <a:t>Second </a:t>
            </a:r>
            <a:r>
              <a:rPr lang="fr-FR" sz="2400" b="1" dirty="0">
                <a:solidFill>
                  <a:srgbClr val="C00000"/>
                </a:solidFill>
                <a:latin typeface="Montserrat" panose="00000500000000000000" pitchFamily="2" charset="0"/>
              </a:rPr>
              <a:t>semestre 2025</a:t>
            </a:r>
          </a:p>
          <a:p>
            <a:endParaRPr lang="fr-FR" b="1" dirty="0">
              <a:solidFill>
                <a:srgbClr val="003399"/>
              </a:solidFill>
              <a:latin typeface="Montserrat" panose="00000500000000000000" pitchFamily="2" charset="0"/>
            </a:endParaRPr>
          </a:p>
          <a:p>
            <a:r>
              <a:rPr lang="fr-FR" b="1" dirty="0">
                <a:solidFill>
                  <a:srgbClr val="003399"/>
                </a:solidFill>
                <a:latin typeface="Montserrat" panose="00000500000000000000" pitchFamily="2" charset="0"/>
              </a:rPr>
              <a:t>Espace Mobilité et Recrutement Groupe Normandie</a:t>
            </a:r>
          </a:p>
          <a:p>
            <a:endParaRPr lang="fr-FR" sz="1400" dirty="0">
              <a:solidFill>
                <a:srgbClr val="003399"/>
              </a:solidFill>
              <a:latin typeface="Montserrat" panose="00000500000000000000" pitchFamily="2" charset="0"/>
            </a:endParaRPr>
          </a:p>
        </p:txBody>
      </p:sp>
      <p:cxnSp>
        <p:nvCxnSpPr>
          <p:cNvPr id="24" name="Connecteur droit 23"/>
          <p:cNvCxnSpPr/>
          <p:nvPr/>
        </p:nvCxnSpPr>
        <p:spPr>
          <a:xfrm>
            <a:off x="4951475" y="0"/>
            <a:ext cx="0" cy="6858000"/>
          </a:xfrm>
          <a:prstGeom prst="line">
            <a:avLst/>
          </a:prstGeom>
          <a:ln>
            <a:solidFill>
              <a:schemeClr val="bg2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7646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614314" y="9677"/>
            <a:ext cx="6722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Montserrat" panose="00000500000000000000" pitchFamily="2" charset="0"/>
              </a:rPr>
              <a:t>2</a:t>
            </a:r>
            <a:r>
              <a:rPr lang="fr-FR" b="1" baseline="30000" dirty="0">
                <a:latin typeface="Montserrat" panose="00000500000000000000" pitchFamily="2" charset="0"/>
              </a:rPr>
              <a:t>nd</a:t>
            </a:r>
            <a:r>
              <a:rPr lang="fr-FR" b="1" dirty="0">
                <a:latin typeface="Montserrat" panose="00000500000000000000" pitchFamily="2" charset="0"/>
              </a:rPr>
              <a:t> semestre 2025</a:t>
            </a:r>
          </a:p>
        </p:txBody>
      </p:sp>
      <p:sp>
        <p:nvSpPr>
          <p:cNvPr id="10" name="Rectangle 9"/>
          <p:cNvSpPr/>
          <p:nvPr/>
        </p:nvSpPr>
        <p:spPr>
          <a:xfrm>
            <a:off x="116372" y="2066619"/>
            <a:ext cx="4663387" cy="3450361"/>
          </a:xfrm>
          <a:prstGeom prst="rect">
            <a:avLst/>
          </a:prstGeom>
          <a:noFill/>
          <a:ln w="57150">
            <a:solidFill>
              <a:srgbClr val="E400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98189" y="1600168"/>
            <a:ext cx="703384" cy="443209"/>
          </a:xfrm>
          <a:prstGeom prst="rect">
            <a:avLst/>
          </a:prstGeom>
          <a:solidFill>
            <a:srgbClr val="E4003A"/>
          </a:solidFill>
          <a:ln>
            <a:solidFill>
              <a:srgbClr val="E400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Montserrat" panose="00000500000000000000" pitchFamily="2" charset="0"/>
              </a:rPr>
              <a:t>1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48435" y="2131438"/>
            <a:ext cx="4642689" cy="3385542"/>
          </a:xfrm>
          <a:prstGeom prst="rect">
            <a:avLst/>
          </a:prstGeom>
          <a:noFill/>
        </p:spPr>
        <p:txBody>
          <a:bodyPr wrap="square" lIns="91440" tIns="45720" rIns="91440" bIns="45720" numCol="1" spcCol="360000" rtlCol="0" anchor="t">
            <a:spAutoFit/>
          </a:bodyPr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LE GROUPE LA POSTE, BRANCHES, FILIALES ET STRATEGIES (2H)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  <a:hlinkClick r:id="rId2"/>
              </a:rPr>
              <a:t>Pour vous inscrire : Clic droit et ouvrir le lien hypertexte.</a:t>
            </a: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</a:rPr>
              <a:t> </a:t>
            </a:r>
          </a:p>
          <a:p>
            <a:pPr marL="171450" indent="-171450" defTabSz="785813">
              <a:spcBef>
                <a:spcPts val="0"/>
              </a:spcBef>
              <a:buFont typeface="Calibri"/>
              <a:buChar char="-"/>
              <a:tabLst>
                <a:tab pos="1616075" algn="l"/>
                <a:tab pos="3143250" algn="l"/>
              </a:tabLst>
              <a:defRPr/>
            </a:pPr>
            <a:r>
              <a:rPr lang="fr-FR" sz="900" b="1" cap="all" dirty="0">
                <a:solidFill>
                  <a:schemeClr val="accent3">
                    <a:lumMod val="60000"/>
                    <a:lumOff val="40000"/>
                  </a:schemeClr>
                </a:solidFill>
                <a:latin typeface="Montserrat"/>
                <a:ea typeface="Verdana"/>
                <a:cs typeface="Arial"/>
              </a:rPr>
              <a:t>REG - Présentiel 2H :</a:t>
            </a:r>
            <a:endParaRPr lang="en-US" sz="900" b="1" cap="all" dirty="0">
              <a:solidFill>
                <a:schemeClr val="accent3">
                  <a:lumMod val="60000"/>
                  <a:lumOff val="40000"/>
                </a:schemeClr>
              </a:solidFill>
              <a:latin typeface="Montserrat"/>
              <a:ea typeface="Verdana"/>
              <a:cs typeface="Arial"/>
            </a:endParaRPr>
          </a:p>
          <a:p>
            <a:pPr>
              <a:spcBef>
                <a:spcPts val="0"/>
              </a:spcBef>
            </a:pPr>
            <a:r>
              <a:rPr lang="fr-FR" sz="900" i="1" dirty="0">
                <a:solidFill>
                  <a:schemeClr val="accent5"/>
                </a:solidFill>
                <a:latin typeface="Montserrat"/>
                <a:hlinkClick r:id="rId3"/>
              </a:rPr>
              <a:t>Pour vous inscrire : Clic droit et ouvrir le lien hypertexte.</a:t>
            </a:r>
            <a:endParaRPr lang="fr-FR" sz="900" i="1" dirty="0">
              <a:solidFill>
                <a:srgbClr val="000000"/>
              </a:solidFill>
              <a:latin typeface="Montserrat"/>
              <a:cs typeface="Verdana"/>
            </a:endParaRPr>
          </a:p>
          <a:p>
            <a:pPr defTabSz="785813">
              <a:spcBef>
                <a:spcPts val="0"/>
              </a:spcBef>
              <a:tabLst>
                <a:tab pos="1616075" algn="l"/>
                <a:tab pos="3143250" algn="l"/>
              </a:tabLst>
              <a:defRPr/>
            </a:pPr>
            <a:endParaRPr lang="fr-FR" sz="1000" b="1" cap="all" dirty="0">
              <a:solidFill>
                <a:srgbClr val="000000"/>
              </a:solidFill>
              <a:latin typeface="Montserrat" panose="000005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endParaRPr lang="fr-FR" sz="900" i="1" dirty="0">
              <a:solidFill>
                <a:srgbClr val="000000"/>
              </a:solidFill>
              <a:latin typeface="Montserrat"/>
              <a:cs typeface="Arial"/>
            </a:endParaRPr>
          </a:p>
          <a:p>
            <a:pPr defTabSz="785813">
              <a:spcBef>
                <a:spcPts val="0"/>
              </a:spcBef>
              <a:tabLst>
                <a:tab pos="1616075" algn="l"/>
                <a:tab pos="3143250" algn="l"/>
              </a:tabLst>
              <a:defRPr/>
            </a:pPr>
            <a:r>
              <a:rPr lang="fr-FR" sz="1000" b="1" cap="all" dirty="0">
                <a:solidFill>
                  <a:srgbClr val="002060"/>
                </a:solidFill>
                <a:latin typeface="Montserrat"/>
                <a:ea typeface="Verdana"/>
                <a:cs typeface="Arial"/>
              </a:rPr>
              <a:t>VISION DE L'EMPLOI, LES METIERS QUI RECRUTENT (2H)</a:t>
            </a:r>
          </a:p>
          <a:p>
            <a:pPr marL="171450" indent="-171450" defTabSz="785813">
              <a:spcBef>
                <a:spcPts val="0"/>
              </a:spcBef>
              <a:buFont typeface="Calibri"/>
              <a:buChar char="-"/>
              <a:tabLst>
                <a:tab pos="1616075" algn="l"/>
                <a:tab pos="3143250" algn="l"/>
              </a:tabLst>
              <a:defRPr/>
            </a:pPr>
            <a:r>
              <a:rPr lang="fr-FR" sz="900" b="1" cap="all" dirty="0">
                <a:solidFill>
                  <a:schemeClr val="accent3">
                    <a:lumMod val="60000"/>
                    <a:lumOff val="40000"/>
                  </a:schemeClr>
                </a:solidFill>
                <a:latin typeface="Montserrat"/>
                <a:ea typeface="Verdana"/>
                <a:cs typeface="Arial"/>
              </a:rPr>
              <a:t>REG – Classe Virtuelle intermédiaire 2H :</a:t>
            </a:r>
            <a:endParaRPr lang="en-US" sz="900" b="1" cap="all" dirty="0">
              <a:solidFill>
                <a:schemeClr val="accent3">
                  <a:lumMod val="60000"/>
                  <a:lumOff val="40000"/>
                </a:schemeClr>
              </a:solidFill>
              <a:latin typeface="Montserrat"/>
              <a:ea typeface="Verdana"/>
              <a:cs typeface="Arial"/>
            </a:endParaRPr>
          </a:p>
          <a:p>
            <a:pPr>
              <a:spcBef>
                <a:spcPts val="0"/>
              </a:spcBef>
            </a:pPr>
            <a:r>
              <a:rPr lang="fr-FR" sz="900" i="1" dirty="0">
                <a:solidFill>
                  <a:schemeClr val="accent5"/>
                </a:solidFill>
                <a:latin typeface="Montserrat"/>
                <a:hlinkClick r:id="rId4"/>
              </a:rPr>
              <a:t>Pour vous inscrire : Clic droit et ouvrir le lien hypertexte.</a:t>
            </a:r>
            <a:endParaRPr lang="fr-FR" sz="900" dirty="0">
              <a:solidFill>
                <a:schemeClr val="accent5"/>
              </a:solidFill>
              <a:ea typeface="Calibri"/>
              <a:cs typeface="Calibri"/>
            </a:endParaRP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endParaRPr lang="fr-FR" sz="900" i="1" dirty="0">
              <a:solidFill>
                <a:srgbClr val="000000"/>
              </a:solidFill>
              <a:latin typeface="Montserrat"/>
              <a:cs typeface="Arial"/>
            </a:endParaRP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endParaRPr lang="fr-FR" sz="900" i="1" dirty="0">
              <a:solidFill>
                <a:srgbClr val="000000"/>
              </a:solidFill>
              <a:latin typeface="Montserrat"/>
              <a:cs typeface="Arial"/>
            </a:endParaRP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1000" b="1" cap="all" dirty="0">
                <a:solidFill>
                  <a:srgbClr val="002060"/>
                </a:solidFill>
                <a:latin typeface="Montserrat"/>
                <a:ea typeface="Verdana"/>
                <a:cs typeface="Arial"/>
              </a:rPr>
              <a:t>LES DISPOSITIFS DE MOBILITE EXTERNE (1H)</a:t>
            </a: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Arial"/>
                <a:hlinkClick r:id="rId5"/>
              </a:rPr>
              <a:t>Pour vous inscrire : Clic droit et ouvrir le lien hypertexte.</a:t>
            </a:r>
            <a:r>
              <a:rPr lang="fr-FR" sz="900" i="1" dirty="0">
                <a:solidFill>
                  <a:srgbClr val="000000"/>
                </a:solidFill>
                <a:latin typeface="Montserrat"/>
                <a:cs typeface="Arial"/>
              </a:rPr>
              <a:t> </a:t>
            </a:r>
            <a:endParaRPr lang="fr-FR" sz="900" dirty="0">
              <a:solidFill>
                <a:srgbClr val="003DA5"/>
              </a:solidFill>
            </a:endParaRP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endParaRPr lang="fr-FR" sz="900" i="1" dirty="0">
              <a:solidFill>
                <a:srgbClr val="000000"/>
              </a:solidFill>
              <a:latin typeface="Montserrat"/>
            </a:endParaRP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1000" b="1" cap="all" dirty="0">
                <a:solidFill>
                  <a:srgbClr val="002060"/>
                </a:solidFill>
                <a:latin typeface="Montserrat"/>
                <a:ea typeface="Verdana"/>
                <a:cs typeface="Arial"/>
              </a:rPr>
              <a:t>FONCTION PUBLIQUE (1H)</a:t>
            </a: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Arial"/>
                <a:hlinkClick r:id="rId6"/>
              </a:rPr>
              <a:t>Pour vous inscrire : Clic droit et ouvrir le lien hypertexte.</a:t>
            </a:r>
            <a:r>
              <a:rPr lang="fr-FR" sz="900" i="1" dirty="0">
                <a:solidFill>
                  <a:srgbClr val="000000"/>
                </a:solidFill>
                <a:latin typeface="Montserrat"/>
                <a:cs typeface="Arial"/>
              </a:rPr>
              <a:t> </a:t>
            </a: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endParaRPr lang="fr-FR" sz="900" i="1" dirty="0">
              <a:solidFill>
                <a:srgbClr val="000000"/>
              </a:solidFill>
              <a:latin typeface="Montserrat"/>
              <a:cs typeface="Arial"/>
            </a:endParaRP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endParaRPr lang="fr-FR" sz="900" i="1" dirty="0">
              <a:solidFill>
                <a:srgbClr val="000000"/>
              </a:solidFill>
              <a:latin typeface="Montserrat"/>
              <a:cs typeface="Arial"/>
            </a:endParaRP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1000" b="1" cap="all" dirty="0">
                <a:solidFill>
                  <a:srgbClr val="002060"/>
                </a:solidFill>
                <a:latin typeface="Montserrat"/>
                <a:ea typeface="Verdana"/>
                <a:cs typeface="Arial"/>
              </a:rPr>
              <a:t>ESS (1H)</a:t>
            </a: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Arial"/>
                <a:hlinkClick r:id="rId7"/>
              </a:rPr>
              <a:t>Pour vous inscrire : Clic droit et ouvrir le lien hypertexte.</a:t>
            </a: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endParaRPr lang="fr-FR" sz="900" i="1" dirty="0">
              <a:solidFill>
                <a:srgbClr val="000000"/>
              </a:solidFill>
              <a:latin typeface="Montserrat"/>
            </a:endParaRP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1000" b="1" cap="all" dirty="0">
                <a:solidFill>
                  <a:srgbClr val="002060"/>
                </a:solidFill>
                <a:latin typeface="Montserrat"/>
                <a:ea typeface="Verdana"/>
                <a:cs typeface="Arial"/>
              </a:rPr>
              <a:t>CRÉER SON ENTREPRISE (1H)</a:t>
            </a: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Arial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Pour vous inscrire : Clic droit et ouvrir le lien hypertexte</a:t>
            </a:r>
            <a:endParaRPr lang="fr-FR" sz="800" dirty="0">
              <a:solidFill>
                <a:srgbClr val="000000"/>
              </a:solidFill>
              <a:latin typeface="Montserrat" panose="00000500000000000000" pitchFamily="2" charset="0"/>
              <a:cs typeface="Verdana"/>
            </a:endParaRPr>
          </a:p>
        </p:txBody>
      </p:sp>
      <p:pic>
        <p:nvPicPr>
          <p:cNvPr id="14" name="Espace réservé pour une image  8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04" b="-3428"/>
          <a:stretch/>
        </p:blipFill>
        <p:spPr>
          <a:xfrm>
            <a:off x="3760032" y="1276075"/>
            <a:ext cx="557886" cy="645418"/>
          </a:xfrm>
          <a:prstGeom prst="rect">
            <a:avLst/>
          </a:prstGeom>
        </p:spPr>
      </p:pic>
      <p:sp>
        <p:nvSpPr>
          <p:cNvPr id="15" name="Espace réservé du contenu 4"/>
          <p:cNvSpPr txBox="1">
            <a:spLocks/>
          </p:cNvSpPr>
          <p:nvPr/>
        </p:nvSpPr>
        <p:spPr>
          <a:xfrm>
            <a:off x="935764" y="1598277"/>
            <a:ext cx="2201141" cy="5192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7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1600" b="1" kern="1200" cap="all" baseline="0">
                <a:solidFill>
                  <a:schemeClr val="tx2"/>
                </a:solidFill>
                <a:latin typeface="Montserrat ExtraBold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1500"/>
              </a:lnSpc>
              <a:spcBef>
                <a:spcPts val="0"/>
              </a:spcBef>
              <a:buFont typeface="Arial" pitchFamily="34" charset="0"/>
              <a:buNone/>
              <a:defRPr sz="1300" kern="1200">
                <a:solidFill>
                  <a:schemeClr val="tx2"/>
                </a:solidFill>
                <a:latin typeface="Barlow Light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400" dirty="0">
                <a:solidFill>
                  <a:srgbClr val="003DA5"/>
                </a:solidFill>
                <a:latin typeface="Montserrat" panose="00000500000000000000" pitchFamily="2" charset="0"/>
                <a:ea typeface="Verdana" panose="020B0604030504040204" pitchFamily="34" charset="0"/>
              </a:rPr>
              <a:t>CONNAITRE SOn Marché DE L’emploi </a:t>
            </a:r>
          </a:p>
          <a:p>
            <a:pPr>
              <a:defRPr/>
            </a:pPr>
            <a:r>
              <a:rPr lang="fr-FR" sz="800" b="0" i="1" dirty="0">
                <a:solidFill>
                  <a:prstClr val="black"/>
                </a:solidFill>
                <a:latin typeface="Montserrat" panose="00000500000000000000" pitchFamily="2" charset="0"/>
              </a:rPr>
              <a:t>	</a:t>
            </a:r>
          </a:p>
        </p:txBody>
      </p:sp>
      <p:sp>
        <p:nvSpPr>
          <p:cNvPr id="24" name="Espace réservé du contenu 4"/>
          <p:cNvSpPr txBox="1">
            <a:spLocks/>
          </p:cNvSpPr>
          <p:nvPr/>
        </p:nvSpPr>
        <p:spPr>
          <a:xfrm>
            <a:off x="6205280" y="1510465"/>
            <a:ext cx="2469454" cy="5192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7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1600" b="1" kern="1200" cap="all" baseline="0">
                <a:solidFill>
                  <a:schemeClr val="tx2"/>
                </a:solidFill>
                <a:latin typeface="Montserrat ExtraBold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1500"/>
              </a:lnSpc>
              <a:spcBef>
                <a:spcPts val="0"/>
              </a:spcBef>
              <a:buFont typeface="Arial" pitchFamily="34" charset="0"/>
              <a:buNone/>
              <a:defRPr sz="1300" kern="1200">
                <a:solidFill>
                  <a:schemeClr val="tx2"/>
                </a:solidFill>
                <a:latin typeface="Barlow Light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rgbClr val="003DA5"/>
                </a:solidFill>
                <a:latin typeface="Montserrat" panose="00000500000000000000" pitchFamily="2" charset="0"/>
              </a:rPr>
              <a:t>Identifier son projet professionnel </a:t>
            </a:r>
            <a:endParaRPr lang="fr-FR" sz="1100" b="0" cap="none" dirty="0">
              <a:solidFill>
                <a:prstClr val="black"/>
              </a:solidFill>
              <a:latin typeface="Montserrat" panose="00000500000000000000" pitchFamily="2" charset="0"/>
            </a:endParaRPr>
          </a:p>
        </p:txBody>
      </p:sp>
      <p:pic>
        <p:nvPicPr>
          <p:cNvPr id="25" name="Espace réservé pour une image  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6059" y="1420841"/>
            <a:ext cx="723793" cy="558818"/>
          </a:xfrm>
          <a:prstGeom prst="rect">
            <a:avLst/>
          </a:prstGeom>
        </p:spPr>
      </p:pic>
      <p:pic>
        <p:nvPicPr>
          <p:cNvPr id="34" name="Espace réservé pour une image  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0093" y="241327"/>
            <a:ext cx="792874" cy="653256"/>
          </a:xfrm>
          <a:prstGeom prst="rect">
            <a:avLst/>
          </a:prstGeom>
        </p:spPr>
      </p:pic>
      <p:sp>
        <p:nvSpPr>
          <p:cNvPr id="49" name="Pentagone 48"/>
          <p:cNvSpPr/>
          <p:nvPr/>
        </p:nvSpPr>
        <p:spPr>
          <a:xfrm>
            <a:off x="-12179" y="1122628"/>
            <a:ext cx="3030046" cy="324764"/>
          </a:xfrm>
          <a:prstGeom prst="homePlate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ATELIERS COLLABORATEURS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1E6B81EE-D4AA-4012-8977-3A47641C9ABC}"/>
              </a:ext>
            </a:extLst>
          </p:cNvPr>
          <p:cNvSpPr txBox="1"/>
          <p:nvPr/>
        </p:nvSpPr>
        <p:spPr>
          <a:xfrm>
            <a:off x="76784" y="517818"/>
            <a:ext cx="4654498" cy="369332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txBody>
          <a:bodyPr wrap="square" numCol="1" spcCol="360000" rtlCol="0" anchor="ctr">
            <a:spAutoFit/>
          </a:bodyPr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fr-FR" sz="900" noProof="1">
                <a:solidFill>
                  <a:srgbClr val="000000"/>
                </a:solidFill>
                <a:latin typeface="Montserrat" panose="00000500000000000000" pitchFamily="2" charset="0"/>
              </a:rPr>
              <a:t>Recherchez votre session et inscrivez-vous sur Maformation</a:t>
            </a:r>
            <a:endParaRPr lang="fr-FR" altLang="fr-FR" sz="900" noProof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228600" indent="-228600" algn="just">
              <a:spcAft>
                <a:spcPts val="600"/>
              </a:spcAft>
              <a:buFontTx/>
              <a:buAutoNum type="arabicPeriod"/>
              <a:defRPr/>
            </a:pPr>
            <a:r>
              <a:rPr lang="fr-FR" sz="900" noProof="1">
                <a:solidFill>
                  <a:srgbClr val="000000"/>
                </a:solidFill>
                <a:latin typeface="Montserrat" panose="00000500000000000000" pitchFamily="2" charset="0"/>
              </a:rPr>
              <a:t>Connectez-vous par Teams via l’invitation reçue par mail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108314" y="2052426"/>
            <a:ext cx="4663387" cy="3482216"/>
          </a:xfrm>
          <a:prstGeom prst="rect">
            <a:avLst/>
          </a:prstGeom>
          <a:noFill/>
          <a:ln w="57150">
            <a:solidFill>
              <a:srgbClr val="B9C4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5203368" y="1478284"/>
            <a:ext cx="703384" cy="443209"/>
          </a:xfrm>
          <a:prstGeom prst="rect">
            <a:avLst/>
          </a:prstGeom>
          <a:solidFill>
            <a:srgbClr val="B9C407"/>
          </a:solidFill>
          <a:ln>
            <a:solidFill>
              <a:srgbClr val="B9C4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Montserrat" panose="00000500000000000000" pitchFamily="2" charset="0"/>
              </a:rPr>
              <a:t>2</a:t>
            </a:r>
          </a:p>
        </p:txBody>
      </p:sp>
      <p:sp>
        <p:nvSpPr>
          <p:cNvPr id="2" name="Flèche droite 1"/>
          <p:cNvSpPr/>
          <p:nvPr/>
        </p:nvSpPr>
        <p:spPr>
          <a:xfrm>
            <a:off x="9323771" y="6576764"/>
            <a:ext cx="452458" cy="25717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8716059" y="6576764"/>
            <a:ext cx="6518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Montserrat" panose="00000500000000000000" pitchFamily="2" charset="0"/>
              </a:rPr>
              <a:t>2 / 4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42106C3-B6C9-B409-53C8-814A2C8F7E3D}"/>
              </a:ext>
            </a:extLst>
          </p:cNvPr>
          <p:cNvSpPr txBox="1"/>
          <p:nvPr/>
        </p:nvSpPr>
        <p:spPr>
          <a:xfrm>
            <a:off x="5134718" y="2160677"/>
            <a:ext cx="496553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900" b="1" cap="all" dirty="0">
                <a:solidFill>
                  <a:srgbClr val="002060"/>
                </a:solidFill>
                <a:latin typeface="Montserrat" panose="00000500000000000000" pitchFamily="2" charset="0"/>
                <a:ea typeface="Verdana"/>
                <a:cs typeface="Verdana" panose="020B0604030504040204" pitchFamily="34" charset="0"/>
              </a:rPr>
              <a:t>Concrétiser SON PROJET PROFESSIONNEL EN 4 ETAPES (1H)</a:t>
            </a:r>
          </a:p>
          <a:p>
            <a:pPr defTabSz="852488">
              <a:spcBef>
                <a:spcPts val="0"/>
              </a:spcBef>
              <a:tabLst>
                <a:tab pos="1616075" algn="l"/>
                <a:tab pos="2962275" algn="l"/>
              </a:tabLst>
              <a:defRPr/>
            </a:pPr>
            <a:r>
              <a:rPr lang="fr-FR" sz="900" i="1" dirty="0">
                <a:solidFill>
                  <a:srgbClr val="000000"/>
                </a:solidFill>
                <a:latin typeface="Montserrat" panose="00000500000000000000" pitchFamily="2" charset="0"/>
                <a:cs typeface="Verdana"/>
                <a:hlinkClick r:id="rId12"/>
              </a:rPr>
              <a:t>Pour vous inscrire : Clic droit et ouvrir le lien hypertexte.</a:t>
            </a:r>
          </a:p>
          <a:p>
            <a:pPr defTabSz="852488" eaLnBrk="0" hangingPunct="0">
              <a:spcBef>
                <a:spcPts val="0"/>
              </a:spcBef>
              <a:spcAft>
                <a:spcPts val="0"/>
              </a:spcAft>
              <a:tabLst>
                <a:tab pos="1616075" algn="l"/>
                <a:tab pos="2962275" algn="l"/>
              </a:tabLst>
              <a:defRPr/>
            </a:pPr>
            <a:endParaRPr lang="fr-FR" sz="900" b="1" cap="all" dirty="0">
              <a:solidFill>
                <a:srgbClr val="000000"/>
              </a:solidFill>
              <a:latin typeface="Montserrat" panose="000005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 panose="00000500000000000000" pitchFamily="2" charset="0"/>
                <a:ea typeface="Verdana"/>
                <a:cs typeface="Verdana" panose="020B0604030504040204" pitchFamily="34" charset="0"/>
              </a:rPr>
              <a:t>Identifier VOS leviers de MOTIVATION (3H30)</a:t>
            </a:r>
            <a:endParaRPr lang="fr-FR" sz="900" b="1" cap="all" dirty="0">
              <a:solidFill>
                <a:srgbClr val="002060"/>
              </a:solidFill>
              <a:latin typeface="Montserrat" panose="000005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ts val="0"/>
              </a:spcBef>
              <a:tabLst>
                <a:tab pos="1609725" algn="l"/>
                <a:tab pos="3230563" algn="l"/>
              </a:tabLst>
              <a:defRPr/>
            </a:pPr>
            <a:r>
              <a:rPr lang="fr-FR" sz="900" i="1" dirty="0">
                <a:solidFill>
                  <a:srgbClr val="000000"/>
                </a:solidFill>
                <a:latin typeface="Montserrat" panose="00000500000000000000" pitchFamily="2" charset="0"/>
                <a:cs typeface="Verdana"/>
                <a:hlinkClick r:id="rId13"/>
              </a:rPr>
              <a:t>Pour vous inscrire : Clic droit et ouvrir le lien hypertexte</a:t>
            </a:r>
          </a:p>
          <a:p>
            <a:pPr>
              <a:spcBef>
                <a:spcPts val="0"/>
              </a:spcBef>
              <a:tabLst>
                <a:tab pos="1609725" algn="l"/>
                <a:tab pos="3230563" algn="l"/>
              </a:tabLst>
              <a:defRPr/>
            </a:pPr>
            <a:endParaRPr lang="fr-FR" sz="900" i="1" dirty="0">
              <a:solidFill>
                <a:srgbClr val="000000"/>
              </a:solidFill>
              <a:latin typeface="Montserrat" panose="00000500000000000000" pitchFamily="2" charset="0"/>
              <a:cs typeface="Verdana"/>
            </a:endParaRPr>
          </a:p>
          <a:p>
            <a:pPr>
              <a:spcBef>
                <a:spcPts val="0"/>
              </a:spcBef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 panose="00000500000000000000" pitchFamily="2" charset="0"/>
                <a:ea typeface="Verdana"/>
                <a:cs typeface="Verdana" panose="020B0604030504040204" pitchFamily="34" charset="0"/>
              </a:rPr>
              <a:t>ÉLABORER SON PORTEFEUILLE DE COMPÉTENCES (3H30)</a:t>
            </a:r>
          </a:p>
          <a:p>
            <a:r>
              <a:rPr lang="fr-FR" sz="900" i="1" dirty="0">
                <a:solidFill>
                  <a:schemeClr val="accent5"/>
                </a:solidFill>
                <a:latin typeface="Montserrat" panose="00000500000000000000" pitchFamily="2" charset="0"/>
                <a:cs typeface="Arial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Pour vou</a:t>
            </a:r>
            <a:r>
              <a:rPr lang="fr-FR" sz="900" i="1" dirty="0">
                <a:solidFill>
                  <a:schemeClr val="accent5"/>
                </a:solidFill>
                <a:latin typeface="Montserrat" panose="00000500000000000000" pitchFamily="2" charset="0"/>
                <a:cs typeface="Arial"/>
              </a:rPr>
              <a:t>s</a:t>
            </a:r>
            <a:r>
              <a:rPr lang="fr-FR" sz="900" i="1" dirty="0">
                <a:solidFill>
                  <a:schemeClr val="accent5"/>
                </a:solidFill>
                <a:latin typeface="Montserrat" panose="00000500000000000000" pitchFamily="2" charset="0"/>
                <a:cs typeface="Arial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inscrire : Clic droit et ouvrir le lien hypertext</a:t>
            </a:r>
            <a:r>
              <a:rPr lang="fr-FR" sz="900" i="1" dirty="0">
                <a:solidFill>
                  <a:schemeClr val="accent5"/>
                </a:solidFill>
                <a:latin typeface="Montserrat" panose="00000500000000000000" pitchFamily="2" charset="0"/>
                <a:cs typeface="Arial"/>
              </a:rPr>
              <a:t>e   </a:t>
            </a:r>
          </a:p>
          <a:p>
            <a:endParaRPr lang="fr-FR" sz="900" i="1" u="sng" dirty="0">
              <a:solidFill>
                <a:srgbClr val="000000"/>
              </a:solidFill>
              <a:latin typeface="Montserrat" panose="00000500000000000000" pitchFamily="2" charset="0"/>
              <a:cs typeface="Arial"/>
            </a:endParaRPr>
          </a:p>
          <a:p>
            <a:r>
              <a:rPr lang="fr-FR" sz="900" b="1" dirty="0">
                <a:solidFill>
                  <a:srgbClr val="002060"/>
                </a:solidFill>
                <a:latin typeface="Montserrat" panose="00000500000000000000" pitchFamily="2" charset="0"/>
                <a:cs typeface="Arial"/>
              </a:rPr>
              <a:t>IDENTIFIER VOS LEVIERS DE CHANGEMENT POUR ÉVOLUER </a:t>
            </a:r>
            <a:endParaRPr lang="fr-FR" sz="900" dirty="0">
              <a:solidFill>
                <a:srgbClr val="003DA5"/>
              </a:solidFill>
              <a:latin typeface="Montserrat" panose="00000500000000000000" pitchFamily="2" charset="0"/>
              <a:cs typeface="Arial"/>
            </a:endParaRPr>
          </a:p>
          <a:p>
            <a:pPr marL="171450" indent="-171450">
              <a:spcBef>
                <a:spcPts val="0"/>
              </a:spcBef>
              <a:buFont typeface="Calibri,Sans-Serif"/>
              <a:buChar char="-"/>
            </a:pPr>
            <a:r>
              <a:rPr lang="fr-FR" sz="900" b="1" cap="all" dirty="0">
                <a:solidFill>
                  <a:schemeClr val="accent3">
                    <a:lumMod val="60000"/>
                    <a:lumOff val="40000"/>
                  </a:schemeClr>
                </a:solidFill>
                <a:latin typeface="Montserrat" panose="00000500000000000000" pitchFamily="2" charset="0"/>
                <a:ea typeface="Verdana"/>
                <a:cs typeface="Arial"/>
              </a:rPr>
              <a:t>REG - Présentiel 3H30 :</a:t>
            </a:r>
          </a:p>
          <a:p>
            <a:pPr>
              <a:spcBef>
                <a:spcPts val="0"/>
              </a:spcBef>
            </a:pPr>
            <a:r>
              <a:rPr lang="fr-FR" sz="900" i="1" dirty="0">
                <a:solidFill>
                  <a:srgbClr val="003DA5"/>
                </a:solidFill>
                <a:latin typeface="Montserrat" panose="00000500000000000000" pitchFamily="2" charset="0"/>
                <a:hlinkClick r:id="rId15"/>
              </a:rPr>
              <a:t>Pour vous inscrire : Clic droit et ouvrir le lien hypertexte.</a:t>
            </a:r>
            <a:endParaRPr lang="en-US" sz="900" dirty="0">
              <a:solidFill>
                <a:srgbClr val="003DA5"/>
              </a:solidFill>
              <a:latin typeface="Montserrat" panose="00000500000000000000" pitchFamily="2" charset="0"/>
              <a:ea typeface="Calibri"/>
              <a:cs typeface="Calibri"/>
            </a:endParaRPr>
          </a:p>
          <a:p>
            <a:pPr marL="171450" indent="-171450">
              <a:spcBef>
                <a:spcPts val="0"/>
              </a:spcBef>
              <a:buFont typeface="Calibri,Sans-Serif"/>
              <a:buChar char="-"/>
            </a:pPr>
            <a:r>
              <a:rPr lang="fr-FR" sz="900" b="1" cap="all" dirty="0">
                <a:solidFill>
                  <a:schemeClr val="accent3">
                    <a:lumMod val="60000"/>
                    <a:lumOff val="40000"/>
                  </a:schemeClr>
                </a:solidFill>
                <a:latin typeface="Montserrat" panose="00000500000000000000" pitchFamily="2" charset="0"/>
                <a:ea typeface="Verdana"/>
                <a:cs typeface="Arial"/>
              </a:rPr>
              <a:t>REG – Classe Virtuelle 2H :</a:t>
            </a:r>
            <a:endParaRPr lang="en-US" sz="900" b="1" cap="all" dirty="0">
              <a:solidFill>
                <a:schemeClr val="accent3">
                  <a:lumMod val="60000"/>
                  <a:lumOff val="40000"/>
                </a:schemeClr>
              </a:solidFill>
              <a:latin typeface="Montserrat" panose="00000500000000000000" pitchFamily="2" charset="0"/>
              <a:ea typeface="Verdana"/>
              <a:cs typeface="Arial"/>
            </a:endParaRPr>
          </a:p>
          <a:p>
            <a:pPr>
              <a:spcBef>
                <a:spcPts val="0"/>
              </a:spcBef>
            </a:pPr>
            <a:r>
              <a:rPr lang="fr-FR" sz="900" i="1" dirty="0">
                <a:solidFill>
                  <a:srgbClr val="003DA5"/>
                </a:solidFill>
                <a:latin typeface="Montserrat" panose="00000500000000000000" pitchFamily="2" charset="0"/>
                <a:hlinkClick r:id="rId16"/>
              </a:rPr>
              <a:t>Pour vous inscrire : Clic droit et ouvrir le lien hypertexte.</a:t>
            </a:r>
            <a:endParaRPr lang="fr-FR" sz="900" dirty="0">
              <a:solidFill>
                <a:srgbClr val="003DA5"/>
              </a:solidFill>
              <a:latin typeface="Montserrat" panose="00000500000000000000" pitchFamily="2" charset="0"/>
              <a:ea typeface="Calibri"/>
              <a:cs typeface="Calibri"/>
            </a:endParaRPr>
          </a:p>
          <a:p>
            <a:pPr marL="171450" indent="-171450">
              <a:spcBef>
                <a:spcPts val="0"/>
              </a:spcBef>
              <a:buFont typeface="Calibri,Sans-Serif"/>
              <a:buChar char="-"/>
            </a:pPr>
            <a:r>
              <a:rPr lang="fr-FR" sz="900" b="1" cap="all" dirty="0">
                <a:solidFill>
                  <a:schemeClr val="accent3">
                    <a:lumMod val="60000"/>
                    <a:lumOff val="40000"/>
                  </a:schemeClr>
                </a:solidFill>
                <a:latin typeface="Montserrat" panose="00000500000000000000" pitchFamily="2" charset="0"/>
                <a:ea typeface="Verdana"/>
                <a:cs typeface="Arial"/>
              </a:rPr>
              <a:t>REG – Classe Virtuelle 1H :</a:t>
            </a:r>
            <a:endParaRPr lang="en-US" sz="900" b="1" cap="all" dirty="0">
              <a:solidFill>
                <a:schemeClr val="accent3">
                  <a:lumMod val="60000"/>
                  <a:lumOff val="40000"/>
                </a:schemeClr>
              </a:solidFill>
              <a:latin typeface="Montserrat" panose="00000500000000000000" pitchFamily="2" charset="0"/>
              <a:ea typeface="Verdana"/>
              <a:cs typeface="Arial"/>
            </a:endParaRPr>
          </a:p>
          <a:p>
            <a:pPr>
              <a:spcBef>
                <a:spcPts val="0"/>
              </a:spcBef>
            </a:pPr>
            <a:r>
              <a:rPr lang="fr-FR" sz="900" i="1" dirty="0">
                <a:solidFill>
                  <a:srgbClr val="003DA5"/>
                </a:solidFill>
                <a:latin typeface="Montserrat" panose="00000500000000000000" pitchFamily="2" charset="0"/>
                <a:hlinkClick r:id="rId17"/>
              </a:rPr>
              <a:t>Pour vous inscrire : Clic droit et ouvrir le lien hypertexte.</a:t>
            </a:r>
            <a:endParaRPr lang="en-US" sz="900" dirty="0">
              <a:solidFill>
                <a:srgbClr val="003DA5"/>
              </a:solidFill>
              <a:latin typeface="Montserrat" panose="00000500000000000000" pitchFamily="2" charset="0"/>
              <a:ea typeface="Calibri"/>
              <a:cs typeface="Calibri"/>
            </a:endParaRPr>
          </a:p>
          <a:p>
            <a:pPr>
              <a:spcBef>
                <a:spcPts val="0"/>
              </a:spcBef>
            </a:pPr>
            <a:endParaRPr lang="fr-FR" sz="900" dirty="0">
              <a:solidFill>
                <a:srgbClr val="003DA5"/>
              </a:solidFill>
              <a:latin typeface="Montserrat" panose="00000500000000000000" pitchFamily="2" charset="0"/>
            </a:endParaRPr>
          </a:p>
          <a:p>
            <a:r>
              <a:rPr lang="fr-FR" sz="900" b="1" dirty="0">
                <a:solidFill>
                  <a:srgbClr val="002060"/>
                </a:solidFill>
                <a:latin typeface="Montserrat" panose="00000500000000000000" pitchFamily="2" charset="0"/>
                <a:cs typeface="Arial"/>
              </a:rPr>
              <a:t> ELABORER MON PROJET PROFESSIONNEL EN GROUPE (21H)</a:t>
            </a:r>
            <a:endParaRPr lang="en-US" sz="900" dirty="0">
              <a:solidFill>
                <a:srgbClr val="003DA5"/>
              </a:solidFill>
              <a:latin typeface="Montserrat" panose="00000500000000000000" pitchFamily="2" charset="0"/>
            </a:endParaRPr>
          </a:p>
          <a:p>
            <a:pPr marL="171450" indent="-171450">
              <a:spcBef>
                <a:spcPts val="0"/>
              </a:spcBef>
              <a:buFont typeface="Calibri,Sans-Serif"/>
              <a:buChar char="-"/>
            </a:pPr>
            <a:r>
              <a:rPr lang="fr-FR" sz="900" b="1" cap="all" dirty="0">
                <a:solidFill>
                  <a:schemeClr val="accent3">
                    <a:lumMod val="60000"/>
                    <a:lumOff val="40000"/>
                  </a:schemeClr>
                </a:solidFill>
                <a:latin typeface="Montserrat" panose="00000500000000000000" pitchFamily="2" charset="0"/>
                <a:ea typeface="Verdana"/>
                <a:cs typeface="Arial"/>
              </a:rPr>
              <a:t>REG - Présentiel 3 jours :</a:t>
            </a:r>
            <a:endParaRPr lang="en-US" sz="900" b="1" cap="all" dirty="0">
              <a:solidFill>
                <a:schemeClr val="accent3">
                  <a:lumMod val="60000"/>
                  <a:lumOff val="40000"/>
                </a:schemeClr>
              </a:solidFill>
              <a:latin typeface="Montserrat" panose="00000500000000000000" pitchFamily="2" charset="0"/>
              <a:ea typeface="Verdana"/>
              <a:cs typeface="Arial"/>
            </a:endParaRPr>
          </a:p>
          <a:p>
            <a:pPr>
              <a:spcBef>
                <a:spcPts val="0"/>
              </a:spcBef>
            </a:pPr>
            <a:r>
              <a:rPr lang="fr-FR" sz="900" i="1" dirty="0">
                <a:solidFill>
                  <a:srgbClr val="003DA5"/>
                </a:solidFill>
                <a:latin typeface="Montserrat" panose="00000500000000000000" pitchFamily="2" charset="0"/>
                <a:hlinkClick r:id="rId18"/>
              </a:rPr>
              <a:t>Pour vous inscrire : Clic droit et ouvrir le lien hypertexte.</a:t>
            </a:r>
            <a:endParaRPr lang="fr-FR" sz="9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160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6975AD-32F6-4DD2-89C5-6C917D63E4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11F9D20-1982-9639-ECC2-C943AD437315}"/>
              </a:ext>
            </a:extLst>
          </p:cNvPr>
          <p:cNvSpPr txBox="1"/>
          <p:nvPr/>
        </p:nvSpPr>
        <p:spPr>
          <a:xfrm>
            <a:off x="1614314" y="9677"/>
            <a:ext cx="6722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Montserrat" panose="00000500000000000000" pitchFamily="2" charset="0"/>
              </a:rPr>
              <a:t>2</a:t>
            </a:r>
            <a:r>
              <a:rPr lang="fr-FR" b="1" baseline="30000" dirty="0">
                <a:latin typeface="Montserrat" panose="00000500000000000000" pitchFamily="2" charset="0"/>
              </a:rPr>
              <a:t>nd</a:t>
            </a:r>
            <a:r>
              <a:rPr lang="fr-FR" b="1" dirty="0">
                <a:latin typeface="Montserrat" panose="00000500000000000000" pitchFamily="2" charset="0"/>
              </a:rPr>
              <a:t> semestre 2025</a:t>
            </a:r>
          </a:p>
        </p:txBody>
      </p:sp>
      <p:pic>
        <p:nvPicPr>
          <p:cNvPr id="34" name="Espace réservé pour une image  8">
            <a:extLst>
              <a:ext uri="{FF2B5EF4-FFF2-40B4-BE49-F238E27FC236}">
                <a16:creationId xmlns:a16="http://schemas.microsoft.com/office/drawing/2014/main" id="{FB3B4D36-4839-8947-1709-2670E7A6D0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1425" y="1091822"/>
            <a:ext cx="792874" cy="771690"/>
          </a:xfrm>
          <a:prstGeom prst="rect">
            <a:avLst/>
          </a:prstGeom>
        </p:spPr>
      </p:pic>
      <p:sp>
        <p:nvSpPr>
          <p:cNvPr id="36" name="Espace réservé du contenu 4">
            <a:extLst>
              <a:ext uri="{FF2B5EF4-FFF2-40B4-BE49-F238E27FC236}">
                <a16:creationId xmlns:a16="http://schemas.microsoft.com/office/drawing/2014/main" id="{373B47CC-C909-135D-F482-42C15884D328}"/>
              </a:ext>
            </a:extLst>
          </p:cNvPr>
          <p:cNvSpPr txBox="1">
            <a:spLocks/>
          </p:cNvSpPr>
          <p:nvPr/>
        </p:nvSpPr>
        <p:spPr>
          <a:xfrm>
            <a:off x="6047575" y="1450448"/>
            <a:ext cx="2469454" cy="6424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7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1600" b="1" kern="1200" cap="all" baseline="0">
                <a:solidFill>
                  <a:schemeClr val="tx2"/>
                </a:solidFill>
                <a:latin typeface="Montserrat ExtraBold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1500"/>
              </a:lnSpc>
              <a:spcBef>
                <a:spcPts val="0"/>
              </a:spcBef>
              <a:buFont typeface="Arial" pitchFamily="34" charset="0"/>
              <a:buNone/>
              <a:defRPr sz="1300" kern="1200">
                <a:solidFill>
                  <a:schemeClr val="tx2"/>
                </a:solidFill>
                <a:latin typeface="Barlow Light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rgbClr val="003DA5"/>
                </a:solidFill>
                <a:latin typeface="Montserrat" panose="00000500000000000000" pitchFamily="2" charset="0"/>
              </a:rPr>
              <a:t>PREPARER ET REUSSIR SA CANDIDATURE</a:t>
            </a:r>
            <a:r>
              <a:rPr lang="fr-FR" sz="800" b="0" i="1" dirty="0">
                <a:solidFill>
                  <a:prstClr val="black"/>
                </a:solidFill>
                <a:latin typeface="Montserrat" panose="00000500000000000000" pitchFamily="2" charset="0"/>
              </a:rPr>
              <a:t>	</a:t>
            </a:r>
          </a:p>
        </p:txBody>
      </p:sp>
      <p:sp>
        <p:nvSpPr>
          <p:cNvPr id="49" name="Pentagone 48">
            <a:extLst>
              <a:ext uri="{FF2B5EF4-FFF2-40B4-BE49-F238E27FC236}">
                <a16:creationId xmlns:a16="http://schemas.microsoft.com/office/drawing/2014/main" id="{63978EDF-0BB1-517C-F372-57868EA5FE8F}"/>
              </a:ext>
            </a:extLst>
          </p:cNvPr>
          <p:cNvSpPr/>
          <p:nvPr/>
        </p:nvSpPr>
        <p:spPr>
          <a:xfrm>
            <a:off x="-12179" y="1122628"/>
            <a:ext cx="3030046" cy="324764"/>
          </a:xfrm>
          <a:prstGeom prst="homePlate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ATELIERS COLLABORATEURS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42E0BF19-B013-DBB3-59DA-F04D420E51BE}"/>
              </a:ext>
            </a:extLst>
          </p:cNvPr>
          <p:cNvSpPr txBox="1"/>
          <p:nvPr/>
        </p:nvSpPr>
        <p:spPr>
          <a:xfrm>
            <a:off x="76784" y="517818"/>
            <a:ext cx="4654498" cy="369332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txBody>
          <a:bodyPr wrap="square" numCol="1" spcCol="360000" rtlCol="0" anchor="ctr">
            <a:spAutoFit/>
          </a:bodyPr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fr-FR" sz="900" noProof="1">
                <a:solidFill>
                  <a:srgbClr val="000000"/>
                </a:solidFill>
                <a:latin typeface="Montserrat" panose="00000500000000000000" pitchFamily="2" charset="0"/>
              </a:rPr>
              <a:t>Recherchez votre session et inscrivez-vous sur Maformation</a:t>
            </a:r>
            <a:endParaRPr lang="fr-FR" altLang="fr-FR" sz="900" noProof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228600" indent="-228600" algn="just">
              <a:spcAft>
                <a:spcPts val="600"/>
              </a:spcAft>
              <a:buFontTx/>
              <a:buAutoNum type="arabicPeriod"/>
              <a:defRPr/>
            </a:pPr>
            <a:r>
              <a:rPr lang="fr-FR" sz="900" noProof="1">
                <a:solidFill>
                  <a:srgbClr val="000000"/>
                </a:solidFill>
                <a:latin typeface="Montserrat" panose="00000500000000000000" pitchFamily="2" charset="0"/>
              </a:rPr>
              <a:t>Connectez-vous par Teams via l’invitation reçue par mail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F8C1193-C888-3293-BA36-396534CA3928}"/>
              </a:ext>
            </a:extLst>
          </p:cNvPr>
          <p:cNvSpPr/>
          <p:nvPr/>
        </p:nvSpPr>
        <p:spPr>
          <a:xfrm>
            <a:off x="90801" y="2041697"/>
            <a:ext cx="4284430" cy="4606261"/>
          </a:xfrm>
          <a:prstGeom prst="rect">
            <a:avLst/>
          </a:prstGeom>
          <a:noFill/>
          <a:ln w="57150">
            <a:solidFill>
              <a:srgbClr val="FFC5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4A29906-3AD6-784F-B299-8CD6F9FF15CF}"/>
              </a:ext>
            </a:extLst>
          </p:cNvPr>
          <p:cNvSpPr/>
          <p:nvPr/>
        </p:nvSpPr>
        <p:spPr>
          <a:xfrm>
            <a:off x="90800" y="1516737"/>
            <a:ext cx="703384" cy="443209"/>
          </a:xfrm>
          <a:prstGeom prst="rect">
            <a:avLst/>
          </a:prstGeom>
          <a:solidFill>
            <a:srgbClr val="FFC50D"/>
          </a:solidFill>
          <a:ln>
            <a:solidFill>
              <a:srgbClr val="FFC50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Montserrat" panose="00000500000000000000" pitchFamily="2" charset="0"/>
              </a:rPr>
              <a:t>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13689BE-A149-E910-CFEF-BDFCCE703B78}"/>
              </a:ext>
            </a:extLst>
          </p:cNvPr>
          <p:cNvSpPr/>
          <p:nvPr/>
        </p:nvSpPr>
        <p:spPr>
          <a:xfrm>
            <a:off x="4953000" y="1960894"/>
            <a:ext cx="4663387" cy="4062858"/>
          </a:xfrm>
          <a:prstGeom prst="rect">
            <a:avLst/>
          </a:prstGeom>
          <a:noFill/>
          <a:ln w="57150">
            <a:solidFill>
              <a:srgbClr val="F291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EF78A07-7FAA-A7EB-2A57-C750391463B0}"/>
              </a:ext>
            </a:extLst>
          </p:cNvPr>
          <p:cNvSpPr/>
          <p:nvPr/>
        </p:nvSpPr>
        <p:spPr>
          <a:xfrm>
            <a:off x="5072634" y="1419783"/>
            <a:ext cx="703384" cy="457082"/>
          </a:xfrm>
          <a:prstGeom prst="rect">
            <a:avLst/>
          </a:prstGeom>
          <a:solidFill>
            <a:srgbClr val="F29111"/>
          </a:solidFill>
          <a:ln>
            <a:solidFill>
              <a:srgbClr val="F291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Montserrat" panose="00000500000000000000" pitchFamily="2" charset="0"/>
              </a:rPr>
              <a:t>4</a:t>
            </a:r>
          </a:p>
        </p:txBody>
      </p:sp>
      <p:sp>
        <p:nvSpPr>
          <p:cNvPr id="2" name="Flèche droite 1">
            <a:extLst>
              <a:ext uri="{FF2B5EF4-FFF2-40B4-BE49-F238E27FC236}">
                <a16:creationId xmlns:a16="http://schemas.microsoft.com/office/drawing/2014/main" id="{BD2ADC3B-837A-C34A-F8C5-8976BCD8DA56}"/>
              </a:ext>
            </a:extLst>
          </p:cNvPr>
          <p:cNvSpPr/>
          <p:nvPr/>
        </p:nvSpPr>
        <p:spPr>
          <a:xfrm>
            <a:off x="9323771" y="6576764"/>
            <a:ext cx="452458" cy="25717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DA256BCD-89AC-4AB2-2F15-6B7F5029CCCF}"/>
              </a:ext>
            </a:extLst>
          </p:cNvPr>
          <p:cNvSpPr txBox="1"/>
          <p:nvPr/>
        </p:nvSpPr>
        <p:spPr>
          <a:xfrm>
            <a:off x="8716059" y="6576764"/>
            <a:ext cx="6518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Montserrat" panose="00000500000000000000" pitchFamily="2" charset="0"/>
              </a:rPr>
              <a:t>2 / 4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CB39840-263A-B46B-F10F-E872D13D89E3}"/>
              </a:ext>
            </a:extLst>
          </p:cNvPr>
          <p:cNvSpPr txBox="1"/>
          <p:nvPr/>
        </p:nvSpPr>
        <p:spPr>
          <a:xfrm>
            <a:off x="247466" y="2092865"/>
            <a:ext cx="3727049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fr-FR" sz="1000" b="1" cap="all" dirty="0">
                <a:solidFill>
                  <a:srgbClr val="002060"/>
                </a:solidFill>
                <a:latin typeface="Montserrat" panose="00000500000000000000" pitchFamily="2" charset="0"/>
                <a:cs typeface="Arial"/>
              </a:rPr>
              <a:t>APPROFONDIR SA VISION D’UN METIER (1H)</a:t>
            </a:r>
            <a:endParaRPr lang="en-US" sz="1000" dirty="0">
              <a:solidFill>
                <a:srgbClr val="002060"/>
              </a:solidFill>
              <a:latin typeface="Montserrat" panose="00000500000000000000" pitchFamily="2" charset="0"/>
              <a:cs typeface="Arial"/>
            </a:endParaRPr>
          </a:p>
          <a:p>
            <a:pPr lvl="0">
              <a:spcBef>
                <a:spcPts val="0"/>
              </a:spcBef>
            </a:pPr>
            <a:r>
              <a:rPr lang="fr-FR" sz="900" i="1" dirty="0">
                <a:solidFill>
                  <a:srgbClr val="003DA5"/>
                </a:solidFill>
                <a:latin typeface="Montserrat" panose="00000500000000000000" pitchFamily="2" charset="0"/>
                <a:cs typeface="Arial"/>
                <a:hlinkClick r:id="rId3"/>
              </a:rPr>
              <a:t>Pour vous inscrire : Clic droit et ouvrir le lien hypertexte</a:t>
            </a:r>
            <a:r>
              <a:rPr lang="fr-FR" sz="900" i="1" dirty="0">
                <a:solidFill>
                  <a:srgbClr val="000000"/>
                </a:solidFill>
                <a:latin typeface="Montserrat" panose="00000500000000000000" pitchFamily="2" charset="0"/>
                <a:cs typeface="Arial"/>
                <a:hlinkClick r:id="rId3"/>
              </a:rPr>
              <a:t>.</a:t>
            </a:r>
            <a:endParaRPr lang="fr-FR" sz="900" dirty="0">
              <a:solidFill>
                <a:srgbClr val="003DA5"/>
              </a:solidFill>
              <a:latin typeface="Montserrat" panose="00000500000000000000" pitchFamily="2" charset="0"/>
              <a:cs typeface="Arial"/>
            </a:endParaRPr>
          </a:p>
          <a:p>
            <a:pPr defTabSz="785813">
              <a:spcBef>
                <a:spcPts val="0"/>
              </a:spcBef>
              <a:tabLst>
                <a:tab pos="1616075" algn="l"/>
                <a:tab pos="3143250" algn="l"/>
              </a:tabLst>
              <a:defRPr/>
            </a:pPr>
            <a:endParaRPr lang="fr-FR" sz="1000" b="1" cap="all" dirty="0">
              <a:solidFill>
                <a:srgbClr val="000000"/>
              </a:solidFill>
              <a:latin typeface="Montserrat" panose="000005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tabLst>
                <a:tab pos="1616075" algn="l"/>
                <a:tab pos="2693988" algn="l"/>
              </a:tabLst>
              <a:defRPr/>
            </a:pPr>
            <a:r>
              <a:rPr lang="fr-FR" sz="1000" b="1" cap="all" dirty="0">
                <a:solidFill>
                  <a:srgbClr val="002060"/>
                </a:solidFill>
                <a:latin typeface="Montserrat" panose="00000500000000000000" pitchFamily="2" charset="0"/>
                <a:ea typeface="Verdana"/>
                <a:cs typeface="Arial"/>
              </a:rPr>
              <a:t>DEVENIR CONSEILLER SERVICE RELATION CLIENTS (1H)</a:t>
            </a:r>
            <a:endParaRPr lang="fr-FR" sz="1000" b="1" cap="all" dirty="0">
              <a:solidFill>
                <a:srgbClr val="002060"/>
              </a:solidFill>
              <a:latin typeface="Montserrat" panose="00000500000000000000" pitchFamily="2" charset="0"/>
              <a:ea typeface="Verdana"/>
            </a:endParaRP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900" i="1" cap="all" dirty="0">
                <a:solidFill>
                  <a:srgbClr val="003DA5"/>
                </a:solidFill>
                <a:latin typeface="Montserrat" panose="00000500000000000000" pitchFamily="2" charset="0"/>
                <a:ea typeface="Verdana"/>
                <a:hlinkClick r:id="rId4"/>
              </a:rPr>
              <a:t>Pour vous inscrire : Clic droit et ouvrir le lien hypertexte.</a:t>
            </a:r>
            <a:endParaRPr lang="fr-FR" sz="900" dirty="0">
              <a:latin typeface="Montserrat" panose="00000500000000000000" pitchFamily="2" charset="0"/>
            </a:endParaRPr>
          </a:p>
          <a:p>
            <a:pPr marL="171450" indent="-171450" defTabSz="785813">
              <a:spcBef>
                <a:spcPts val="0"/>
              </a:spcBef>
              <a:buFont typeface="Calibri,Sans-Serif"/>
              <a:buChar char="-"/>
              <a:tabLst>
                <a:tab pos="1616075" algn="l"/>
                <a:tab pos="3143250" algn="l"/>
              </a:tabLst>
              <a:defRPr/>
            </a:pPr>
            <a:endParaRPr lang="fr-FR" sz="1000" b="1" cap="all" dirty="0">
              <a:solidFill>
                <a:srgbClr val="000000"/>
              </a:solidFill>
              <a:latin typeface="Montserrat" panose="00000500000000000000" pitchFamily="2" charset="0"/>
              <a:ea typeface="Verdana" panose="020B0604030504040204" pitchFamily="34" charset="0"/>
            </a:endParaRPr>
          </a:p>
          <a:p>
            <a:pPr defTabSz="785813">
              <a:spcBef>
                <a:spcPts val="0"/>
              </a:spcBef>
              <a:tabLst>
                <a:tab pos="1616075" algn="l"/>
                <a:tab pos="3143250" algn="l"/>
              </a:tabLst>
              <a:defRPr/>
            </a:pPr>
            <a:r>
              <a:rPr lang="fr-FR" sz="1000" b="1" cap="all" dirty="0">
                <a:solidFill>
                  <a:srgbClr val="002060"/>
                </a:solidFill>
                <a:latin typeface="Montserrat" panose="00000500000000000000" pitchFamily="2" charset="0"/>
                <a:ea typeface="Verdana"/>
                <a:cs typeface="Arial"/>
              </a:rPr>
              <a:t>DEVENIR MEMBRE DE CODIR DE SECTEUR (3H30)</a:t>
            </a:r>
            <a:endParaRPr lang="en-US" sz="1000" b="1" cap="all" dirty="0">
              <a:solidFill>
                <a:srgbClr val="002060"/>
              </a:solidFill>
              <a:latin typeface="Montserrat" panose="00000500000000000000" pitchFamily="2" charset="0"/>
              <a:ea typeface="Verdana" panose="020B0604030504040204" pitchFamily="34" charset="0"/>
            </a:endParaRP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900" i="1" cap="all" dirty="0">
                <a:solidFill>
                  <a:srgbClr val="003DA5"/>
                </a:solidFill>
                <a:latin typeface="Montserrat" panose="00000500000000000000" pitchFamily="2" charset="0"/>
                <a:ea typeface="Verdana"/>
                <a:cs typeface="Arial"/>
                <a:hlinkClick r:id="rId5"/>
              </a:rPr>
              <a:t>Pour vous inscrire : Clic droit et ouvrir le lien hypertexte.</a:t>
            </a:r>
            <a:endParaRPr lang="fr-FR" sz="900" i="1" cap="all" dirty="0">
              <a:solidFill>
                <a:srgbClr val="003DA5"/>
              </a:solidFill>
              <a:latin typeface="Montserrat" panose="00000500000000000000" pitchFamily="2" charset="0"/>
              <a:ea typeface="Verdana"/>
              <a:cs typeface="Arial"/>
            </a:endParaRPr>
          </a:p>
          <a:p>
            <a:pPr marL="171450" indent="-171450" defTabSz="785813">
              <a:spcBef>
                <a:spcPts val="0"/>
              </a:spcBef>
              <a:buFont typeface="Calibri"/>
              <a:buChar char="-"/>
              <a:tabLst>
                <a:tab pos="1616075" algn="l"/>
                <a:tab pos="3143250" algn="l"/>
              </a:tabLst>
              <a:defRPr/>
            </a:pPr>
            <a:r>
              <a:rPr lang="fr-FR" sz="900" b="1" cap="all" dirty="0">
                <a:solidFill>
                  <a:schemeClr val="accent3">
                    <a:lumMod val="60000"/>
                    <a:lumOff val="40000"/>
                  </a:schemeClr>
                </a:solidFill>
                <a:latin typeface="Montserrat" panose="00000500000000000000" pitchFamily="2" charset="0"/>
                <a:ea typeface="Verdana"/>
                <a:cs typeface="Arial"/>
              </a:rPr>
              <a:t>REG – PRESENTIEL  3h30 :</a:t>
            </a:r>
            <a:endParaRPr lang="fr-FR" sz="900" dirty="0">
              <a:solidFill>
                <a:schemeClr val="accent3">
                  <a:lumMod val="60000"/>
                  <a:lumOff val="40000"/>
                </a:schemeClr>
              </a:solidFill>
              <a:latin typeface="Montserrat" panose="00000500000000000000" pitchFamily="2" charset="0"/>
              <a:ea typeface="Calibri" panose="020F0502020204030204" pitchFamily="34" charset="0"/>
            </a:endParaRPr>
          </a:p>
          <a:p>
            <a:pPr defTabSz="785813">
              <a:spcBef>
                <a:spcPts val="0"/>
              </a:spcBef>
              <a:tabLst>
                <a:tab pos="1616075" algn="l"/>
                <a:tab pos="3143250" algn="l"/>
              </a:tabLst>
              <a:defRPr/>
            </a:pPr>
            <a:r>
              <a:rPr lang="fr-FR" sz="900" i="1" cap="all" dirty="0">
                <a:solidFill>
                  <a:srgbClr val="003DA5"/>
                </a:solidFill>
                <a:latin typeface="Montserrat" panose="00000500000000000000" pitchFamily="2" charset="0"/>
                <a:ea typeface="Verdana"/>
                <a:cs typeface="Arial"/>
                <a:hlinkClick r:id="rId6"/>
              </a:rPr>
              <a:t>POUR VOUS INSCRIRE : CLIC DROIT ET OUVRIR LE LIEN HYPERTEXTE</a:t>
            </a:r>
            <a:endParaRPr lang="fr-FR" sz="900" i="1" cap="all" dirty="0">
              <a:solidFill>
                <a:srgbClr val="003DA5"/>
              </a:solidFill>
              <a:latin typeface="Montserrat" panose="00000500000000000000" pitchFamily="2" charset="0"/>
              <a:ea typeface="Verdana"/>
              <a:cs typeface="Arial"/>
            </a:endParaRPr>
          </a:p>
          <a:p>
            <a:pPr defTabSz="785813">
              <a:spcBef>
                <a:spcPts val="0"/>
              </a:spcBef>
              <a:tabLst>
                <a:tab pos="1616075" algn="l"/>
                <a:tab pos="3143250" algn="l"/>
              </a:tabLst>
              <a:defRPr/>
            </a:pPr>
            <a:endParaRPr lang="fr-FR" sz="900" dirty="0">
              <a:latin typeface="Montserrat" panose="00000500000000000000" pitchFamily="2" charset="0"/>
            </a:endParaRP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1000" b="1" cap="all" dirty="0">
                <a:solidFill>
                  <a:srgbClr val="002060"/>
                </a:solidFill>
                <a:latin typeface="Montserrat" panose="00000500000000000000" pitchFamily="2" charset="0"/>
                <a:ea typeface="Verdana"/>
                <a:cs typeface="Arial"/>
              </a:rPr>
              <a:t>DEVENIR CHARGÉ DE CLIENTÈLE A LA BGPN (2H)</a:t>
            </a:r>
            <a:endParaRPr lang="en-US" sz="1000" b="1" cap="all" dirty="0">
              <a:solidFill>
                <a:srgbClr val="002060"/>
              </a:solidFill>
              <a:latin typeface="Montserrat" panose="00000500000000000000" pitchFamily="2" charset="0"/>
              <a:ea typeface="Verdana" panose="020B0604030504040204" pitchFamily="34" charset="0"/>
            </a:endParaRP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900" i="1" cap="all" dirty="0">
                <a:solidFill>
                  <a:srgbClr val="003DA5"/>
                </a:solidFill>
                <a:latin typeface="Montserrat" panose="00000500000000000000" pitchFamily="2" charset="0"/>
                <a:ea typeface="Verdana"/>
                <a:cs typeface="Arial"/>
                <a:hlinkClick r:id="rId7"/>
              </a:rPr>
              <a:t>Pour vous inscrire : Clic droit et ouvrir le lien hypertexte</a:t>
            </a:r>
            <a:endParaRPr lang="fr-FR" sz="900" dirty="0">
              <a:latin typeface="Montserrat" panose="00000500000000000000" pitchFamily="2" charset="0"/>
            </a:endParaRPr>
          </a:p>
          <a:p>
            <a:pPr marL="171450" indent="-171450">
              <a:spcBef>
                <a:spcPts val="0"/>
              </a:spcBef>
              <a:buFont typeface="Calibri"/>
              <a:buChar char="-"/>
            </a:pPr>
            <a:r>
              <a:rPr lang="fr-FR" sz="900" b="1" cap="all" dirty="0">
                <a:solidFill>
                  <a:schemeClr val="accent3">
                    <a:lumMod val="60000"/>
                    <a:lumOff val="40000"/>
                  </a:schemeClr>
                </a:solidFill>
                <a:latin typeface="Montserrat" panose="00000500000000000000" pitchFamily="2" charset="0"/>
                <a:ea typeface="Verdana"/>
                <a:cs typeface="Arial"/>
              </a:rPr>
              <a:t>REG – Classe Virtuelle 1H :</a:t>
            </a:r>
            <a:endParaRPr lang="en-US" sz="900" b="1" cap="all" dirty="0">
              <a:solidFill>
                <a:schemeClr val="accent3">
                  <a:lumMod val="60000"/>
                  <a:lumOff val="40000"/>
                </a:schemeClr>
              </a:solidFill>
              <a:latin typeface="Montserrat" panose="00000500000000000000" pitchFamily="2" charset="0"/>
              <a:ea typeface="Verdana"/>
              <a:cs typeface="Arial"/>
            </a:endParaRPr>
          </a:p>
          <a:p>
            <a:pPr>
              <a:spcBef>
                <a:spcPts val="0"/>
              </a:spcBef>
            </a:pPr>
            <a:r>
              <a:rPr lang="fr-FR" sz="900" i="1" dirty="0">
                <a:solidFill>
                  <a:schemeClr val="accent5"/>
                </a:solidFill>
                <a:latin typeface="Montserrat" panose="00000500000000000000" pitchFamily="2" charset="0"/>
                <a:hlinkClick r:id="rId8"/>
              </a:rPr>
              <a:t>Pour vous inscrire : Clic droit et ouvrir le lien hypertexte</a:t>
            </a:r>
            <a:endParaRPr lang="fr-FR" sz="900" i="1" dirty="0">
              <a:solidFill>
                <a:schemeClr val="accent5"/>
              </a:solidFill>
              <a:latin typeface="Montserrat" panose="00000500000000000000" pitchFamily="2" charset="0"/>
            </a:endParaRPr>
          </a:p>
          <a:p>
            <a:pPr>
              <a:spcBef>
                <a:spcPts val="0"/>
              </a:spcBef>
            </a:pPr>
            <a:endParaRPr lang="fr-FR" sz="900" cap="all" dirty="0">
              <a:solidFill>
                <a:srgbClr val="003DA5"/>
              </a:solidFill>
              <a:latin typeface="Montserrat" panose="00000500000000000000" pitchFamily="2" charset="0"/>
              <a:ea typeface="Verdana"/>
              <a:cs typeface="Arial"/>
            </a:endParaRP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1000" b="1" cap="all" dirty="0">
                <a:solidFill>
                  <a:srgbClr val="002060"/>
                </a:solidFill>
                <a:latin typeface="Montserrat" panose="00000500000000000000" pitchFamily="2" charset="0"/>
                <a:ea typeface="Verdana"/>
                <a:cs typeface="Verdana" panose="020B0604030504040204" pitchFamily="34" charset="0"/>
              </a:rPr>
              <a:t>Devenir FACTEUR GUICHETIER (1H)</a:t>
            </a: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900" i="1" dirty="0">
                <a:solidFill>
                  <a:srgbClr val="000000"/>
                </a:solidFill>
                <a:latin typeface="Montserrat" panose="00000500000000000000" pitchFamily="2" charset="0"/>
                <a:cs typeface="Arial"/>
                <a:hlinkClick r:id="rId9"/>
              </a:rPr>
              <a:t>Pour vous inscrire : Clic droit et ouvrir le lien hypertexte.</a:t>
            </a: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endParaRPr lang="fr-FR" sz="900" i="1" dirty="0">
              <a:solidFill>
                <a:srgbClr val="000000"/>
              </a:solidFill>
              <a:latin typeface="Montserrat" panose="00000500000000000000" pitchFamily="2" charset="0"/>
              <a:cs typeface="Arial"/>
            </a:endParaRP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1000" b="1" cap="all" dirty="0">
                <a:solidFill>
                  <a:srgbClr val="002060"/>
                </a:solidFill>
                <a:latin typeface="Montserrat" panose="00000500000000000000" pitchFamily="2" charset="0"/>
                <a:ea typeface="Verdana"/>
                <a:cs typeface="Arial"/>
              </a:rPr>
              <a:t>DEVENIR ROP A LA BSCC (1H)</a:t>
            </a: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900" i="1" dirty="0">
                <a:solidFill>
                  <a:srgbClr val="000000"/>
                </a:solidFill>
                <a:latin typeface="Montserrat" panose="00000500000000000000" pitchFamily="2" charset="0"/>
                <a:cs typeface="Arial"/>
                <a:hlinkClick r:id="rId10"/>
              </a:rPr>
              <a:t>Pour vous inscrire : Clic droit et ouvrir le lien hypertexte.</a:t>
            </a: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endParaRPr lang="fr-FR" sz="900" i="1" dirty="0">
              <a:solidFill>
                <a:srgbClr val="000000"/>
              </a:solidFill>
              <a:latin typeface="Montserrat" panose="00000500000000000000" pitchFamily="2" charset="0"/>
              <a:cs typeface="Arial"/>
            </a:endParaRP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1000" b="1" cap="all" dirty="0">
                <a:solidFill>
                  <a:srgbClr val="002060"/>
                </a:solidFill>
                <a:latin typeface="Montserrat" panose="00000500000000000000" pitchFamily="2" charset="0"/>
                <a:cs typeface="Arial"/>
              </a:rPr>
              <a:t>DEVELOPPER SA POSTURE COMMERCIALE EN TANT QUE CHARGE DE CLIENTELE EN BGPN (2H)</a:t>
            </a:r>
            <a:endParaRPr lang="en-US" sz="1000" dirty="0">
              <a:solidFill>
                <a:srgbClr val="003DA5"/>
              </a:solidFill>
              <a:latin typeface="Montserrat" panose="00000500000000000000" pitchFamily="2" charset="0"/>
              <a:cs typeface="Arial"/>
            </a:endParaRP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900" i="1" cap="all" dirty="0">
                <a:solidFill>
                  <a:srgbClr val="003DA5"/>
                </a:solidFill>
                <a:latin typeface="Montserrat" panose="00000500000000000000" pitchFamily="2" charset="0"/>
                <a:cs typeface="Arial"/>
                <a:hlinkClick r:id="rId11"/>
              </a:rPr>
              <a:t>POUR VOUS INSCRIRE : CLIC DROIT ET OUVRIR LE LIEN HYPERTEXTE.</a:t>
            </a:r>
            <a:endParaRPr lang="fr-FR" sz="900" dirty="0">
              <a:solidFill>
                <a:srgbClr val="003DA5"/>
              </a:solidFill>
              <a:latin typeface="Montserrat" panose="00000500000000000000" pitchFamily="2" charset="0"/>
              <a:cs typeface="Calibri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C606D92F-0338-EC76-28A9-AB9A68398BC8}"/>
              </a:ext>
            </a:extLst>
          </p:cNvPr>
          <p:cNvSpPr txBox="1"/>
          <p:nvPr/>
        </p:nvSpPr>
        <p:spPr>
          <a:xfrm>
            <a:off x="5010561" y="1978171"/>
            <a:ext cx="4430999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fr-FR" sz="900" b="1" cap="all" dirty="0">
                <a:solidFill>
                  <a:srgbClr val="002060"/>
                </a:solidFill>
                <a:latin typeface="Montserrat" panose="00000500000000000000" pitchFamily="2" charset="0"/>
                <a:cs typeface="Arial"/>
              </a:rPr>
              <a:t>REALISER UN CV PERCUTANT _ E-LEARNING</a:t>
            </a:r>
            <a:endParaRPr lang="fr-FR" sz="900" dirty="0">
              <a:solidFill>
                <a:srgbClr val="002060"/>
              </a:solidFill>
              <a:latin typeface="Montserrat" panose="00000500000000000000" pitchFamily="2" charset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fr-FR" sz="900" i="1" dirty="0">
                <a:latin typeface="Montserrat" panose="00000500000000000000" pitchFamily="2" charset="0"/>
                <a:cs typeface="Arial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Lien vers le e-learning</a:t>
            </a:r>
            <a:endParaRPr lang="fr-FR" sz="900" dirty="0">
              <a:latin typeface="Montserrat" panose="00000500000000000000" pitchFamily="2" charset="0"/>
              <a:cs typeface="Arial"/>
            </a:endParaRPr>
          </a:p>
          <a:p>
            <a:pPr>
              <a:spcBef>
                <a:spcPts val="0"/>
              </a:spcBef>
            </a:pPr>
            <a:endParaRPr lang="fr-FR" sz="9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>
              <a:spcBef>
                <a:spcPts val="0"/>
              </a:spcBef>
            </a:pPr>
            <a:r>
              <a:rPr lang="fr-FR" sz="900" b="1" cap="all" dirty="0">
                <a:solidFill>
                  <a:srgbClr val="002060"/>
                </a:solidFill>
                <a:latin typeface="Montserrat" panose="00000500000000000000" pitchFamily="2" charset="0"/>
                <a:cs typeface="Arial"/>
              </a:rPr>
              <a:t>RÉDIGER UNE LETTRE DE MOTIVATION EFFICACE _ E-LEARNING</a:t>
            </a:r>
            <a:endParaRPr lang="fr-FR" sz="900" dirty="0">
              <a:solidFill>
                <a:srgbClr val="002060"/>
              </a:solidFill>
              <a:latin typeface="Montserrat" panose="00000500000000000000" pitchFamily="2" charset="0"/>
              <a:cs typeface="Arial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900" i="1" dirty="0">
                <a:latin typeface="Montserrat" panose="00000500000000000000" pitchFamily="2" charset="0"/>
                <a:cs typeface="Arial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Lien vers le e-learning</a:t>
            </a:r>
            <a:endParaRPr lang="fr-FR" sz="900" dirty="0">
              <a:latin typeface="Montserrat" panose="00000500000000000000" pitchFamily="2" charset="0"/>
              <a:cs typeface="Arial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fr-FR" sz="9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>
              <a:spcBef>
                <a:spcPts val="0"/>
              </a:spcBef>
            </a:pPr>
            <a:r>
              <a:rPr lang="fr-FR" sz="900" b="1" cap="all" dirty="0">
                <a:solidFill>
                  <a:srgbClr val="002060"/>
                </a:solidFill>
                <a:latin typeface="Montserrat" panose="00000500000000000000" pitchFamily="2" charset="0"/>
                <a:cs typeface="Arial"/>
              </a:rPr>
              <a:t>SE PRÉPARER À L’ENTRETIEN DE RECRUTEMENT</a:t>
            </a:r>
            <a:endParaRPr lang="en-US" sz="900" dirty="0">
              <a:solidFill>
                <a:srgbClr val="002060"/>
              </a:solidFill>
              <a:latin typeface="Montserrat" panose="00000500000000000000" pitchFamily="2" charset="0"/>
              <a:cs typeface="Arial"/>
            </a:endParaRPr>
          </a:p>
          <a:p>
            <a:pPr marL="171450" indent="-171450">
              <a:spcBef>
                <a:spcPts val="0"/>
              </a:spcBef>
              <a:buFont typeface="Arial,Sans-Serif"/>
              <a:buChar char="•"/>
            </a:pPr>
            <a:r>
              <a:rPr lang="fr-FR" sz="900" b="1" cap="all" dirty="0">
                <a:solidFill>
                  <a:srgbClr val="002060"/>
                </a:solidFill>
                <a:latin typeface="Montserrat" panose="00000500000000000000" pitchFamily="2" charset="0"/>
                <a:ea typeface="Verdana"/>
                <a:cs typeface="Verdana" panose="020B0604030504040204" pitchFamily="34" charset="0"/>
              </a:rPr>
              <a:t>La théorie _ E-Learning</a:t>
            </a:r>
          </a:p>
          <a:p>
            <a:pPr>
              <a:spcBef>
                <a:spcPts val="0"/>
              </a:spcBef>
            </a:pPr>
            <a:r>
              <a:rPr lang="fr-FR" sz="900" i="1" dirty="0">
                <a:latin typeface="Montserrat" panose="00000500000000000000" pitchFamily="2" charset="0"/>
                <a:cs typeface="Arial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Lien vers le e-learning</a:t>
            </a:r>
            <a:r>
              <a:rPr lang="fr-FR" sz="900" i="1" dirty="0">
                <a:latin typeface="Montserrat" panose="00000500000000000000" pitchFamily="2" charset="0"/>
                <a:cs typeface="Arial"/>
              </a:rPr>
              <a:t> </a:t>
            </a:r>
            <a:endParaRPr lang="fr-FR" sz="900" dirty="0">
              <a:latin typeface="Montserrat" panose="00000500000000000000" pitchFamily="2" charset="0"/>
              <a:cs typeface="Arial"/>
            </a:endParaRPr>
          </a:p>
          <a:p>
            <a:pPr marL="171450" indent="-171450">
              <a:spcBef>
                <a:spcPts val="0"/>
              </a:spcBef>
              <a:buFont typeface="Arial,Sans-Serif"/>
              <a:buChar char="•"/>
            </a:pPr>
            <a:r>
              <a:rPr lang="fr-FR" sz="900" b="1" cap="all" dirty="0">
                <a:solidFill>
                  <a:srgbClr val="002060"/>
                </a:solidFill>
                <a:latin typeface="Montserrat" panose="00000500000000000000" pitchFamily="2" charset="0"/>
                <a:ea typeface="Verdana"/>
                <a:cs typeface="Verdana" panose="020B0604030504040204" pitchFamily="34" charset="0"/>
              </a:rPr>
              <a:t>La pratique (2H)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900" i="1" dirty="0">
                <a:latin typeface="Montserrat" panose="00000500000000000000" pitchFamily="2" charset="0"/>
                <a:cs typeface="Arial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Pour vous inscrire : Clic droit et ouvrir le lien hypertexte.</a:t>
            </a:r>
            <a:endParaRPr lang="en-US" sz="900" dirty="0">
              <a:latin typeface="Montserrat" panose="00000500000000000000" pitchFamily="2" charset="0"/>
              <a:cs typeface="Arial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9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900" b="1" cap="all" dirty="0">
                <a:solidFill>
                  <a:srgbClr val="002060"/>
                </a:solidFill>
                <a:latin typeface="Montserrat" panose="00000500000000000000" pitchFamily="2" charset="0"/>
                <a:cs typeface="Arial"/>
              </a:rPr>
              <a:t>MARKETING DE SOI : THÉORIE + TRAINING (3H30)</a:t>
            </a:r>
            <a:endParaRPr lang="en-US" sz="900" dirty="0">
              <a:solidFill>
                <a:srgbClr val="002060"/>
              </a:solidFill>
              <a:latin typeface="Montserrat" panose="00000500000000000000" pitchFamily="2" charset="0"/>
              <a:cs typeface="Arial"/>
            </a:endParaRPr>
          </a:p>
          <a:p>
            <a:r>
              <a:rPr lang="fr-FR" sz="900" i="1" dirty="0">
                <a:latin typeface="Montserrat" panose="00000500000000000000" pitchFamily="2" charset="0"/>
                <a:cs typeface="Arial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Pour vous inscrire : Clic droit et ouvrir le lien hypertexte.</a:t>
            </a:r>
            <a:endParaRPr lang="fr-FR" sz="900" dirty="0">
              <a:latin typeface="Montserrat" panose="00000500000000000000" pitchFamily="2" charset="0"/>
              <a:cs typeface="Arial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fr-FR" sz="9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900" b="1" cap="all" dirty="0">
                <a:solidFill>
                  <a:srgbClr val="002060"/>
                </a:solidFill>
                <a:latin typeface="Montserrat" panose="00000500000000000000" pitchFamily="2" charset="0"/>
                <a:cs typeface="Arial"/>
              </a:rPr>
              <a:t>RECRUTEMENT : TOUT SAVOIR SUR LES PROCESSUS DE SELECTION (1H)</a:t>
            </a:r>
            <a:endParaRPr lang="en-US" sz="900" dirty="0">
              <a:solidFill>
                <a:srgbClr val="002060"/>
              </a:solidFill>
              <a:latin typeface="Montserrat" panose="00000500000000000000" pitchFamily="2" charset="0"/>
              <a:cs typeface="Arial"/>
            </a:endParaRPr>
          </a:p>
          <a:p>
            <a:pPr>
              <a:spcBef>
                <a:spcPts val="0"/>
              </a:spcBef>
            </a:pPr>
            <a:r>
              <a:rPr lang="fr-FR" sz="900" i="1" dirty="0">
                <a:latin typeface="Montserrat" panose="00000500000000000000" pitchFamily="2" charset="0"/>
                <a:cs typeface="Arial"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Pour vous inscrire : Clic droit et ouvrir le lien hypertexte</a:t>
            </a:r>
            <a:endParaRPr lang="fr-FR" sz="900" dirty="0">
              <a:latin typeface="Montserrat" panose="00000500000000000000" pitchFamily="2" charset="0"/>
              <a:cs typeface="Arial"/>
            </a:endParaRPr>
          </a:p>
          <a:p>
            <a:pPr>
              <a:spcBef>
                <a:spcPts val="0"/>
              </a:spcBef>
            </a:pPr>
            <a:endParaRPr lang="fr-FR" sz="900" dirty="0">
              <a:solidFill>
                <a:schemeClr val="accent5"/>
              </a:solidFill>
              <a:latin typeface="Montserrat" panose="00000500000000000000" pitchFamily="2" charset="0"/>
            </a:endParaRPr>
          </a:p>
          <a:p>
            <a:pPr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 panose="00000500000000000000" pitchFamily="2" charset="0"/>
                <a:ea typeface="Verdana"/>
                <a:cs typeface="Verdana" panose="020B0604030504040204" pitchFamily="34" charset="0"/>
              </a:rPr>
              <a:t>PROMOUVOIR SON PROJET À TRAVERS SON RÉSEAU _ E-learning</a:t>
            </a:r>
          </a:p>
          <a:p>
            <a:pPr lvl="0">
              <a:spcBef>
                <a:spcPts val="0"/>
              </a:spcBef>
              <a:tabLst>
                <a:tab pos="1616075" algn="l"/>
                <a:tab pos="2693988" algn="l"/>
              </a:tabLst>
              <a:defRPr/>
            </a:pPr>
            <a:r>
              <a:rPr lang="fr-FR" sz="900" i="1" dirty="0">
                <a:solidFill>
                  <a:srgbClr val="000000"/>
                </a:solidFill>
                <a:latin typeface="Montserrat" panose="00000500000000000000" pitchFamily="2" charset="0"/>
                <a:cs typeface="Verdana"/>
              </a:rPr>
              <a:t>  </a:t>
            </a:r>
            <a:r>
              <a:rPr lang="fr-FR" sz="900" i="1" dirty="0">
                <a:latin typeface="Montserrat" panose="00000500000000000000" pitchFamily="2" charset="0"/>
                <a:cs typeface="Verdana"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 droit et ouvrir le lien hypertexte</a:t>
            </a:r>
            <a:endParaRPr lang="fr-FR" sz="900" dirty="0">
              <a:latin typeface="Montserrat" panose="00000500000000000000" pitchFamily="2" charset="0"/>
              <a:cs typeface="Verdana"/>
            </a:endParaRPr>
          </a:p>
          <a:p>
            <a:pPr lvl="0">
              <a:spcBef>
                <a:spcPts val="0"/>
              </a:spcBef>
              <a:tabLst>
                <a:tab pos="1343025" algn="l"/>
              </a:tabLst>
            </a:pPr>
            <a:endParaRPr lang="fr-FR" sz="900" b="1" i="1" dirty="0">
              <a:solidFill>
                <a:srgbClr val="000000"/>
              </a:solidFill>
              <a:latin typeface="Montserrat" panose="00000500000000000000" pitchFamily="2" charset="0"/>
              <a:cs typeface="Verdana"/>
            </a:endParaRPr>
          </a:p>
          <a:p>
            <a:pPr>
              <a:spcBef>
                <a:spcPts val="0"/>
              </a:spcBef>
              <a:tabLst>
                <a:tab pos="1343025" algn="l"/>
              </a:tabLst>
            </a:pPr>
            <a:r>
              <a:rPr lang="fr-FR" sz="900" b="1" dirty="0">
                <a:solidFill>
                  <a:srgbClr val="002060"/>
                </a:solidFill>
                <a:latin typeface="Montserrat" panose="00000500000000000000" pitchFamily="2" charset="0"/>
                <a:cs typeface="Verdana"/>
              </a:rPr>
              <a:t>TRAVAILLER SON PITCH (1H)</a:t>
            </a:r>
            <a:endParaRPr lang="fr-FR" sz="900" i="1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lvl="0">
              <a:spcBef>
                <a:spcPts val="0"/>
              </a:spcBef>
              <a:tabLst>
                <a:tab pos="1343025" algn="l"/>
              </a:tabLst>
            </a:pPr>
            <a:r>
              <a:rPr lang="fr-FR" sz="900" i="1" dirty="0">
                <a:latin typeface="Montserrat" panose="00000500000000000000" pitchFamily="2" charset="0"/>
                <a:cs typeface="Arial"/>
              </a:rPr>
              <a:t> </a:t>
            </a:r>
            <a:r>
              <a:rPr lang="fr-FR" sz="900" i="1" dirty="0">
                <a:latin typeface="Montserrat" panose="00000500000000000000" pitchFamily="2" charset="0"/>
                <a:cs typeface="Verdana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Clic droit et ouvrir le lien hypertexte</a:t>
            </a:r>
          </a:p>
          <a:p>
            <a:pPr>
              <a:spcBef>
                <a:spcPts val="0"/>
              </a:spcBef>
              <a:tabLst>
                <a:tab pos="1343025" algn="l"/>
              </a:tabLst>
            </a:pPr>
            <a:endParaRPr lang="fr-FR" sz="900" b="1" dirty="0">
              <a:solidFill>
                <a:srgbClr val="002060"/>
              </a:solidFill>
              <a:latin typeface="Montserrat" panose="00000500000000000000" pitchFamily="2" charset="0"/>
            </a:endParaRPr>
          </a:p>
          <a:p>
            <a:pPr>
              <a:spcBef>
                <a:spcPts val="0"/>
              </a:spcBef>
              <a:tabLst>
                <a:tab pos="1343025" algn="l"/>
              </a:tabLst>
            </a:pPr>
            <a:r>
              <a:rPr lang="fr-FR" sz="900" b="1" dirty="0">
                <a:solidFill>
                  <a:srgbClr val="002060"/>
                </a:solidFill>
                <a:latin typeface="Montserrat" panose="00000500000000000000" pitchFamily="2" charset="0"/>
                <a:cs typeface="Arial"/>
              </a:rPr>
              <a:t>REBONDIR (7H)</a:t>
            </a:r>
          </a:p>
          <a:p>
            <a:pPr marL="171450" indent="-171450">
              <a:spcBef>
                <a:spcPts val="0"/>
              </a:spcBef>
              <a:buFont typeface="Calibri"/>
              <a:buChar char="-"/>
              <a:tabLst>
                <a:tab pos="1343025" algn="l"/>
              </a:tabLst>
            </a:pPr>
            <a:r>
              <a:rPr lang="fr-FR" sz="900" b="1" cap="all" dirty="0">
                <a:solidFill>
                  <a:schemeClr val="accent3">
                    <a:lumMod val="60000"/>
                    <a:lumOff val="40000"/>
                  </a:schemeClr>
                </a:solidFill>
                <a:latin typeface="Montserrat" panose="00000500000000000000" pitchFamily="2" charset="0"/>
                <a:ea typeface="Verdana"/>
                <a:cs typeface="Arial"/>
              </a:rPr>
              <a:t>REG – PRESENTIEL 7H :</a:t>
            </a:r>
            <a:endParaRPr lang="fr-FR" sz="900" b="1" cap="all" dirty="0">
              <a:latin typeface="Montserrat" panose="00000500000000000000" pitchFamily="2" charset="0"/>
              <a:ea typeface="Verdana"/>
              <a:cs typeface="Arial"/>
            </a:endParaRPr>
          </a:p>
          <a:p>
            <a:pPr>
              <a:spcBef>
                <a:spcPts val="0"/>
              </a:spcBef>
              <a:tabLst>
                <a:tab pos="1343025" algn="l"/>
              </a:tabLst>
            </a:pPr>
            <a:r>
              <a:rPr lang="fr-FR" sz="900" i="1" dirty="0">
                <a:latin typeface="Montserrat" panose="00000500000000000000" pitchFamily="2" charset="0"/>
                <a:cs typeface="Arial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Pour vous inscrire : Clic droit et ouvrir le lien hypertexte</a:t>
            </a:r>
            <a:endParaRPr lang="fr-FR" sz="900" dirty="0">
              <a:latin typeface="Montserrat" panose="00000500000000000000" pitchFamily="2" charset="0"/>
            </a:endParaRPr>
          </a:p>
        </p:txBody>
      </p:sp>
      <p:sp>
        <p:nvSpPr>
          <p:cNvPr id="8" name="Espace réservé du contenu 4">
            <a:extLst>
              <a:ext uri="{FF2B5EF4-FFF2-40B4-BE49-F238E27FC236}">
                <a16:creationId xmlns:a16="http://schemas.microsoft.com/office/drawing/2014/main" id="{3D5B8DB6-0985-06EC-1372-BC5DC261D3C0}"/>
              </a:ext>
            </a:extLst>
          </p:cNvPr>
          <p:cNvSpPr txBox="1">
            <a:spLocks/>
          </p:cNvSpPr>
          <p:nvPr/>
        </p:nvSpPr>
        <p:spPr>
          <a:xfrm>
            <a:off x="877480" y="1511280"/>
            <a:ext cx="4350055" cy="25484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0" indent="0" algn="l" defTabSz="914400" rtl="0" eaLnBrk="1" latinLnBrk="0" hangingPunct="1">
              <a:lnSpc>
                <a:spcPts val="17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1600" b="1" kern="1200" cap="all" baseline="0">
                <a:solidFill>
                  <a:schemeClr val="tx2"/>
                </a:solidFill>
                <a:latin typeface="Montserrat ExtraBold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1500"/>
              </a:lnSpc>
              <a:spcBef>
                <a:spcPts val="0"/>
              </a:spcBef>
              <a:buFont typeface="Arial" pitchFamily="34" charset="0"/>
              <a:buNone/>
              <a:defRPr sz="1300" kern="1200">
                <a:solidFill>
                  <a:schemeClr val="tx2"/>
                </a:solidFill>
                <a:latin typeface="Barlow Light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003DA5"/>
                </a:solidFill>
                <a:latin typeface="Montserrat"/>
                <a:ea typeface="Verdana"/>
              </a:rPr>
              <a:t>APPROFONDIR MA VISION D’UNE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dirty="0">
                <a:solidFill>
                  <a:srgbClr val="003DA5"/>
                </a:solidFill>
                <a:latin typeface="Montserrat"/>
                <a:ea typeface="Verdana"/>
              </a:rPr>
              <a:t>FONCTION </a:t>
            </a:r>
            <a:endParaRPr lang="fr-FR" sz="1400" dirty="0">
              <a:solidFill>
                <a:srgbClr val="003DA5"/>
              </a:solidFill>
              <a:latin typeface="Montserrat" panose="000005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638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F3509C-1C0E-EF20-8890-B7B86F5AF1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3AC0E26-DB05-A739-4697-20C7D879F889}"/>
              </a:ext>
            </a:extLst>
          </p:cNvPr>
          <p:cNvSpPr txBox="1"/>
          <p:nvPr/>
        </p:nvSpPr>
        <p:spPr>
          <a:xfrm>
            <a:off x="1614314" y="9677"/>
            <a:ext cx="6722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latin typeface="Montserrat" panose="00000500000000000000" pitchFamily="2" charset="0"/>
              </a:rPr>
              <a:t>2</a:t>
            </a:r>
            <a:r>
              <a:rPr lang="fr-FR" b="1" baseline="30000" dirty="0">
                <a:latin typeface="Montserrat" panose="00000500000000000000" pitchFamily="2" charset="0"/>
              </a:rPr>
              <a:t>nd</a:t>
            </a:r>
            <a:r>
              <a:rPr lang="fr-FR" b="1" dirty="0">
                <a:latin typeface="Montserrat" panose="00000500000000000000" pitchFamily="2" charset="0"/>
              </a:rPr>
              <a:t> semestre 2025</a:t>
            </a:r>
          </a:p>
        </p:txBody>
      </p:sp>
      <p:sp>
        <p:nvSpPr>
          <p:cNvPr id="36" name="Espace réservé du contenu 4">
            <a:extLst>
              <a:ext uri="{FF2B5EF4-FFF2-40B4-BE49-F238E27FC236}">
                <a16:creationId xmlns:a16="http://schemas.microsoft.com/office/drawing/2014/main" id="{2115D21B-918E-CB58-4DF2-A231EBA7B1E9}"/>
              </a:ext>
            </a:extLst>
          </p:cNvPr>
          <p:cNvSpPr txBox="1">
            <a:spLocks/>
          </p:cNvSpPr>
          <p:nvPr/>
        </p:nvSpPr>
        <p:spPr>
          <a:xfrm>
            <a:off x="5593590" y="963801"/>
            <a:ext cx="4076737" cy="64241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7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1600" b="1" kern="1200" cap="all" baseline="0">
                <a:solidFill>
                  <a:schemeClr val="tx2"/>
                </a:solidFill>
                <a:latin typeface="Montserrat ExtraBold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1500"/>
              </a:lnSpc>
              <a:spcBef>
                <a:spcPts val="0"/>
              </a:spcBef>
              <a:buFont typeface="Arial" pitchFamily="34" charset="0"/>
              <a:buNone/>
              <a:defRPr sz="1300" kern="1200">
                <a:solidFill>
                  <a:schemeClr val="tx2"/>
                </a:solidFill>
                <a:latin typeface="Barlow Light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rgbClr val="003DA5"/>
                </a:solidFill>
                <a:latin typeface="Montserrat" panose="00000500000000000000" pitchFamily="2" charset="0"/>
              </a:rPr>
              <a:t>SE PREPARER AUX ORAUX DE PROMOTION</a:t>
            </a:r>
          </a:p>
          <a:p>
            <a:r>
              <a:rPr lang="fr-FR" sz="900" i="1" dirty="0">
                <a:solidFill>
                  <a:srgbClr val="000000"/>
                </a:solidFill>
                <a:latin typeface="Montserrat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Dans le cadre d’un dispositif de promotion- sur liste </a:t>
            </a:r>
          </a:p>
        </p:txBody>
      </p:sp>
      <p:sp>
        <p:nvSpPr>
          <p:cNvPr id="44" name="Espace réservé du contenu 4">
            <a:extLst>
              <a:ext uri="{FF2B5EF4-FFF2-40B4-BE49-F238E27FC236}">
                <a16:creationId xmlns:a16="http://schemas.microsoft.com/office/drawing/2014/main" id="{7D6BC39F-2C58-CF9A-2E94-2CE9838D745C}"/>
              </a:ext>
            </a:extLst>
          </p:cNvPr>
          <p:cNvSpPr txBox="1">
            <a:spLocks/>
          </p:cNvSpPr>
          <p:nvPr/>
        </p:nvSpPr>
        <p:spPr>
          <a:xfrm>
            <a:off x="876263" y="1498560"/>
            <a:ext cx="2469454" cy="51927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700"/>
              </a:lnSpc>
              <a:spcBef>
                <a:spcPct val="20000"/>
              </a:spcBef>
              <a:spcAft>
                <a:spcPts val="600"/>
              </a:spcAft>
              <a:buFont typeface="Arial" pitchFamily="34" charset="0"/>
              <a:buNone/>
              <a:defRPr sz="1600" b="1" kern="1200" cap="all" baseline="0">
                <a:solidFill>
                  <a:schemeClr val="tx2"/>
                </a:solidFill>
                <a:latin typeface="Montserrat ExtraBold" pitchFamily="2" charset="0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ts val="1500"/>
              </a:lnSpc>
              <a:spcBef>
                <a:spcPts val="0"/>
              </a:spcBef>
              <a:buFont typeface="Arial" pitchFamily="34" charset="0"/>
              <a:buNone/>
              <a:defRPr sz="1300" kern="1200">
                <a:solidFill>
                  <a:schemeClr val="tx2"/>
                </a:solidFill>
                <a:latin typeface="Barlow Light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400" dirty="0">
                <a:solidFill>
                  <a:srgbClr val="003DA5"/>
                </a:solidFill>
                <a:latin typeface="Montserrat" panose="00000500000000000000" pitchFamily="2" charset="0"/>
              </a:rPr>
              <a:t>Réussir SA PRISE DE POSTE </a:t>
            </a:r>
            <a:r>
              <a:rPr lang="fr-FR" sz="800" b="0" i="1" dirty="0">
                <a:solidFill>
                  <a:prstClr val="black"/>
                </a:solidFill>
                <a:latin typeface="Montserrat" panose="00000500000000000000" pitchFamily="2" charset="0"/>
              </a:rPr>
              <a:t>	</a:t>
            </a:r>
          </a:p>
        </p:txBody>
      </p:sp>
      <p:sp>
        <p:nvSpPr>
          <p:cNvPr id="49" name="Pentagone 48">
            <a:extLst>
              <a:ext uri="{FF2B5EF4-FFF2-40B4-BE49-F238E27FC236}">
                <a16:creationId xmlns:a16="http://schemas.microsoft.com/office/drawing/2014/main" id="{AE90BE0A-4C38-A65F-6B4A-D59E40AA08E8}"/>
              </a:ext>
            </a:extLst>
          </p:cNvPr>
          <p:cNvSpPr/>
          <p:nvPr/>
        </p:nvSpPr>
        <p:spPr>
          <a:xfrm>
            <a:off x="-12179" y="1122628"/>
            <a:ext cx="3030046" cy="324764"/>
          </a:xfrm>
          <a:prstGeom prst="homePlate">
            <a:avLst/>
          </a:prstGeom>
          <a:solidFill>
            <a:schemeClr val="bg2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ATELIERS COLLABORATEURS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3FEF8AFF-1D31-A4F5-D2A7-7C8BA74EB553}"/>
              </a:ext>
            </a:extLst>
          </p:cNvPr>
          <p:cNvSpPr txBox="1"/>
          <p:nvPr/>
        </p:nvSpPr>
        <p:spPr>
          <a:xfrm>
            <a:off x="76784" y="517818"/>
            <a:ext cx="4654498" cy="369332"/>
          </a:xfrm>
          <a:prstGeom prst="rect">
            <a:avLst/>
          </a:prstGeom>
          <a:noFill/>
          <a:ln w="28575">
            <a:solidFill>
              <a:schemeClr val="bg1">
                <a:lumMod val="65000"/>
              </a:schemeClr>
            </a:solidFill>
          </a:ln>
        </p:spPr>
        <p:txBody>
          <a:bodyPr wrap="square" numCol="1" spcCol="360000" rtlCol="0" anchor="ctr">
            <a:spAutoFit/>
          </a:bodyPr>
          <a:lstStyle/>
          <a:p>
            <a:pPr marL="228600" indent="-228600" algn="just">
              <a:spcAft>
                <a:spcPts val="0"/>
              </a:spcAft>
              <a:buFontTx/>
              <a:buAutoNum type="arabicPeriod"/>
              <a:defRPr/>
            </a:pPr>
            <a:r>
              <a:rPr lang="fr-FR" sz="900" noProof="1">
                <a:solidFill>
                  <a:srgbClr val="000000"/>
                </a:solidFill>
                <a:latin typeface="Montserrat" panose="00000500000000000000" pitchFamily="2" charset="0"/>
              </a:rPr>
              <a:t>Recherchez votre session et inscrivez-vous sur Maformation</a:t>
            </a:r>
            <a:endParaRPr lang="fr-FR" altLang="fr-FR" sz="900" noProof="1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228600" indent="-228600" algn="just">
              <a:spcAft>
                <a:spcPts val="600"/>
              </a:spcAft>
              <a:buFontTx/>
              <a:buAutoNum type="arabicPeriod"/>
              <a:defRPr/>
            </a:pPr>
            <a:r>
              <a:rPr lang="fr-FR" sz="900" noProof="1">
                <a:solidFill>
                  <a:srgbClr val="000000"/>
                </a:solidFill>
                <a:latin typeface="Montserrat" panose="00000500000000000000" pitchFamily="2" charset="0"/>
              </a:rPr>
              <a:t>Connectez-vous par Teams via l’invitation reçue par mail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1590714-293F-72C9-3A15-83FD5F3EEF4B}"/>
              </a:ext>
            </a:extLst>
          </p:cNvPr>
          <p:cNvSpPr/>
          <p:nvPr/>
        </p:nvSpPr>
        <p:spPr>
          <a:xfrm>
            <a:off x="90801" y="2041697"/>
            <a:ext cx="4284430" cy="1615903"/>
          </a:xfrm>
          <a:prstGeom prst="rect">
            <a:avLst/>
          </a:prstGeom>
          <a:noFill/>
          <a:ln w="57150">
            <a:solidFill>
              <a:srgbClr val="2488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B7F378B-D74D-1F5B-946D-0676B88387FD}"/>
              </a:ext>
            </a:extLst>
          </p:cNvPr>
          <p:cNvSpPr/>
          <p:nvPr/>
        </p:nvSpPr>
        <p:spPr>
          <a:xfrm>
            <a:off x="4782387" y="1711615"/>
            <a:ext cx="4663387" cy="2057609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E3E6BFA-DE66-AA0E-0046-BE301ABEBF98}"/>
              </a:ext>
            </a:extLst>
          </p:cNvPr>
          <p:cNvSpPr/>
          <p:nvPr/>
        </p:nvSpPr>
        <p:spPr>
          <a:xfrm>
            <a:off x="4734992" y="1004183"/>
            <a:ext cx="703384" cy="44320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Montserrat" panose="00000500000000000000" pitchFamily="2" charset="0"/>
              </a:rPr>
              <a:t>6</a:t>
            </a:r>
          </a:p>
        </p:txBody>
      </p:sp>
      <p:sp>
        <p:nvSpPr>
          <p:cNvPr id="2" name="Flèche droite 1">
            <a:extLst>
              <a:ext uri="{FF2B5EF4-FFF2-40B4-BE49-F238E27FC236}">
                <a16:creationId xmlns:a16="http://schemas.microsoft.com/office/drawing/2014/main" id="{C0C7FBE6-58F5-F4CD-09C6-3E4A384DCB40}"/>
              </a:ext>
            </a:extLst>
          </p:cNvPr>
          <p:cNvSpPr/>
          <p:nvPr/>
        </p:nvSpPr>
        <p:spPr>
          <a:xfrm>
            <a:off x="9323771" y="6576764"/>
            <a:ext cx="452458" cy="25717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858F55E-FE9B-FFB2-9538-CCBA1FD4EF15}"/>
              </a:ext>
            </a:extLst>
          </p:cNvPr>
          <p:cNvSpPr txBox="1"/>
          <p:nvPr/>
        </p:nvSpPr>
        <p:spPr>
          <a:xfrm>
            <a:off x="8716059" y="6576764"/>
            <a:ext cx="6518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latin typeface="Montserrat" panose="00000500000000000000" pitchFamily="2" charset="0"/>
              </a:rPr>
              <a:t>2 / 4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8D94477-A79E-53DE-CC01-25037544DC3B}"/>
              </a:ext>
            </a:extLst>
          </p:cNvPr>
          <p:cNvSpPr txBox="1"/>
          <p:nvPr/>
        </p:nvSpPr>
        <p:spPr>
          <a:xfrm>
            <a:off x="247466" y="2092865"/>
            <a:ext cx="3727049" cy="1369606"/>
          </a:xfrm>
          <a:prstGeom prst="rect">
            <a:avLst/>
          </a:prstGeom>
          <a:noFill/>
          <a:ln>
            <a:solidFill>
              <a:srgbClr val="2488A0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0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LES ESSENTIELS DE LA PRISE DE POSTE (1H)</a:t>
            </a:r>
            <a:endParaRPr lang="fr-FR" sz="100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</a:rPr>
              <a:t> </a:t>
            </a: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  <a:hlinkClick r:id="rId2"/>
              </a:rPr>
              <a:t>Clic droit et ouvrir le lien hypertexte</a:t>
            </a:r>
            <a:endParaRPr lang="fr-FR" sz="900" i="1" dirty="0">
              <a:solidFill>
                <a:srgbClr val="000000"/>
              </a:solidFill>
              <a:latin typeface="Montserrat"/>
              <a:cs typeface="Verdana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900" i="1" dirty="0">
              <a:solidFill>
                <a:srgbClr val="000000"/>
              </a:solidFill>
              <a:latin typeface="Montserrat"/>
              <a:cs typeface="Verdana"/>
            </a:endParaRPr>
          </a:p>
          <a:p>
            <a:pPr>
              <a:spcBef>
                <a:spcPts val="0"/>
              </a:spcBef>
              <a:defRPr/>
            </a:pPr>
            <a:r>
              <a:rPr lang="fr-FR" sz="1000" b="1" cap="all" dirty="0">
                <a:solidFill>
                  <a:srgbClr val="002060"/>
                </a:solidFill>
                <a:latin typeface="Montserrat"/>
                <a:ea typeface="Verdana"/>
                <a:cs typeface="Calibri"/>
              </a:rPr>
              <a:t>PDI PLAN DE DÉVELOPPEMENT INDIVIDUEL</a:t>
            </a:r>
            <a:endParaRPr lang="fr-FR" sz="1000" dirty="0"/>
          </a:p>
          <a:p>
            <a:pPr marL="171450" indent="-171450">
              <a:spcBef>
                <a:spcPts val="0"/>
              </a:spcBef>
              <a:buFont typeface="Calibri"/>
              <a:buChar char="-"/>
              <a:defRPr/>
            </a:pPr>
            <a:r>
              <a:rPr lang="fr-FR" sz="900" b="1" cap="all" dirty="0">
                <a:solidFill>
                  <a:schemeClr val="accent3">
                    <a:lumMod val="60000"/>
                    <a:lumOff val="40000"/>
                  </a:schemeClr>
                </a:solidFill>
                <a:latin typeface="Montserrat"/>
                <a:ea typeface="Verdana"/>
                <a:cs typeface="Arial"/>
              </a:rPr>
              <a:t>REG – Présentiel 3H30 :</a:t>
            </a:r>
          </a:p>
          <a:p>
            <a:pPr>
              <a:spcBef>
                <a:spcPts val="0"/>
              </a:spcBef>
              <a:defRPr/>
            </a:pPr>
            <a:r>
              <a:rPr lang="fr-FR" sz="900" i="1" dirty="0">
                <a:solidFill>
                  <a:srgbClr val="002060"/>
                </a:solidFill>
                <a:latin typeface="Montserrat"/>
                <a:cs typeface="Calibri"/>
                <a:hlinkClick r:id="rId3"/>
              </a:rPr>
              <a:t>Pour vous inscrire : Clic droit et ouvrir le lien hypertexte.</a:t>
            </a:r>
            <a:endParaRPr lang="fr-FR" sz="900" dirty="0"/>
          </a:p>
          <a:p>
            <a:pPr marL="171450" indent="-171450">
              <a:spcBef>
                <a:spcPts val="0"/>
              </a:spcBef>
              <a:buFont typeface="Calibri"/>
              <a:buChar char="-"/>
              <a:defRPr/>
            </a:pPr>
            <a:r>
              <a:rPr lang="fr-FR" sz="900" b="1" cap="all" dirty="0">
                <a:solidFill>
                  <a:schemeClr val="accent3">
                    <a:lumMod val="60000"/>
                    <a:lumOff val="40000"/>
                  </a:schemeClr>
                </a:solidFill>
                <a:latin typeface="Montserrat"/>
                <a:ea typeface="Verdana"/>
                <a:cs typeface="Arial"/>
              </a:rPr>
              <a:t>REG – Classe Virtuelle 3H30 :</a:t>
            </a:r>
          </a:p>
          <a:p>
            <a:pPr>
              <a:spcBef>
                <a:spcPts val="0"/>
              </a:spcBef>
              <a:defRPr/>
            </a:pPr>
            <a:r>
              <a:rPr lang="fr-FR" sz="900" i="1" dirty="0">
                <a:solidFill>
                  <a:srgbClr val="002060"/>
                </a:solidFill>
                <a:latin typeface="Montserrat"/>
                <a:cs typeface="Calibri"/>
                <a:hlinkClick r:id="rId4"/>
              </a:rPr>
              <a:t>Pour vous inscrire : Clic droit et ouvrir le lien hypertexte</a:t>
            </a:r>
            <a:endParaRPr lang="fr-FR" sz="900" i="1" dirty="0">
              <a:solidFill>
                <a:srgbClr val="002060"/>
              </a:solidFill>
              <a:latin typeface="Montserrat"/>
              <a:cs typeface="Calibri"/>
            </a:endParaRPr>
          </a:p>
          <a:p>
            <a:pPr>
              <a:spcBef>
                <a:spcPts val="0"/>
              </a:spcBef>
            </a:pPr>
            <a:endParaRPr lang="fr-FR" sz="900" dirty="0">
              <a:latin typeface="Montserrat" panose="00000500000000000000" pitchFamily="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662BDC9-1C72-F774-9BFC-579817354A2A}"/>
              </a:ext>
            </a:extLst>
          </p:cNvPr>
          <p:cNvSpPr/>
          <p:nvPr/>
        </p:nvSpPr>
        <p:spPr>
          <a:xfrm>
            <a:off x="98419" y="1506101"/>
            <a:ext cx="703384" cy="4432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2488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Montserrat" panose="00000500000000000000" pitchFamily="2" charset="0"/>
              </a:rPr>
              <a:t>5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55E4722-7D95-FA06-9D48-39E342548338}"/>
              </a:ext>
            </a:extLst>
          </p:cNvPr>
          <p:cNvSpPr txBox="1"/>
          <p:nvPr/>
        </p:nvSpPr>
        <p:spPr>
          <a:xfrm>
            <a:off x="4953000" y="1758199"/>
            <a:ext cx="4492774" cy="18928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defRPr/>
            </a:pPr>
            <a:r>
              <a:rPr lang="fr-FR" sz="900" b="1" cap="all" dirty="0">
                <a:solidFill>
                  <a:srgbClr val="000000"/>
                </a:solidFill>
                <a:latin typeface="Montserrat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SE PREPARER AUX ENTRETIENS D’ADMISSION </a:t>
            </a:r>
          </a:p>
          <a:p>
            <a:pPr>
              <a:spcBef>
                <a:spcPts val="0"/>
              </a:spcBef>
              <a:defRPr/>
            </a:pPr>
            <a:endParaRPr lang="fr-FR" sz="900" b="1" cap="all" dirty="0">
              <a:solidFill>
                <a:srgbClr val="000000"/>
              </a:solidFill>
              <a:latin typeface="Montserrat" panose="0000050000000000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fr-FR" sz="900" i="1" cap="all" dirty="0">
                <a:latin typeface="Montserrat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Ateliers programmés en fonction des calendriers annuels D'ouverture</a:t>
            </a:r>
            <a:endParaRPr lang="fr-FR" sz="900" i="1" dirty="0">
              <a:solidFill>
                <a:srgbClr val="000000"/>
              </a:solidFill>
              <a:latin typeface="Montserrat" panose="0000050000000000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defRPr/>
            </a:pPr>
            <a:endParaRPr lang="fr-FR" sz="900" i="1" dirty="0">
              <a:solidFill>
                <a:srgbClr val="000000"/>
              </a:solidFill>
              <a:latin typeface="Montserrat" panose="0000050000000000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defRPr/>
            </a:pPr>
            <a:endParaRPr lang="fr-FR" sz="900" i="1" dirty="0">
              <a:solidFill>
                <a:srgbClr val="000000"/>
              </a:solidFill>
              <a:latin typeface="Montserrat" panose="0000050000000000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defRPr/>
            </a:pPr>
            <a:r>
              <a:rPr lang="fr-FR" sz="900" b="1" cap="all" dirty="0">
                <a:solidFill>
                  <a:srgbClr val="000000"/>
                </a:solidFill>
                <a:latin typeface="Montserrat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EPREUVRE ORALE DE LA RPP GROUPE A.</a:t>
            </a:r>
            <a:endParaRPr lang="fr-FR" sz="900" i="1" dirty="0">
              <a:solidFill>
                <a:srgbClr val="000000"/>
              </a:solidFill>
              <a:latin typeface="Montserrat" panose="0000050000000000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defRPr/>
            </a:pPr>
            <a:endParaRPr lang="fr-FR" sz="900" i="1" dirty="0">
              <a:solidFill>
                <a:srgbClr val="000000"/>
              </a:solidFill>
              <a:latin typeface="Montserrat" panose="0000050000000000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eaLnBrk="0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900" b="1" i="1" dirty="0">
                <a:solidFill>
                  <a:srgbClr val="000000"/>
                </a:solidFill>
                <a:latin typeface="Montserrat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La théorie (1h).</a:t>
            </a:r>
            <a:r>
              <a:rPr lang="fr-FR" sz="900" i="1" dirty="0">
                <a:solidFill>
                  <a:srgbClr val="000000"/>
                </a:solidFill>
                <a:latin typeface="Montserrat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 En E-learning  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endParaRPr lang="fr-FR" sz="900" b="1" i="1" dirty="0">
              <a:solidFill>
                <a:srgbClr val="000000"/>
              </a:solidFill>
              <a:latin typeface="Montserrat" panose="00000500000000000000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 eaLnBrk="0" hangingPunc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900" b="1" i="1" dirty="0">
                <a:solidFill>
                  <a:srgbClr val="000000"/>
                </a:solidFill>
                <a:latin typeface="Montserrat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La pratique (2h30).</a:t>
            </a:r>
            <a:r>
              <a:rPr lang="fr-FR" sz="900" i="1" dirty="0">
                <a:solidFill>
                  <a:srgbClr val="000000"/>
                </a:solidFill>
                <a:latin typeface="Montserrat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  En Classe Virtuelle TEAMS.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Animé par un CEDP et en groupe de 5, pour s''entrainer et bénéficier 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 panose="00000500000000000000" pitchFamily="2" charset="0"/>
                <a:ea typeface="Calibri" panose="020F0502020204030204" pitchFamily="34" charset="0"/>
                <a:cs typeface="Calibri" panose="020F0502020204030204" pitchFamily="34" charset="0"/>
              </a:rPr>
              <a:t>du retour du collectif</a:t>
            </a:r>
          </a:p>
        </p:txBody>
      </p:sp>
    </p:spTree>
    <p:extLst>
      <p:ext uri="{BB962C8B-B14F-4D97-AF65-F5344CB8AC3E}">
        <p14:creationId xmlns:p14="http://schemas.microsoft.com/office/powerpoint/2010/main" val="2232915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ntagone 18">
            <a:extLst>
              <a:ext uri="{FF2B5EF4-FFF2-40B4-BE49-F238E27FC236}">
                <a16:creationId xmlns:a16="http://schemas.microsoft.com/office/drawing/2014/main" id="{1028CC75-1AA9-8F24-10A9-D8D6F4EAAF96}"/>
              </a:ext>
            </a:extLst>
          </p:cNvPr>
          <p:cNvSpPr/>
          <p:nvPr/>
        </p:nvSpPr>
        <p:spPr>
          <a:xfrm>
            <a:off x="367610" y="171951"/>
            <a:ext cx="2958583" cy="382533"/>
          </a:xfrm>
          <a:prstGeom prst="homePlate">
            <a:avLst/>
          </a:prstGeom>
          <a:solidFill>
            <a:schemeClr val="tx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>
                <a:solidFill>
                  <a:schemeClr val="tx1">
                    <a:lumMod val="65000"/>
                    <a:lumOff val="35000"/>
                  </a:schemeClr>
                </a:solidFill>
                <a:latin typeface="Montserrat" panose="00000500000000000000" pitchFamily="2" charset="0"/>
              </a:rPr>
              <a:t>ATELIERS MANAGERS - RRH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D57DA1CE-A60C-7CF3-FE4C-B27EE7072385}"/>
              </a:ext>
            </a:extLst>
          </p:cNvPr>
          <p:cNvSpPr txBox="1">
            <a:spLocks/>
          </p:cNvSpPr>
          <p:nvPr/>
        </p:nvSpPr>
        <p:spPr>
          <a:xfrm>
            <a:off x="367610" y="815728"/>
            <a:ext cx="4396895" cy="5623573"/>
          </a:xfrm>
          <a:prstGeom prst="rect">
            <a:avLst/>
          </a:prstGeom>
          <a:ln w="635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lIns="216000" tIns="216000" rIns="216000" bIns="216000" numCol="2" rtlCol="0">
            <a:noAutofit/>
          </a:bodyPr>
          <a:lstStyle>
            <a:lvl1pPr marL="0" indent="0" algn="l" defTabSz="914400" rtl="0" eaLnBrk="1" latinLnBrk="0" hangingPunct="1">
              <a:lnSpc>
                <a:spcPts val="1700"/>
              </a:lnSpc>
              <a:spcBef>
                <a:spcPct val="20000"/>
              </a:spcBef>
              <a:buFont typeface="Arial" pitchFamily="34" charset="0"/>
              <a:buNone/>
              <a:defRPr sz="1400" b="1" kern="1200" cap="all" baseline="0">
                <a:solidFill>
                  <a:schemeClr val="tx2"/>
                </a:solidFill>
                <a:latin typeface="Barlow" pitchFamily="2" charset="0"/>
                <a:ea typeface="+mn-ea"/>
                <a:cs typeface="+mn-cs"/>
              </a:defRPr>
            </a:lvl1pPr>
            <a:lvl2pPr marL="87313" indent="-87313" algn="l" defTabSz="914400" rtl="0" eaLnBrk="1" latinLnBrk="0" hangingPunct="1">
              <a:lnSpc>
                <a:spcPts val="1100"/>
              </a:lnSpc>
              <a:spcBef>
                <a:spcPts val="0"/>
              </a:spcBef>
              <a:buFont typeface="Arial" pitchFamily="34" charset="0"/>
              <a:buChar char="•"/>
              <a:defRPr sz="1100" kern="1200">
                <a:solidFill>
                  <a:schemeClr val="tx2"/>
                </a:solidFill>
                <a:latin typeface="Barlow Light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fr-FR" sz="1100" b="0" cap="none">
              <a:solidFill>
                <a:srgbClr val="003DA5"/>
              </a:solidFill>
              <a:latin typeface="Barlow Light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9925913-D1F6-3686-3504-1452C0FA932C}"/>
              </a:ext>
            </a:extLst>
          </p:cNvPr>
          <p:cNvSpPr txBox="1"/>
          <p:nvPr/>
        </p:nvSpPr>
        <p:spPr>
          <a:xfrm>
            <a:off x="367610" y="879628"/>
            <a:ext cx="4223641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GESTION DES OFFRES D'EMPLOI (2h00) – CLASSE VIRTUELLE</a:t>
            </a: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  <a:hlinkClick r:id="rId2"/>
              </a:rPr>
              <a:t>Clic droit et ouvrir le lien hypertexte</a:t>
            </a:r>
            <a:endParaRPr lang="fr-FR" sz="900" i="1" dirty="0">
              <a:solidFill>
                <a:srgbClr val="000000"/>
              </a:solidFill>
              <a:latin typeface="Montserrat"/>
              <a:cs typeface="Verdana"/>
              <a:hlinkClick r:id="rId3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GESTION DES CANDIDATURES (2h00) – CLASSE VIRTUELLE</a:t>
            </a: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  <a:hlinkClick r:id="rId4"/>
              </a:rPr>
              <a:t>Clic droit et ouvrir le lien hypertexte</a:t>
            </a:r>
            <a:endParaRPr lang="fr-FR" sz="900" i="1" dirty="0">
              <a:solidFill>
                <a:srgbClr val="000000"/>
              </a:solidFill>
              <a:latin typeface="Montserrat"/>
              <a:cs typeface="Verdana"/>
              <a:hlinkClick r:id="rId3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CONDUITE D'ENTRETIEN MEMBRES DE JURY </a:t>
            </a:r>
          </a:p>
          <a:p>
            <a:pPr marL="628650" lvl="1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Présentiel 4h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  <a:hlinkClick r:id="rId5"/>
              </a:rPr>
              <a:t>Clic droit et ouvrir le lien hypertexte</a:t>
            </a:r>
            <a:endParaRPr lang="fr-FR" sz="900" i="1" dirty="0">
              <a:solidFill>
                <a:srgbClr val="000000"/>
              </a:solidFill>
              <a:latin typeface="Montserrat"/>
              <a:cs typeface="Verdana"/>
              <a:hlinkClick r:id="rId3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  <a:p>
            <a:pPr marL="628650" lvl="1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DISTANCIEL 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  <a:hlinkClick r:id="rId6"/>
              </a:rPr>
              <a:t>Clic droit et ouvrir le lien hypertexte</a:t>
            </a:r>
            <a:endParaRPr lang="fr-FR" sz="900" i="1" dirty="0">
              <a:solidFill>
                <a:srgbClr val="000000"/>
              </a:solidFill>
              <a:latin typeface="Montserrat"/>
              <a:cs typeface="Verdana"/>
              <a:hlinkClick r:id="rId3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CAPTER ET RECRUTER DES PROFILS DANS UN ENVIRONNEMENT COMPLEXE </a:t>
            </a:r>
          </a:p>
          <a:p>
            <a:pPr marL="628650" lvl="1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THEORIE en 3H30- PRESENTIEL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  <a:hlinkClick r:id="rId7"/>
              </a:rPr>
              <a:t>Clic droit et ouvrir le lien hypertexte</a:t>
            </a:r>
            <a:endParaRPr lang="fr-FR" sz="900" i="1" dirty="0">
              <a:solidFill>
                <a:srgbClr val="000000"/>
              </a:solidFill>
              <a:latin typeface="Montserrat"/>
              <a:cs typeface="Verdana"/>
              <a:hlinkClick r:id="rId3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900" b="1" dirty="0"/>
          </a:p>
          <a:p>
            <a:pPr marL="628650" lvl="1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900" b="1" cap="all" dirty="0" err="1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Theorie</a:t>
            </a: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 EN 3h30- DISTANCIEL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  <a:hlinkClick r:id="rId8"/>
              </a:rPr>
              <a:t>Clic droit et ouvrir le lien hypertexte</a:t>
            </a:r>
            <a:endParaRPr lang="fr-FR" sz="900" i="1" dirty="0">
              <a:solidFill>
                <a:srgbClr val="000000"/>
              </a:solidFill>
              <a:latin typeface="Montserrat"/>
              <a:cs typeface="Verdana"/>
              <a:hlinkClick r:id="rId3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  <a:p>
            <a:pPr marL="628650" lvl="1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TRAINING EN 3h30 </a:t>
            </a: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  <a:hlinkClick r:id="rId9"/>
              </a:rPr>
              <a:t>–</a:t>
            </a: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 PRESENTIEL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  <a:hlinkClick r:id="rId9"/>
              </a:rPr>
              <a:t>Clic droit et ouvrir le lien hypertexte</a:t>
            </a:r>
            <a:endParaRPr lang="fr-FR" sz="900" i="1" dirty="0">
              <a:solidFill>
                <a:srgbClr val="000000"/>
              </a:solidFill>
              <a:latin typeface="Montserrat"/>
              <a:cs typeface="Verdana"/>
              <a:hlinkClick r:id="rId3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  <a:p>
            <a:pPr marL="628650" lvl="1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TRAINING En 3h30 </a:t>
            </a: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  <a:hlinkClick r:id="rId10"/>
              </a:rPr>
              <a:t>–</a:t>
            </a: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 DISTANCIEL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  <a:hlinkClick r:id="rId10"/>
              </a:rPr>
              <a:t>Clic droit et ouvrir le lien hypertexte</a:t>
            </a:r>
            <a:endParaRPr lang="fr-FR" sz="900" i="1" dirty="0">
              <a:solidFill>
                <a:srgbClr val="000000"/>
              </a:solidFill>
              <a:latin typeface="Montserrat"/>
              <a:cs typeface="Verdana"/>
              <a:hlinkClick r:id="rId3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  <a:p>
            <a:pPr marL="628650" lvl="1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THEORIE ET PRATIQUE EN 3h30</a:t>
            </a: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  <a:hlinkClick r:id="rId11"/>
              </a:rPr>
              <a:t>–</a:t>
            </a: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 PRESENTIEL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  <a:hlinkClick r:id="rId11"/>
              </a:rPr>
              <a:t>Clic droit et ouvrir le lien hypertexte</a:t>
            </a:r>
            <a:endParaRPr lang="fr-FR" sz="900" i="1" dirty="0">
              <a:solidFill>
                <a:srgbClr val="000000"/>
              </a:solidFill>
              <a:latin typeface="Montserrat"/>
              <a:cs typeface="Verdana"/>
              <a:hlinkClick r:id="rId3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900" b="1" dirty="0"/>
          </a:p>
          <a:p>
            <a:pPr marL="628650" lvl="1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THEORIE ET PRATIQUE En 3h30 </a:t>
            </a: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  <a:hlinkClick r:id="rId12"/>
              </a:rPr>
              <a:t>–</a:t>
            </a: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 DISTANCIEL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  <a:hlinkClick r:id="rId12"/>
              </a:rPr>
              <a:t>Clic droit et ouvrir le lien hypertexte</a:t>
            </a:r>
            <a:endParaRPr lang="fr-FR" sz="900" i="1" dirty="0">
              <a:solidFill>
                <a:srgbClr val="000000"/>
              </a:solidFill>
              <a:latin typeface="Montserrat"/>
              <a:cs typeface="Verdan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fr-FR" sz="900" b="1" i="1" cap="all" dirty="0">
              <a:solidFill>
                <a:srgbClr val="000000"/>
              </a:solidFill>
              <a:latin typeface="Montserrat"/>
              <a:ea typeface="Verdana"/>
              <a:cs typeface="Verdana" panose="020B0604030504040204" pitchFamily="34" charset="0"/>
            </a:endParaRPr>
          </a:p>
          <a:p>
            <a:pPr marL="628650" lvl="1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 LES ESSENTIELS 1h30 - DISTANCIEL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  <a:hlinkClick r:id="rId13"/>
              </a:rPr>
              <a:t>Clic droit et ouvrir le lien hypertexte</a:t>
            </a:r>
            <a:endParaRPr lang="fr-FR" sz="900" i="1" dirty="0">
              <a:solidFill>
                <a:srgbClr val="000000"/>
              </a:solidFill>
              <a:latin typeface="Montserrat"/>
              <a:cs typeface="Verdana"/>
              <a:hlinkClick r:id="rId3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  <a:p>
            <a:pPr marL="628650" lvl="1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LES ESSENTIELS 1h30 - PRESENTIEL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  <a:hlinkClick r:id="rId14"/>
              </a:rPr>
              <a:t>Clic droit et ouvrir le lien hypertexte</a:t>
            </a:r>
            <a:endParaRPr lang="fr-FR" sz="900" i="1" dirty="0">
              <a:solidFill>
                <a:srgbClr val="000000"/>
              </a:solidFill>
              <a:latin typeface="Montserrat"/>
              <a:cs typeface="Verdana"/>
              <a:hlinkClick r:id="rId3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</p:txBody>
      </p:sp>
      <p:sp>
        <p:nvSpPr>
          <p:cNvPr id="13" name="Espace réservé du contenu 6">
            <a:extLst>
              <a:ext uri="{FF2B5EF4-FFF2-40B4-BE49-F238E27FC236}">
                <a16:creationId xmlns:a16="http://schemas.microsoft.com/office/drawing/2014/main" id="{D65DED5F-CED1-78DB-5427-07EBB3604550}"/>
              </a:ext>
            </a:extLst>
          </p:cNvPr>
          <p:cNvSpPr txBox="1">
            <a:spLocks/>
          </p:cNvSpPr>
          <p:nvPr/>
        </p:nvSpPr>
        <p:spPr>
          <a:xfrm>
            <a:off x="5060628" y="815728"/>
            <a:ext cx="4504623" cy="3573391"/>
          </a:xfrm>
          <a:prstGeom prst="rect">
            <a:avLst/>
          </a:prstGeom>
          <a:ln w="635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lIns="216000" tIns="216000" rIns="216000" bIns="216000" numCol="2" rtlCol="0">
            <a:noAutofit/>
          </a:bodyPr>
          <a:lstStyle>
            <a:lvl1pPr marL="0" indent="0" algn="l" defTabSz="914400" rtl="0" eaLnBrk="1" latinLnBrk="0" hangingPunct="1">
              <a:lnSpc>
                <a:spcPts val="1700"/>
              </a:lnSpc>
              <a:spcBef>
                <a:spcPct val="20000"/>
              </a:spcBef>
              <a:buFont typeface="Arial" pitchFamily="34" charset="0"/>
              <a:buNone/>
              <a:defRPr sz="1400" b="1" kern="1200" cap="all" baseline="0">
                <a:solidFill>
                  <a:schemeClr val="tx2"/>
                </a:solidFill>
                <a:latin typeface="Barlow" pitchFamily="2" charset="0"/>
                <a:ea typeface="+mn-ea"/>
                <a:cs typeface="+mn-cs"/>
              </a:defRPr>
            </a:lvl1pPr>
            <a:lvl2pPr marL="87313" indent="-87313" algn="l" defTabSz="914400" rtl="0" eaLnBrk="1" latinLnBrk="0" hangingPunct="1">
              <a:lnSpc>
                <a:spcPts val="1100"/>
              </a:lnSpc>
              <a:spcBef>
                <a:spcPts val="0"/>
              </a:spcBef>
              <a:buFont typeface="Arial" pitchFamily="34" charset="0"/>
              <a:buChar char="•"/>
              <a:defRPr sz="1100" kern="1200">
                <a:solidFill>
                  <a:schemeClr val="tx2"/>
                </a:solidFill>
                <a:latin typeface="Barlow Light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Barlow Light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fr-FR" sz="1100" b="0" cap="none">
              <a:solidFill>
                <a:srgbClr val="003DA5"/>
              </a:solidFill>
              <a:latin typeface="Barlow Light" pitchFamily="2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E201FD3-E668-1BDB-7427-A97DEC70D3B5}"/>
              </a:ext>
            </a:extLst>
          </p:cNvPr>
          <p:cNvSpPr txBox="1"/>
          <p:nvPr/>
        </p:nvSpPr>
        <p:spPr>
          <a:xfrm>
            <a:off x="5156882" y="879628"/>
            <a:ext cx="4408370" cy="37856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COMMENT QUALIFIER UN PROJET PROFESSIONNEL</a:t>
            </a:r>
            <a:r>
              <a:rPr lang="fr-FR" sz="85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 </a:t>
            </a:r>
            <a:endParaRPr lang="fr-FR" sz="800" i="1" dirty="0">
              <a:solidFill>
                <a:srgbClr val="000000"/>
              </a:solidFill>
              <a:latin typeface="Montserrat" panose="00000500000000000000" pitchFamily="2" charset="0"/>
              <a:ea typeface="Verdana" panose="020B0604030504040204" pitchFamily="34" charset="0"/>
            </a:endParaRPr>
          </a:p>
          <a:p>
            <a:pPr marL="171450" lvl="0" indent="-171450">
              <a:spcBef>
                <a:spcPts val="0"/>
              </a:spcBef>
              <a:spcAft>
                <a:spcPts val="0"/>
              </a:spcAft>
              <a:buFont typeface="Calibri"/>
              <a:buChar char="-"/>
              <a:defRPr/>
            </a:pPr>
            <a:r>
              <a:rPr lang="fr-FR" sz="800" b="1" cap="all" dirty="0">
                <a:solidFill>
                  <a:srgbClr val="F12535">
                    <a:lumMod val="60000"/>
                    <a:lumOff val="40000"/>
                  </a:srgbClr>
                </a:solidFill>
                <a:latin typeface="Montserrat"/>
                <a:ea typeface="Verdana"/>
                <a:cs typeface="Arial"/>
              </a:rPr>
              <a:t>REG – Classe Virtuelle 1H :</a:t>
            </a: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i="1" dirty="0">
                <a:solidFill>
                  <a:srgbClr val="000000"/>
                </a:solidFill>
                <a:latin typeface="Montserrat"/>
                <a:cs typeface="Verdana"/>
                <a:hlinkClick r:id="rId15"/>
              </a:rPr>
              <a:t>Clic droit et ouvrir le lien hypertexte</a:t>
            </a: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PDP - Plan de développement PROFESSIONNEL – MANAGER (2H)</a:t>
            </a: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800" i="1" dirty="0">
                <a:solidFill>
                  <a:srgbClr val="000000"/>
                </a:solidFill>
                <a:latin typeface="Montserrat"/>
                <a:cs typeface="Verdana"/>
                <a:hlinkClick r:id="rId3"/>
              </a:rPr>
              <a:t>Clic droit et ouvrir le lien hypertexte</a:t>
            </a: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DETECTER LE POTENTIEL D'UN COLLABORATEUR </a:t>
            </a:r>
          </a:p>
          <a:p>
            <a:pPr marL="628650" lvl="1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MODULE 1 (DISTANCIEL 3H30)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  <a:hlinkClick r:id="rId16"/>
              </a:rPr>
              <a:t>Clic droit et ouvrir le lien hypertexte</a:t>
            </a:r>
            <a:endParaRPr lang="fr-FR" sz="900" i="1" dirty="0">
              <a:solidFill>
                <a:srgbClr val="000000"/>
              </a:solidFill>
              <a:latin typeface="Montserrat"/>
              <a:cs typeface="Verdana"/>
              <a:hlinkClick r:id="rId3"/>
            </a:endParaRP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  <a:p>
            <a:pPr marL="628650" lvl="1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MODULE 2 (DISTANCIEL 3H30)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  <a:hlinkClick r:id="rId17"/>
              </a:rPr>
              <a:t>Clic droit et ouvrir le lien hypertexte</a:t>
            </a:r>
            <a:endParaRPr lang="fr-FR" sz="900" i="1" dirty="0">
              <a:solidFill>
                <a:srgbClr val="000000"/>
              </a:solidFill>
              <a:latin typeface="Montserrat"/>
              <a:cs typeface="Verdana"/>
              <a:hlinkClick r:id="rId3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ATELIER ONBOARDING - COMMENT GARANTIR L'INTEGRATION D'UN COLLABORATEUR DANS UN ENVIRONNEMENT EN CONSTANTE EVOLUTION ? - CLASSE VIRTUELLE (2H)</a:t>
            </a:r>
          </a:p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  <a:hlinkClick r:id="rId18"/>
              </a:rPr>
              <a:t>Clic droit et ouvrir le lien hypertexte</a:t>
            </a:r>
            <a:endParaRPr lang="fr-FR" sz="900" i="1" dirty="0">
              <a:solidFill>
                <a:srgbClr val="000000"/>
              </a:solidFill>
              <a:latin typeface="Montserrat"/>
              <a:cs typeface="Verdana"/>
              <a:hlinkClick r:id="rId3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b="1" cap="all" dirty="0">
                <a:solidFill>
                  <a:srgbClr val="002060"/>
                </a:solidFill>
                <a:latin typeface="Montserrat"/>
                <a:ea typeface="Verdana"/>
                <a:cs typeface="Verdana" panose="020B0604030504040204" pitchFamily="34" charset="0"/>
              </a:rPr>
              <a:t>LES ESSENTIELS DE LA MOBILITE EXTERNE _ E-learning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sz="900" i="1" dirty="0">
                <a:solidFill>
                  <a:srgbClr val="000000"/>
                </a:solidFill>
                <a:latin typeface="Montserrat"/>
                <a:cs typeface="Verdana"/>
                <a:hlinkClick r:id="rId19"/>
              </a:rPr>
              <a:t>Clic droit et ouvrir le lien hypertexte</a:t>
            </a:r>
            <a:endParaRPr lang="fr-FR" sz="900" i="1" dirty="0">
              <a:solidFill>
                <a:srgbClr val="000000"/>
              </a:solidFill>
              <a:latin typeface="Montserrat"/>
              <a:cs typeface="Verdana"/>
              <a:hlinkClick r:id="rId3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fr-FR" sz="900" b="1" cap="all" dirty="0">
              <a:solidFill>
                <a:srgbClr val="002060"/>
              </a:solidFill>
              <a:latin typeface="Montserrat"/>
              <a:ea typeface="Verdana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8874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85510" y="1319975"/>
            <a:ext cx="3613600" cy="25673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dirty="0">
                <a:solidFill>
                  <a:srgbClr val="ED7322"/>
                </a:solidFill>
                <a:latin typeface="Montserrat"/>
                <a:ea typeface="Verdana"/>
                <a:cs typeface="Verdana" panose="020B0604030504040204" pitchFamily="34" charset="0"/>
              </a:rPr>
              <a:t>Inscription aux ateliers avec l’accord du manager via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1645" y="3925166"/>
            <a:ext cx="1043391" cy="40297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810542" y="4334747"/>
            <a:ext cx="2160240" cy="27558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347345" indent="-347345" algn="ctr">
              <a:lnSpc>
                <a:spcPct val="114999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100">
                <a:latin typeface="Calibri"/>
                <a:ea typeface="Calibri" panose="020F0502020204030204" pitchFamily="34" charset="0"/>
                <a:cs typeface="Calibri"/>
                <a:hlinkClick r:id="rId3"/>
              </a:rPr>
              <a:t>https://www.rh.laposte.fr/</a:t>
            </a:r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2684379" y="6310477"/>
            <a:ext cx="4693493" cy="433708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1000" i="1">
                <a:latin typeface="Montserrat"/>
                <a:ea typeface="Verdana"/>
                <a:cs typeface="Verdana"/>
              </a:rPr>
              <a:t>Les ateliers présentiels font l’objet d’un code BOFORM et peuvent être pris en charge au titre de la formation continue</a:t>
            </a:r>
          </a:p>
        </p:txBody>
      </p:sp>
      <p:sp>
        <p:nvSpPr>
          <p:cNvPr id="5" name="Rectangle 4"/>
          <p:cNvSpPr/>
          <p:nvPr/>
        </p:nvSpPr>
        <p:spPr>
          <a:xfrm>
            <a:off x="2475732" y="3531518"/>
            <a:ext cx="4834321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171450" indent="-171450" algn="ctr">
              <a:buFont typeface="Arial"/>
              <a:buChar char="•"/>
              <a:defRPr/>
            </a:pPr>
            <a:r>
              <a:rPr lang="fr-FR" altLang="fr-FR" sz="1000" b="1">
                <a:solidFill>
                  <a:srgbClr val="003DA5"/>
                </a:solidFill>
                <a:latin typeface="Montserrat"/>
                <a:ea typeface="Verdana"/>
                <a:cs typeface="Calibri"/>
              </a:rPr>
              <a:t>Retrouvez l’ensemble des informations et actions pour accompagner votre </a:t>
            </a:r>
            <a:r>
              <a:rPr lang="fr-FR" altLang="fr-FR" sz="1000" b="1">
                <a:solidFill>
                  <a:srgbClr val="003DA5"/>
                </a:solidFill>
                <a:latin typeface="Montserrat"/>
                <a:ea typeface="Verdana"/>
                <a:cs typeface="Verdana" panose="020B0604030504040204" pitchFamily="34" charset="0"/>
              </a:rPr>
              <a:t>projet sur :</a:t>
            </a:r>
            <a:endParaRPr lang="fr-FR"/>
          </a:p>
        </p:txBody>
      </p:sp>
      <p:pic>
        <p:nvPicPr>
          <p:cNvPr id="9" name="Image 8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966" y="1636670"/>
            <a:ext cx="1981318" cy="460159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1761727" y="2182204"/>
            <a:ext cx="6411194" cy="10618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 algn="ctr">
              <a:buFont typeface="Arial"/>
              <a:buChar char="•"/>
            </a:pPr>
            <a:r>
              <a:rPr lang="fr-FR" sz="1050" b="1" dirty="0">
                <a:latin typeface="Montserrat"/>
                <a:ea typeface="Verdana"/>
                <a:cs typeface="Verdana" panose="020B0604030504040204" pitchFamily="34" charset="0"/>
              </a:rPr>
              <a:t>Retrouvez plus de dates et de thématiques en distanciel (Teams) dans </a:t>
            </a:r>
            <a:r>
              <a:rPr lang="fr-FR" sz="1050" b="1" dirty="0" err="1">
                <a:latin typeface="Montserrat"/>
                <a:ea typeface="Verdana"/>
                <a:cs typeface="Verdana" panose="020B0604030504040204" pitchFamily="34" charset="0"/>
              </a:rPr>
              <a:t>maformation</a:t>
            </a:r>
            <a:endParaRPr lang="fr-FR" sz="1050" b="1" dirty="0">
              <a:latin typeface="Montserrat"/>
              <a:ea typeface="Verdana"/>
              <a:cs typeface="Verdana" panose="020B0604030504040204" pitchFamily="34" charset="0"/>
            </a:endParaRPr>
          </a:p>
          <a:p>
            <a:pPr algn="ctr"/>
            <a:endParaRPr lang="fr-FR" sz="1050" b="1" dirty="0">
              <a:latin typeface="Montserrat" panose="000005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1050" b="1" dirty="0">
                <a:latin typeface="Montserrat"/>
                <a:ea typeface="Verdana"/>
                <a:cs typeface="Verdana" panose="020B0604030504040204" pitchFamily="34" charset="0"/>
              </a:rPr>
              <a:t>Pour y accéder, suivez ce lien </a:t>
            </a:r>
            <a:r>
              <a:rPr lang="fr-FR" sz="1050" b="1" dirty="0">
                <a:latin typeface="Montserrat"/>
                <a:ea typeface="Verdana"/>
                <a:cs typeface="Verdana" panose="020B0604030504040204" pitchFamily="34" charset="0"/>
                <a:hlinkClick r:id="rId4"/>
              </a:rPr>
              <a:t>https://</a:t>
            </a:r>
            <a:r>
              <a:rPr lang="fr-FR" sz="1050" b="1" dirty="0">
                <a:latin typeface="Montserrat"/>
                <a:ea typeface="Verdana"/>
                <a:cs typeface="Calibri"/>
                <a:hlinkClick r:id="rId4"/>
              </a:rPr>
              <a:t>legroupelaposte</a:t>
            </a:r>
            <a:r>
              <a:rPr lang="fr-FR" sz="1050" b="1" dirty="0">
                <a:latin typeface="Montserrat"/>
                <a:ea typeface="Verdana"/>
                <a:cs typeface="Verdana" panose="020B0604030504040204" pitchFamily="34" charset="0"/>
                <a:hlinkClick r:id="rId4"/>
              </a:rPr>
              <a:t>.</a:t>
            </a:r>
            <a:r>
              <a:rPr lang="fr-FR" sz="1050" b="1" dirty="0">
                <a:latin typeface="Montserrat"/>
                <a:ea typeface="Verdana"/>
                <a:cs typeface="Calibri"/>
                <a:hlinkClick r:id="rId4"/>
              </a:rPr>
              <a:t>csod.com</a:t>
            </a:r>
            <a:r>
              <a:rPr lang="fr-FR" sz="1050" b="1" dirty="0">
                <a:latin typeface="Montserrat"/>
                <a:ea typeface="Verdana"/>
                <a:cs typeface="Verdana" panose="020B0604030504040204" pitchFamily="34" charset="0"/>
                <a:hlinkClick r:id="rId4"/>
              </a:rPr>
              <a:t>/</a:t>
            </a:r>
          </a:p>
          <a:p>
            <a:pPr algn="ctr"/>
            <a:endParaRPr lang="fr-FR" sz="1050" b="1" dirty="0">
              <a:latin typeface="Montserrat" panose="000005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fr-FR" sz="1050" b="1" dirty="0">
                <a:latin typeface="Montserrat"/>
                <a:ea typeface="Verdana"/>
                <a:cs typeface="Verdana" panose="020B0604030504040204" pitchFamily="34" charset="0"/>
              </a:rPr>
              <a:t>puis tapez votre mot clé dans le champ de recherche (un lien Teams sera envoyé après votre inscription)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59313" y="181436"/>
            <a:ext cx="9609740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FR" sz="2800" b="1">
                <a:solidFill>
                  <a:srgbClr val="003399"/>
                </a:solidFill>
                <a:latin typeface="Montserrat"/>
                <a:cs typeface="Arial"/>
              </a:rPr>
              <a:t>LES ATELIERS COLLECTIFS de votre Espace Mobilité et Recrutement Groupe</a:t>
            </a:r>
            <a:endParaRPr lang="fr-FR" sz="2800">
              <a:latin typeface="Montserrat" panose="00000500000000000000" pitchFamily="2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A4D3967-3E30-584D-5274-B800656E443E}"/>
              </a:ext>
            </a:extLst>
          </p:cNvPr>
          <p:cNvSpPr/>
          <p:nvPr/>
        </p:nvSpPr>
        <p:spPr>
          <a:xfrm>
            <a:off x="109342" y="5976091"/>
            <a:ext cx="965587" cy="240322"/>
          </a:xfrm>
          <a:prstGeom prst="rect">
            <a:avLst/>
          </a:prstGeom>
          <a:ln w="6350">
            <a:solidFill>
              <a:schemeClr val="tx1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fr-FR" sz="900" i="1" dirty="0">
              <a:latin typeface="Montserrat"/>
              <a:ea typeface="Verdana"/>
              <a:cs typeface="Verdana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58B7BF1-DF00-FCB8-8376-22B7C5587ACC}"/>
              </a:ext>
            </a:extLst>
          </p:cNvPr>
          <p:cNvSpPr/>
          <p:nvPr/>
        </p:nvSpPr>
        <p:spPr>
          <a:xfrm>
            <a:off x="2475461" y="4792653"/>
            <a:ext cx="4834321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171450" indent="-171450" algn="ctr">
              <a:buFont typeface="Arial"/>
              <a:buChar char="•"/>
              <a:defRPr/>
            </a:pPr>
            <a:r>
              <a:rPr lang="fr-FR" altLang="fr-FR" sz="1000" b="1">
                <a:solidFill>
                  <a:srgbClr val="003DA5"/>
                </a:solidFill>
                <a:latin typeface="Montserrat"/>
                <a:ea typeface="Verdana"/>
                <a:cs typeface="Verdana" panose="020B0604030504040204" pitchFamily="34" charset="0"/>
              </a:rPr>
              <a:t>La plateforme digitale des EMRG qui accompagne votre projet professionnel :</a:t>
            </a:r>
            <a:endParaRPr lang="fr-FR"/>
          </a:p>
        </p:txBody>
      </p:sp>
      <p:pic>
        <p:nvPicPr>
          <p:cNvPr id="8" name="Image 7" descr="Une image contenant Police, logo, Graphique, symbole&#10;&#10;Description générée automatiquement">
            <a:extLst>
              <a:ext uri="{FF2B5EF4-FFF2-40B4-BE49-F238E27FC236}">
                <a16:creationId xmlns:a16="http://schemas.microsoft.com/office/drawing/2014/main" id="{97B2AF55-053C-6F52-E963-AD1EB93EE03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13016" y="5191411"/>
            <a:ext cx="912195" cy="387457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A59FCF02-6D30-FE2B-78BB-AD66813060A1}"/>
              </a:ext>
            </a:extLst>
          </p:cNvPr>
          <p:cNvSpPr txBox="1"/>
          <p:nvPr/>
        </p:nvSpPr>
        <p:spPr>
          <a:xfrm>
            <a:off x="3172599" y="5577095"/>
            <a:ext cx="359265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1100">
                <a:latin typeface="Calibri"/>
                <a:ea typeface="Calibri"/>
                <a:cs typeface="Calibri"/>
                <a:hlinkClick r:id="rId7"/>
              </a:rPr>
              <a:t>CAP² : Comment Agir sur mon Projet Professionnel - Accueil</a:t>
            </a:r>
            <a:endParaRPr lang="fr-FR" sz="1100"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79492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EMG 2016">
      <a:dk1>
        <a:srgbClr val="000000"/>
      </a:dk1>
      <a:lt1>
        <a:sysClr val="window" lastClr="FFFFFF"/>
      </a:lt1>
      <a:dk2>
        <a:srgbClr val="EDEBE3"/>
      </a:dk2>
      <a:lt2>
        <a:srgbClr val="FFFFFF"/>
      </a:lt2>
      <a:accent1>
        <a:srgbClr val="209295"/>
      </a:accent1>
      <a:accent2>
        <a:srgbClr val="E94E1B"/>
      </a:accent2>
      <a:accent3>
        <a:srgbClr val="9BBB59"/>
      </a:accent3>
      <a:accent4>
        <a:srgbClr val="C0504D"/>
      </a:accent4>
      <a:accent5>
        <a:srgbClr val="EDEBE3"/>
      </a:accent5>
      <a:accent6>
        <a:srgbClr val="7AB0C2"/>
      </a:accent6>
      <a:hlink>
        <a:srgbClr val="7AB0C2"/>
      </a:hlink>
      <a:folHlink>
        <a:srgbClr val="20929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34F15563415945B01F2D5F0656777D" ma:contentTypeVersion="11" ma:contentTypeDescription="Crée un document." ma:contentTypeScope="" ma:versionID="912bc71805e74f505a735316d84de79b">
  <xsd:schema xmlns:xsd="http://www.w3.org/2001/XMLSchema" xmlns:xs="http://www.w3.org/2001/XMLSchema" xmlns:p="http://schemas.microsoft.com/office/2006/metadata/properties" xmlns:ns2="3bdcb2e6-07f4-445e-9d6d-9890237326c7" xmlns:ns3="d143e7e9-70ee-4527-acc4-ea15912dc26d" targetNamespace="http://schemas.microsoft.com/office/2006/metadata/properties" ma:root="true" ma:fieldsID="d00ecff1ae30188785e8b66e3b0a4cb7" ns2:_="" ns3:_="">
    <xsd:import namespace="3bdcb2e6-07f4-445e-9d6d-9890237326c7"/>
    <xsd:import namespace="d143e7e9-70ee-4527-acc4-ea15912dc2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dcb2e6-07f4-445e-9d6d-9890237326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43e7e9-70ee-4527-acc4-ea15912dc26d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CD8C13D7-F198-46A2-B47C-0B88A47850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B34C696-F1C6-49AB-A3FF-33277D1265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dcb2e6-07f4-445e-9d6d-9890237326c7"/>
    <ds:schemaRef ds:uri="d143e7e9-70ee-4527-acc4-ea15912dc2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437F3FE-0641-4734-9446-317DE9C70DE4}">
  <ds:schemaRefs>
    <ds:schemaRef ds:uri="http://purl.org/dc/dcmitype/"/>
    <ds:schemaRef ds:uri="3bdcb2e6-07f4-445e-9d6d-9890237326c7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d143e7e9-70ee-4527-acc4-ea15912dc26d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ee0428da-ac0f-4a84-a429-a80e20cb35de}" enabled="1" method="Standard" siteId="{80c03608-5f64-40bb-9c70-9394abe6011c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13306</TotalTime>
  <Words>1373</Words>
  <Application>Microsoft Office PowerPoint</Application>
  <PresentationFormat>Format A4 (210 x 297 mm)</PresentationFormat>
  <Paragraphs>238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4" baseType="lpstr">
      <vt:lpstr>Arial</vt:lpstr>
      <vt:lpstr>Arial,Sans-Serif</vt:lpstr>
      <vt:lpstr>Barlow Light</vt:lpstr>
      <vt:lpstr>Calibri</vt:lpstr>
      <vt:lpstr>Calibri,Sans-Serif</vt:lpstr>
      <vt:lpstr>Montserrat</vt:lpstr>
      <vt:lpstr>Verdana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La Poste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Maïté Laal</dc:creator>
  <cp:lastModifiedBy>LAMY AU ROUSSEAU Elisabeth</cp:lastModifiedBy>
  <cp:revision>247</cp:revision>
  <cp:lastPrinted>2022-02-23T14:31:53Z</cp:lastPrinted>
  <dcterms:created xsi:type="dcterms:W3CDTF">2014-07-25T12:06:21Z</dcterms:created>
  <dcterms:modified xsi:type="dcterms:W3CDTF">2025-05-30T15:40:06Z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0x0101000634F15563415945B01F2D5F0656777D</vt:lpwstr>
  </property>
  <property fmtid="{D5CDD505-2E9C-101B-9397-08002B2CF9AE}" pid="3" name="MSIP_Label_ee0428da-ac0f-4a84-a429-a80e20cb35de_Enabled">
    <vt:lpwstr>True</vt:lpwstr>
  </property>
  <property fmtid="{D5CDD505-2E9C-101B-9397-08002B2CF9AE}" pid="4" name="MSIP_Label_ee0428da-ac0f-4a84-a429-a80e20cb35de_SiteId">
    <vt:lpwstr>80c03608-5f64-40bb-9c70-9394abe6011c</vt:lpwstr>
  </property>
  <property fmtid="{D5CDD505-2E9C-101B-9397-08002B2CF9AE}" pid="5" name="MSIP_Label_ee0428da-ac0f-4a84-a429-a80e20cb35de_Owner">
    <vt:lpwstr>michele.perignon@laposte.fr</vt:lpwstr>
  </property>
  <property fmtid="{D5CDD505-2E9C-101B-9397-08002B2CF9AE}" pid="6" name="MSIP_Label_ee0428da-ac0f-4a84-a429-a80e20cb35de_SetDate">
    <vt:lpwstr>2021-08-03T12:46:04.8040000Z</vt:lpwstr>
  </property>
  <property fmtid="{D5CDD505-2E9C-101B-9397-08002B2CF9AE}" pid="7" name="MSIP_Label_ee0428da-ac0f-4a84-a429-a80e20cb35de_Name">
    <vt:lpwstr>C1 - Interne</vt:lpwstr>
  </property>
  <property fmtid="{D5CDD505-2E9C-101B-9397-08002B2CF9AE}" pid="8" name="MSIP_Label_ee0428da-ac0f-4a84-a429-a80e20cb35de_Application">
    <vt:lpwstr>Microsoft Azure Information Protection</vt:lpwstr>
  </property>
  <property fmtid="{D5CDD505-2E9C-101B-9397-08002B2CF9AE}" pid="9" name="MSIP_Label_ee0428da-ac0f-4a84-a429-a80e20cb35de_ActionId">
    <vt:lpwstr>3c288e9f-3962-48f3-8f43-7f969166ee8f</vt:lpwstr>
  </property>
  <property fmtid="{D5CDD505-2E9C-101B-9397-08002B2CF9AE}" pid="10" name="MSIP_Label_ee0428da-ac0f-4a84-a429-a80e20cb35de_Extended_MSFT_Method">
    <vt:lpwstr>Automatic</vt:lpwstr>
  </property>
  <property fmtid="{D5CDD505-2E9C-101B-9397-08002B2CF9AE}" pid="11" name="Sensitivity">
    <vt:lpwstr>C1 - Interne</vt:lpwstr>
  </property>
</Properties>
</file>