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6" r:id="rId7"/>
    <p:sldMasterId id="2147483720" r:id="rId8"/>
    <p:sldMasterId id="2147483732" r:id="rId9"/>
    <p:sldMasterId id="2147483757" r:id="rId10"/>
    <p:sldMasterId id="2147483769" r:id="rId11"/>
  </p:sldMasterIdLst>
  <p:notesMasterIdLst>
    <p:notesMasterId r:id="rId21"/>
  </p:notesMasterIdLst>
  <p:sldIdLst>
    <p:sldId id="292" r:id="rId12"/>
    <p:sldId id="300" r:id="rId13"/>
    <p:sldId id="276" r:id="rId14"/>
    <p:sldId id="296" r:id="rId15"/>
    <p:sldId id="283" r:id="rId16"/>
    <p:sldId id="295" r:id="rId17"/>
    <p:sldId id="297" r:id="rId18"/>
    <p:sldId id="299" r:id="rId19"/>
    <p:sldId id="290" r:id="rId20"/>
  </p:sldIdLst>
  <p:sldSz cx="9906000" cy="6858000" type="A4"/>
  <p:notesSz cx="7315200" cy="9601200"/>
  <p:defaultTextStyle>
    <a:defPPr>
      <a:defRPr lang="fr-FR"/>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8A0"/>
    <a:srgbClr val="000000"/>
    <a:srgbClr val="F29111"/>
    <a:srgbClr val="FFCC00"/>
    <a:srgbClr val="FFC50D"/>
    <a:srgbClr val="E94E1B"/>
    <a:srgbClr val="B9C407"/>
    <a:srgbClr val="70A3B8"/>
    <a:srgbClr val="D5DFE8"/>
    <a:srgbClr val="A6C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BD5BF4-2AF4-441A-BDBB-FFF720E50360}" v="9" dt="2025-05-02T13:42:15.58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596" y="264"/>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Y AU ROUSSEAU Elisabeth" userId="6609d97e-0a8c-4809-a7c9-167b6b636df3" providerId="ADAL" clId="{ADBD5BF4-2AF4-441A-BDBB-FFF720E50360}"/>
    <pc:docChg chg="custSel delSld modSld">
      <pc:chgData name="LAMY AU ROUSSEAU Elisabeth" userId="6609d97e-0a8c-4809-a7c9-167b6b636df3" providerId="ADAL" clId="{ADBD5BF4-2AF4-441A-BDBB-FFF720E50360}" dt="2025-05-02T13:48:11.054" v="694" actId="20577"/>
      <pc:docMkLst>
        <pc:docMk/>
      </pc:docMkLst>
      <pc:sldChg chg="modSp mod">
        <pc:chgData name="LAMY AU ROUSSEAU Elisabeth" userId="6609d97e-0a8c-4809-a7c9-167b6b636df3" providerId="ADAL" clId="{ADBD5BF4-2AF4-441A-BDBB-FFF720E50360}" dt="2025-05-02T13:48:11.054" v="694" actId="20577"/>
        <pc:sldMkLst>
          <pc:docMk/>
          <pc:sldMk cId="787568223" sldId="283"/>
        </pc:sldMkLst>
        <pc:spChg chg="mod">
          <ac:chgData name="LAMY AU ROUSSEAU Elisabeth" userId="6609d97e-0a8c-4809-a7c9-167b6b636df3" providerId="ADAL" clId="{ADBD5BF4-2AF4-441A-BDBB-FFF720E50360}" dt="2025-05-02T13:48:11.054" v="694" actId="20577"/>
          <ac:spMkLst>
            <pc:docMk/>
            <pc:sldMk cId="787568223" sldId="283"/>
            <ac:spMk id="18" creationId="{00000000-0000-0000-0000-000000000000}"/>
          </ac:spMkLst>
        </pc:spChg>
      </pc:sldChg>
      <pc:sldChg chg="addSp delSp modSp mod">
        <pc:chgData name="LAMY AU ROUSSEAU Elisabeth" userId="6609d97e-0a8c-4809-a7c9-167b6b636df3" providerId="ADAL" clId="{ADBD5BF4-2AF4-441A-BDBB-FFF720E50360}" dt="2025-05-02T13:39:33.798" v="547" actId="113"/>
        <pc:sldMkLst>
          <pc:docMk/>
          <pc:sldMk cId="1729179596" sldId="297"/>
        </pc:sldMkLst>
        <pc:spChg chg="add mod">
          <ac:chgData name="LAMY AU ROUSSEAU Elisabeth" userId="6609d97e-0a8c-4809-a7c9-167b6b636df3" providerId="ADAL" clId="{ADBD5BF4-2AF4-441A-BDBB-FFF720E50360}" dt="2025-05-02T13:32:23.799" v="266" actId="20577"/>
          <ac:spMkLst>
            <pc:docMk/>
            <pc:sldMk cId="1729179596" sldId="297"/>
            <ac:spMk id="2" creationId="{1739D370-CA8B-B500-06B2-BD5AF41BA4C9}"/>
          </ac:spMkLst>
        </pc:spChg>
        <pc:spChg chg="mod">
          <ac:chgData name="LAMY AU ROUSSEAU Elisabeth" userId="6609d97e-0a8c-4809-a7c9-167b6b636df3" providerId="ADAL" clId="{ADBD5BF4-2AF4-441A-BDBB-FFF720E50360}" dt="2025-05-02T13:30:30.695" v="144" actId="14100"/>
          <ac:spMkLst>
            <pc:docMk/>
            <pc:sldMk cId="1729179596" sldId="297"/>
            <ac:spMk id="3" creationId="{BC130A18-ACBB-8C84-500B-8543720066AE}"/>
          </ac:spMkLst>
        </pc:spChg>
        <pc:spChg chg="add mod">
          <ac:chgData name="LAMY AU ROUSSEAU Elisabeth" userId="6609d97e-0a8c-4809-a7c9-167b6b636df3" providerId="ADAL" clId="{ADBD5BF4-2AF4-441A-BDBB-FFF720E50360}" dt="2025-05-02T13:35:05.033" v="336" actId="14100"/>
          <ac:spMkLst>
            <pc:docMk/>
            <pc:sldMk cId="1729179596" sldId="297"/>
            <ac:spMk id="4" creationId="{D04BBA77-D354-9D9C-52AE-0F485BC1B62A}"/>
          </ac:spMkLst>
        </pc:spChg>
        <pc:spChg chg="add mod">
          <ac:chgData name="LAMY AU ROUSSEAU Elisabeth" userId="6609d97e-0a8c-4809-a7c9-167b6b636df3" providerId="ADAL" clId="{ADBD5BF4-2AF4-441A-BDBB-FFF720E50360}" dt="2025-05-02T13:39:33.798" v="547" actId="113"/>
          <ac:spMkLst>
            <pc:docMk/>
            <pc:sldMk cId="1729179596" sldId="297"/>
            <ac:spMk id="5" creationId="{A9EA006A-F784-4B32-A253-506FE4C4448C}"/>
          </ac:spMkLst>
        </pc:spChg>
        <pc:spChg chg="del">
          <ac:chgData name="LAMY AU ROUSSEAU Elisabeth" userId="6609d97e-0a8c-4809-a7c9-167b6b636df3" providerId="ADAL" clId="{ADBD5BF4-2AF4-441A-BDBB-FFF720E50360}" dt="2025-05-02T13:29:39.857" v="116" actId="478"/>
          <ac:spMkLst>
            <pc:docMk/>
            <pc:sldMk cId="1729179596" sldId="297"/>
            <ac:spMk id="6" creationId="{A9A82748-DE7F-F718-79FD-FDF90A34139E}"/>
          </ac:spMkLst>
        </pc:spChg>
        <pc:spChg chg="del mod">
          <ac:chgData name="LAMY AU ROUSSEAU Elisabeth" userId="6609d97e-0a8c-4809-a7c9-167b6b636df3" providerId="ADAL" clId="{ADBD5BF4-2AF4-441A-BDBB-FFF720E50360}" dt="2025-05-02T13:26:51.317" v="48" actId="478"/>
          <ac:spMkLst>
            <pc:docMk/>
            <pc:sldMk cId="1729179596" sldId="297"/>
            <ac:spMk id="10" creationId="{00000000-0000-0000-0000-000000000000}"/>
          </ac:spMkLst>
        </pc:spChg>
      </pc:sldChg>
      <pc:sldChg chg="addSp modSp mod">
        <pc:chgData name="LAMY AU ROUSSEAU Elisabeth" userId="6609d97e-0a8c-4809-a7c9-167b6b636df3" providerId="ADAL" clId="{ADBD5BF4-2AF4-441A-BDBB-FFF720E50360}" dt="2025-05-02T13:42:59.756" v="575" actId="20577"/>
        <pc:sldMkLst>
          <pc:docMk/>
          <pc:sldMk cId="349622411" sldId="299"/>
        </pc:sldMkLst>
        <pc:spChg chg="add mod">
          <ac:chgData name="LAMY AU ROUSSEAU Elisabeth" userId="6609d97e-0a8c-4809-a7c9-167b6b636df3" providerId="ADAL" clId="{ADBD5BF4-2AF4-441A-BDBB-FFF720E50360}" dt="2025-05-02T13:42:59.756" v="575" actId="20577"/>
          <ac:spMkLst>
            <pc:docMk/>
            <pc:sldMk cId="349622411" sldId="299"/>
            <ac:spMk id="2" creationId="{90182090-F3E9-CE9A-1A7D-40EA1099E265}"/>
          </ac:spMkLst>
        </pc:spChg>
        <pc:spChg chg="mod">
          <ac:chgData name="LAMY AU ROUSSEAU Elisabeth" userId="6609d97e-0a8c-4809-a7c9-167b6b636df3" providerId="ADAL" clId="{ADBD5BF4-2AF4-441A-BDBB-FFF720E50360}" dt="2025-05-02T13:42:27.498" v="558" actId="6549"/>
          <ac:spMkLst>
            <pc:docMk/>
            <pc:sldMk cId="349622411" sldId="299"/>
            <ac:spMk id="17" creationId="{00000000-0000-0000-0000-000000000000}"/>
          </ac:spMkLst>
        </pc:spChg>
      </pc:sldChg>
      <pc:sldChg chg="modSp del mod">
        <pc:chgData name="LAMY AU ROUSSEAU Elisabeth" userId="6609d97e-0a8c-4809-a7c9-167b6b636df3" providerId="ADAL" clId="{ADBD5BF4-2AF4-441A-BDBB-FFF720E50360}" dt="2025-04-28T09:04:03.121" v="2" actId="2696"/>
        <pc:sldMkLst>
          <pc:docMk/>
          <pc:sldMk cId="3840591111" sldId="3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3" y="17"/>
            <a:ext cx="3171773" cy="479539"/>
          </a:xfrm>
          <a:prstGeom prst="rect">
            <a:avLst/>
          </a:prstGeom>
        </p:spPr>
        <p:txBody>
          <a:bodyPr vert="horz" lIns="91692" tIns="45847" rIns="91692" bIns="45847" rtlCol="0"/>
          <a:lstStyle>
            <a:lvl1pPr algn="l">
              <a:defRPr sz="1200">
                <a:cs typeface="Arial" charset="0"/>
              </a:defRPr>
            </a:lvl1pPr>
          </a:lstStyle>
          <a:p>
            <a:pPr>
              <a:defRPr/>
            </a:pPr>
            <a:endParaRPr lang="fr-FR"/>
          </a:p>
        </p:txBody>
      </p:sp>
      <p:sp>
        <p:nvSpPr>
          <p:cNvPr id="3" name="Espace réservé de la date 2"/>
          <p:cNvSpPr>
            <a:spLocks noGrp="1"/>
          </p:cNvSpPr>
          <p:nvPr>
            <p:ph type="dt" idx="1"/>
          </p:nvPr>
        </p:nvSpPr>
        <p:spPr>
          <a:xfrm>
            <a:off x="4141807" y="17"/>
            <a:ext cx="3171773" cy="479539"/>
          </a:xfrm>
          <a:prstGeom prst="rect">
            <a:avLst/>
          </a:prstGeom>
        </p:spPr>
        <p:txBody>
          <a:bodyPr vert="horz" lIns="91692" tIns="45847" rIns="91692" bIns="45847" rtlCol="0"/>
          <a:lstStyle>
            <a:lvl1pPr algn="r">
              <a:defRPr sz="1200">
                <a:cs typeface="Arial" charset="0"/>
              </a:defRPr>
            </a:lvl1pPr>
          </a:lstStyle>
          <a:p>
            <a:pPr>
              <a:defRPr/>
            </a:pPr>
            <a:fld id="{0C696018-B478-475A-B2DA-D07E9C6F34C8}" type="datetimeFigureOut">
              <a:rPr lang="fr-FR"/>
              <a:pPr>
                <a:defRPr/>
              </a:pPr>
              <a:t>02/05/2025</a:t>
            </a:fld>
            <a:endParaRPr lang="fr-FR"/>
          </a:p>
        </p:txBody>
      </p:sp>
      <p:sp>
        <p:nvSpPr>
          <p:cNvPr id="4" name="Espace réservé de l'image des diapositives 3"/>
          <p:cNvSpPr>
            <a:spLocks noGrp="1" noRot="1" noChangeAspect="1"/>
          </p:cNvSpPr>
          <p:nvPr>
            <p:ph type="sldImg" idx="2"/>
          </p:nvPr>
        </p:nvSpPr>
        <p:spPr>
          <a:xfrm>
            <a:off x="1058863" y="720725"/>
            <a:ext cx="5197475" cy="3598863"/>
          </a:xfrm>
          <a:prstGeom prst="rect">
            <a:avLst/>
          </a:prstGeom>
          <a:noFill/>
          <a:ln w="12700">
            <a:solidFill>
              <a:prstClr val="black"/>
            </a:solidFill>
          </a:ln>
        </p:spPr>
        <p:txBody>
          <a:bodyPr vert="horz" lIns="91692" tIns="45847" rIns="91692" bIns="45847" rtlCol="0" anchor="ctr"/>
          <a:lstStyle/>
          <a:p>
            <a:pPr lvl="0"/>
            <a:endParaRPr lang="fr-FR" noProof="0"/>
          </a:p>
        </p:txBody>
      </p:sp>
      <p:sp>
        <p:nvSpPr>
          <p:cNvPr id="5" name="Espace réservé des commentaires 4"/>
          <p:cNvSpPr>
            <a:spLocks noGrp="1"/>
          </p:cNvSpPr>
          <p:nvPr>
            <p:ph type="body" sz="quarter" idx="3"/>
          </p:nvPr>
        </p:nvSpPr>
        <p:spPr>
          <a:xfrm>
            <a:off x="732836" y="4560091"/>
            <a:ext cx="5851180" cy="4320315"/>
          </a:xfrm>
          <a:prstGeom prst="rect">
            <a:avLst/>
          </a:prstGeom>
        </p:spPr>
        <p:txBody>
          <a:bodyPr vert="horz" lIns="91692" tIns="45847" rIns="91692" bIns="45847"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3" y="9118689"/>
            <a:ext cx="3171773" cy="481027"/>
          </a:xfrm>
          <a:prstGeom prst="rect">
            <a:avLst/>
          </a:prstGeom>
        </p:spPr>
        <p:txBody>
          <a:bodyPr vert="horz" lIns="91692" tIns="45847" rIns="91692" bIns="45847" rtlCol="0" anchor="b"/>
          <a:lstStyle>
            <a:lvl1pPr algn="l">
              <a:defRPr sz="1200">
                <a:cs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4141807" y="9118689"/>
            <a:ext cx="3171773" cy="481027"/>
          </a:xfrm>
          <a:prstGeom prst="rect">
            <a:avLst/>
          </a:prstGeom>
        </p:spPr>
        <p:txBody>
          <a:bodyPr vert="horz" wrap="square" lIns="91692" tIns="45847" rIns="91692" bIns="45847" numCol="1" anchor="b" anchorCtr="0" compatLnSpc="1">
            <a:prstTxWarp prst="textNoShape">
              <a:avLst/>
            </a:prstTxWarp>
          </a:bodyPr>
          <a:lstStyle>
            <a:lvl1pPr algn="r">
              <a:defRPr sz="1200"/>
            </a:lvl1pPr>
          </a:lstStyle>
          <a:p>
            <a:fld id="{9062DE2E-98CA-425D-90A3-E40D3A3E68DA}" type="slidenum">
              <a:rPr lang="fr-FR" altLang="fr-FR"/>
              <a:pPr/>
              <a:t>‹N°›</a:t>
            </a:fld>
            <a:endParaRPr lang="fr-FR" altLang="fr-FR"/>
          </a:p>
        </p:txBody>
      </p:sp>
    </p:spTree>
    <p:extLst>
      <p:ext uri="{BB962C8B-B14F-4D97-AF65-F5344CB8AC3E}">
        <p14:creationId xmlns:p14="http://schemas.microsoft.com/office/powerpoint/2010/main" val="86241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062DE2E-98CA-425D-90A3-E40D3A3E68DA}" type="slidenum">
              <a:rPr lang="fr-FR" altLang="fr-FR" smtClean="0"/>
              <a:pPr/>
              <a:t>5</a:t>
            </a:fld>
            <a:endParaRPr lang="fr-FR" altLang="fr-FR"/>
          </a:p>
        </p:txBody>
      </p:sp>
    </p:spTree>
    <p:extLst>
      <p:ext uri="{BB962C8B-B14F-4D97-AF65-F5344CB8AC3E}">
        <p14:creationId xmlns:p14="http://schemas.microsoft.com/office/powerpoint/2010/main" val="3045069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062DE2E-98CA-425D-90A3-E40D3A3E68DA}" type="slidenum">
              <a:rPr lang="fr-FR" altLang="fr-FR" smtClean="0"/>
              <a:pPr/>
              <a:t>7</a:t>
            </a:fld>
            <a:endParaRPr lang="fr-FR" altLang="fr-FR"/>
          </a:p>
        </p:txBody>
      </p:sp>
    </p:spTree>
    <p:extLst>
      <p:ext uri="{BB962C8B-B14F-4D97-AF65-F5344CB8AC3E}">
        <p14:creationId xmlns:p14="http://schemas.microsoft.com/office/powerpoint/2010/main" val="1591009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1"/>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327049551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99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219195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272" b="1" i="0">
                <a:solidFill>
                  <a:srgbClr val="231F20"/>
                </a:solidFill>
                <a:latin typeface="Helvetica Neue Condensed Bold"/>
                <a:cs typeface="Helvetica Neue Condensed Bold"/>
              </a:defRPr>
            </a:lvl1pPr>
          </a:lstStyle>
          <a:p>
            <a:pPr marL="5758">
              <a:spcBef>
                <a:spcPts val="36"/>
              </a:spcBef>
            </a:pPr>
            <a:r>
              <a:rPr lang="fr-FR" spc="-5"/>
              <a:t>Affiche</a:t>
            </a:r>
          </a:p>
        </p:txBody>
      </p:sp>
      <p:sp>
        <p:nvSpPr>
          <p:cNvPr id="3" name="Holder 3"/>
          <p:cNvSpPr>
            <a:spLocks noGrp="1"/>
          </p:cNvSpPr>
          <p:nvPr>
            <p:ph type="dt" sz="half" idx="6"/>
          </p:nvPr>
        </p:nvSpPr>
        <p:spPr/>
        <p:txBody>
          <a:bodyPr lIns="0" tIns="0" rIns="0" bIns="0"/>
          <a:lstStyle>
            <a:lvl1pPr>
              <a:defRPr sz="363" b="0" i="0">
                <a:solidFill>
                  <a:srgbClr val="034EA2"/>
                </a:solidFill>
                <a:latin typeface="Montserrat"/>
                <a:cs typeface="Montserrat"/>
              </a:defRPr>
            </a:lvl1pPr>
          </a:lstStyle>
          <a:p>
            <a:pPr marL="5758" marR="34261">
              <a:spcBef>
                <a:spcPts val="59"/>
              </a:spcBef>
            </a:pPr>
            <a:r>
              <a:rPr lang="fr-FR"/>
              <a:t>La</a:t>
            </a:r>
            <a:r>
              <a:rPr lang="fr-FR" spc="-5"/>
              <a:t> </a:t>
            </a:r>
            <a:r>
              <a:rPr lang="fr-FR"/>
              <a:t>Poste</a:t>
            </a:r>
            <a:r>
              <a:rPr lang="fr-FR" spc="-5"/>
              <a:t> </a:t>
            </a:r>
            <a:r>
              <a:rPr lang="fr-FR"/>
              <a:t>–</a:t>
            </a:r>
            <a:r>
              <a:rPr lang="fr-FR" spc="-5"/>
              <a:t> </a:t>
            </a:r>
            <a:r>
              <a:rPr lang="fr-FR"/>
              <a:t>SA</a:t>
            </a:r>
            <a:r>
              <a:rPr lang="fr-FR" spc="-5"/>
              <a:t> </a:t>
            </a:r>
            <a:r>
              <a:rPr lang="fr-FR"/>
              <a:t>au</a:t>
            </a:r>
            <a:r>
              <a:rPr lang="fr-FR" spc="-5"/>
              <a:t> </a:t>
            </a:r>
            <a:r>
              <a:rPr lang="fr-FR"/>
              <a:t>capital</a:t>
            </a:r>
            <a:r>
              <a:rPr lang="fr-FR" spc="-5"/>
              <a:t> </a:t>
            </a:r>
            <a:r>
              <a:rPr lang="fr-FR"/>
              <a:t>de</a:t>
            </a:r>
            <a:r>
              <a:rPr lang="fr-FR" spc="-5"/>
              <a:t> </a:t>
            </a:r>
            <a:r>
              <a:rPr lang="fr-FR"/>
              <a:t>5</a:t>
            </a:r>
            <a:r>
              <a:rPr lang="fr-FR" spc="-5"/>
              <a:t> </a:t>
            </a:r>
            <a:r>
              <a:rPr lang="fr-FR"/>
              <a:t>857</a:t>
            </a:r>
            <a:r>
              <a:rPr lang="fr-FR" spc="-5"/>
              <a:t> </a:t>
            </a:r>
            <a:r>
              <a:rPr lang="fr-FR"/>
              <a:t>785</a:t>
            </a:r>
            <a:r>
              <a:rPr lang="fr-FR" spc="-5"/>
              <a:t> </a:t>
            </a:r>
            <a:r>
              <a:rPr lang="fr-FR"/>
              <a:t>892</a:t>
            </a:r>
            <a:r>
              <a:rPr lang="fr-FR" spc="-5"/>
              <a:t> </a:t>
            </a:r>
            <a:r>
              <a:rPr lang="fr-FR"/>
              <a:t>euros</a:t>
            </a:r>
            <a:r>
              <a:rPr lang="fr-FR" spc="-5"/>
              <a:t> </a:t>
            </a:r>
            <a:r>
              <a:rPr lang="fr-FR"/>
              <a:t>–</a:t>
            </a:r>
            <a:r>
              <a:rPr lang="fr-FR" spc="-5"/>
              <a:t> </a:t>
            </a:r>
            <a:r>
              <a:rPr lang="fr-FR"/>
              <a:t>356</a:t>
            </a:r>
            <a:r>
              <a:rPr lang="fr-FR" spc="-5"/>
              <a:t> </a:t>
            </a:r>
            <a:r>
              <a:rPr lang="fr-FR"/>
              <a:t>000</a:t>
            </a:r>
            <a:r>
              <a:rPr lang="fr-FR" spc="-5"/>
              <a:t> </a:t>
            </a:r>
            <a:r>
              <a:rPr lang="fr-FR"/>
              <a:t>000</a:t>
            </a:r>
            <a:r>
              <a:rPr lang="fr-FR" spc="-5"/>
              <a:t> </a:t>
            </a:r>
            <a:r>
              <a:rPr lang="fr-FR"/>
              <a:t>RCS</a:t>
            </a:r>
            <a:r>
              <a:rPr lang="fr-FR" spc="-5"/>
              <a:t> Paris </a:t>
            </a:r>
            <a:r>
              <a:rPr lang="fr-FR"/>
              <a:t>Siège</a:t>
            </a:r>
            <a:r>
              <a:rPr lang="fr-FR" spc="-7"/>
              <a:t> </a:t>
            </a:r>
            <a:r>
              <a:rPr lang="fr-FR"/>
              <a:t>social</a:t>
            </a:r>
            <a:r>
              <a:rPr lang="fr-FR" spc="-5"/>
              <a:t> </a:t>
            </a:r>
            <a:r>
              <a:rPr lang="fr-FR"/>
              <a:t>:</a:t>
            </a:r>
            <a:r>
              <a:rPr lang="fr-FR" spc="-5"/>
              <a:t> </a:t>
            </a:r>
            <a:r>
              <a:rPr lang="fr-FR"/>
              <a:t>9</a:t>
            </a:r>
            <a:r>
              <a:rPr lang="fr-FR" spc="-5"/>
              <a:t> </a:t>
            </a:r>
            <a:r>
              <a:rPr lang="fr-FR"/>
              <a:t>RUE</a:t>
            </a:r>
            <a:r>
              <a:rPr lang="fr-FR" spc="-7"/>
              <a:t> </a:t>
            </a:r>
            <a:r>
              <a:rPr lang="fr-FR"/>
              <a:t>DU</a:t>
            </a:r>
            <a:r>
              <a:rPr lang="fr-FR" spc="-5"/>
              <a:t> COLONEL </a:t>
            </a:r>
            <a:r>
              <a:rPr lang="fr-FR"/>
              <a:t>PIERRE</a:t>
            </a:r>
            <a:r>
              <a:rPr lang="fr-FR" spc="-5"/>
              <a:t> AVIA </a:t>
            </a:r>
            <a:r>
              <a:rPr lang="fr-FR"/>
              <a:t>–</a:t>
            </a:r>
            <a:r>
              <a:rPr lang="fr-FR" spc="-7"/>
              <a:t> </a:t>
            </a:r>
            <a:r>
              <a:rPr lang="fr-FR"/>
              <a:t>75015</a:t>
            </a:r>
            <a:r>
              <a:rPr lang="fr-FR" spc="-5"/>
              <a:t> PARIS</a:t>
            </a:r>
          </a:p>
          <a:p>
            <a:pPr marL="5758"/>
            <a:r>
              <a:rPr lang="fr-FR"/>
              <a:t>EMRG</a:t>
            </a:r>
            <a:r>
              <a:rPr lang="fr-FR" spc="-7"/>
              <a:t> </a:t>
            </a:r>
            <a:r>
              <a:rPr lang="fr-FR" spc="-11"/>
              <a:t>PACA-</a:t>
            </a:r>
            <a:r>
              <a:rPr lang="fr-FR"/>
              <a:t>CORSE</a:t>
            </a:r>
            <a:r>
              <a:rPr lang="fr-FR" spc="-5"/>
              <a:t> </a:t>
            </a:r>
            <a:r>
              <a:rPr lang="fr-FR"/>
              <a:t>-</a:t>
            </a:r>
            <a:r>
              <a:rPr lang="fr-FR" spc="-7"/>
              <a:t> </a:t>
            </a:r>
            <a:r>
              <a:rPr lang="fr-FR"/>
              <a:t>Crédit</a:t>
            </a:r>
            <a:r>
              <a:rPr lang="fr-FR" spc="-5"/>
              <a:t> </a:t>
            </a:r>
            <a:r>
              <a:rPr lang="fr-FR"/>
              <a:t>photo</a:t>
            </a:r>
            <a:r>
              <a:rPr lang="fr-FR" spc="-5"/>
              <a:t> </a:t>
            </a:r>
            <a:r>
              <a:rPr lang="fr-FR"/>
              <a:t>:</a:t>
            </a:r>
            <a:r>
              <a:rPr lang="fr-FR" spc="-7"/>
              <a:t> </a:t>
            </a:r>
            <a:r>
              <a:rPr lang="fr-FR"/>
              <a:t>Adobe</a:t>
            </a:r>
            <a:r>
              <a:rPr lang="fr-FR" spc="-5"/>
              <a:t> </a:t>
            </a:r>
            <a:r>
              <a:rPr lang="fr-FR"/>
              <a:t>Stock</a:t>
            </a:r>
            <a:r>
              <a:rPr lang="fr-FR" spc="-7"/>
              <a:t> </a:t>
            </a:r>
            <a:r>
              <a:rPr lang="fr-FR"/>
              <a:t>-</a:t>
            </a:r>
            <a:r>
              <a:rPr lang="fr-FR" spc="-5"/>
              <a:t> </a:t>
            </a:r>
            <a:r>
              <a:rPr lang="fr-FR"/>
              <a:t>Avril</a:t>
            </a:r>
            <a:r>
              <a:rPr lang="fr-FR" spc="-5"/>
              <a:t> </a:t>
            </a:r>
            <a:r>
              <a:rPr lang="fr-FR"/>
              <a:t>2024</a:t>
            </a:r>
            <a:r>
              <a:rPr lang="fr-FR" spc="-7"/>
              <a:t> </a:t>
            </a:r>
            <a:r>
              <a:rPr lang="fr-FR"/>
              <a:t>-</a:t>
            </a:r>
            <a:r>
              <a:rPr lang="fr-FR" spc="-5"/>
              <a:t> </a:t>
            </a:r>
            <a:r>
              <a:rPr lang="fr-FR"/>
              <a:t>PRC</a:t>
            </a:r>
            <a:r>
              <a:rPr lang="fr-FR" spc="-5"/>
              <a:t> </a:t>
            </a:r>
            <a:r>
              <a:rPr lang="fr-FR" spc="-9"/>
              <a:t>PACA</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77778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2"/>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92979017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253371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45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2"/>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103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622259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73029761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257272728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88DF12AF-35D4-4DE5-8031-658E482282C5}" type="slidenum">
              <a:rPr lang="fr-FR" altLang="fr-FR" smtClean="0"/>
              <a:pPr/>
              <a:t>‹N°›</a:t>
            </a:fld>
            <a:endParaRPr lang="fr-FR" altLang="fr-FR"/>
          </a:p>
        </p:txBody>
      </p:sp>
    </p:spTree>
    <p:extLst>
      <p:ext uri="{BB962C8B-B14F-4D97-AF65-F5344CB8AC3E}">
        <p14:creationId xmlns:p14="http://schemas.microsoft.com/office/powerpoint/2010/main" val="2685743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8712485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734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76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2954025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461CBB-4C0C-470D-847A-D852A5E57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1"/>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400926122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748613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4AF233-EE1D-44FC-9EA4-B41E7B0FA1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12" name="Image 11">
            <a:extLst>
              <a:ext uri="{FF2B5EF4-FFF2-40B4-BE49-F238E27FC236}">
                <a16:creationId xmlns:a16="http://schemas.microsoft.com/office/drawing/2014/main" id="{D96A10E9-DF38-4BD0-8246-980001F4D9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6483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46C7650-6C61-48D0-829C-B8432DB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355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7720271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011AB2F4-6E98-437F-93B3-7480D705C967}"/>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11943911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88DF12AF-35D4-4DE5-8031-658E482282C5}" type="slidenum">
              <a:rPr lang="fr-FR" altLang="fr-FR" smtClean="0"/>
              <a:pPr/>
              <a:t>‹N°›</a:t>
            </a:fld>
            <a:endParaRPr lang="fr-FR" alt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99376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260484743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2875507230"/>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52FA9A5F-7652-4AE3-9131-EB6893AA8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13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C4FBD3D-282F-4BD5-B39C-11DF55D25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694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75409C-B406-432E-B42F-49E3C8AE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880432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1" name="Image 10" descr="Une image contenant texte, clipart&#10;&#10;Description générée automatiquement">
            <a:extLst>
              <a:ext uri="{FF2B5EF4-FFF2-40B4-BE49-F238E27FC236}">
                <a16:creationId xmlns:a16="http://schemas.microsoft.com/office/drawing/2014/main" id="{592C8634-0936-4F06-81C7-C4D16C9D1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5" y="3583504"/>
            <a:ext cx="8921250" cy="720000"/>
          </a:xfrm>
        </p:spPr>
        <p:txBody>
          <a:bodyPr>
            <a:noAutofit/>
          </a:bodyPr>
          <a:lstStyle>
            <a:lvl1pPr marL="0" indent="0" algn="r">
              <a:buNone/>
              <a:defRPr sz="1788">
                <a:solidFill>
                  <a:schemeClr val="tx2"/>
                </a:solidFill>
                <a:latin typeface="Montserrat SemiBold" panose="000007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fr-FR"/>
              <a:t>Modifiez le style des sous-titres du masque</a:t>
            </a:r>
          </a:p>
        </p:txBody>
      </p:sp>
    </p:spTree>
    <p:extLst>
      <p:ext uri="{BB962C8B-B14F-4D97-AF65-F5344CB8AC3E}">
        <p14:creationId xmlns:p14="http://schemas.microsoft.com/office/powerpoint/2010/main" val="169298988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2017778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C88EF9-CF12-4D4B-BBFE-B8551B67D5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8" cy="4699000"/>
          </a:xfrm>
          <a:prstGeom prst="rect">
            <a:avLst/>
          </a:prstGeom>
        </p:spPr>
      </p:pic>
      <p:pic>
        <p:nvPicPr>
          <p:cNvPr id="11" name="Image 10">
            <a:extLst>
              <a:ext uri="{FF2B5EF4-FFF2-40B4-BE49-F238E27FC236}">
                <a16:creationId xmlns:a16="http://schemas.microsoft.com/office/drawing/2014/main" id="{BF2294CA-CB1B-40C0-B018-795579471D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988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408108-6915-4533-B0F3-01504857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2"/>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355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40876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991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F59E5750-C5C1-4775-A5F4-74F7198F5A5A}"/>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030695600"/>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392277970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4141850977"/>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5E6D991-6AC3-41BA-BD94-67D1956BE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0285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A751F2-D8ED-45B8-B8CC-6430981B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0"/>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408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319EFE-D536-40DA-8C5D-CA32ADAA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5"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976913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2"/>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80306110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39554186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589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solidFill>
                  <a:srgbClr val="FFCB05"/>
                </a:solidFill>
              </a:rPr>
              <a:pPr/>
              <a:t>‹N°›</a:t>
            </a:fld>
            <a:endParaRPr lang="fr-FR">
              <a:solidFill>
                <a:srgbClr val="FFCB0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2"/>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solidFill>
                  <a:srgbClr val="FFCB05"/>
                </a:solidFill>
              </a:rP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solidFill>
                  <a:srgbClr val="FFCB05"/>
                </a:solidFill>
              </a:rP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937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7"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2"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0" y="4427674"/>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399"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84156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707923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68805307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29045424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solidFill>
                  <a:srgbClr val="003DA5"/>
                </a:solidFill>
              </a:rP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solidFill>
                  <a:srgbClr val="003DA5"/>
                </a:solidFill>
              </a:rP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3106524945"/>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solidFill>
                  <a:srgbClr val="FFCB05"/>
                </a:solidFill>
              </a:rP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solidFill>
                  <a:srgbClr val="FFCB05"/>
                </a:solidFill>
              </a:rP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solidFill>
                  <a:srgbClr val="FFCB05"/>
                </a:solidFill>
              </a:rPr>
              <a:pPr/>
              <a:t>‹N°›</a:t>
            </a:fld>
            <a:endParaRPr lang="fr-FR">
              <a:solidFill>
                <a:srgbClr val="FFCB0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3810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solidFill>
                  <a:srgbClr val="FFCB05"/>
                </a:solidFill>
              </a:rP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solidFill>
                  <a:srgbClr val="FFCB05"/>
                </a:solidFill>
              </a:rP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solidFill>
                  <a:srgbClr val="FFCB05"/>
                </a:solidFill>
              </a:rPr>
              <a:pPr/>
              <a:t>‹N°›</a:t>
            </a:fld>
            <a:endParaRPr lang="fr-FR">
              <a:solidFill>
                <a:srgbClr val="FFCB0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728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3026509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1"/>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3726348055"/>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31219197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17499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1" y="142082"/>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1"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7" y="1550741"/>
            <a:ext cx="4442222" cy="4305600"/>
          </a:xfrm>
        </p:spPr>
        <p:txBody>
          <a:bodyPr anchor="ctr"/>
          <a:lstStyle>
            <a:lvl1pPr algn="ctr">
              <a:defRPr sz="113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499796875"/>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172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14871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026389821"/>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674444212"/>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71348932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7569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90279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3725335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 Titre et contenu_ EMG">
    <p:spTree>
      <p:nvGrpSpPr>
        <p:cNvPr id="1" name=""/>
        <p:cNvGrpSpPr/>
        <p:nvPr/>
      </p:nvGrpSpPr>
      <p:grpSpPr>
        <a:xfrm>
          <a:off x="0" y="0"/>
          <a:ext cx="0" cy="0"/>
          <a:chOff x="0" y="0"/>
          <a:chExt cx="0" cy="0"/>
        </a:xfrm>
      </p:grpSpPr>
      <p:sp>
        <p:nvSpPr>
          <p:cNvPr id="4" name="Titre 1"/>
          <p:cNvSpPr>
            <a:spLocks noGrp="1"/>
          </p:cNvSpPr>
          <p:nvPr>
            <p:ph type="title"/>
          </p:nvPr>
        </p:nvSpPr>
        <p:spPr>
          <a:xfrm>
            <a:off x="369560" y="199611"/>
            <a:ext cx="8915400" cy="224998"/>
          </a:xfrm>
          <a:prstGeom prst="rect">
            <a:avLst/>
          </a:prstGeom>
        </p:spPr>
        <p:txBody>
          <a:bodyPr lIns="0" tIns="0" rIns="0" bIns="0">
            <a:spAutoFit/>
          </a:bodyPr>
          <a:lstStyle>
            <a:lvl1pPr algn="l">
              <a:defRPr sz="1462" b="0" i="0">
                <a:solidFill>
                  <a:schemeClr val="bg1"/>
                </a:solidFill>
                <a:latin typeface="Century Gothic"/>
                <a:cs typeface="Century Gothic"/>
              </a:defRPr>
            </a:lvl1pPr>
          </a:lstStyle>
          <a:p>
            <a:r>
              <a:rPr lang="fr-FR"/>
              <a:t>Modifiez le style du titre</a:t>
            </a:r>
          </a:p>
        </p:txBody>
      </p:sp>
      <p:sp>
        <p:nvSpPr>
          <p:cNvPr id="8" name="Espace réservé du contenu 7"/>
          <p:cNvSpPr>
            <a:spLocks noGrp="1"/>
          </p:cNvSpPr>
          <p:nvPr>
            <p:ph sz="quarter" idx="10"/>
          </p:nvPr>
        </p:nvSpPr>
        <p:spPr>
          <a:xfrm>
            <a:off x="386100" y="1133613"/>
            <a:ext cx="9133800" cy="4852800"/>
          </a:xfrm>
          <a:prstGeom prst="rect">
            <a:avLst/>
          </a:prstGeom>
        </p:spPr>
        <p:txBody>
          <a:bodyPr/>
          <a:lstStyle>
            <a:lvl1pPr>
              <a:buClr>
                <a:schemeClr val="accent2"/>
              </a:buClr>
              <a:buSzPct val="130000"/>
              <a:defRPr sz="1462"/>
            </a:lvl1pPr>
            <a:lvl2pPr>
              <a:buClr>
                <a:schemeClr val="accent6"/>
              </a:buClr>
              <a:defRPr sz="1300"/>
            </a:lvl2pPr>
            <a:lvl3pPr>
              <a:defRPr sz="1137"/>
            </a:lvl3pPr>
            <a:lvl4pPr>
              <a:defRPr sz="975"/>
            </a:lvl4pPr>
            <a:lvl5pPr>
              <a:defRPr sz="975"/>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57960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1"/>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16349132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5" y="142082"/>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3"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1772079551"/>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2519170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316472"/>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1802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03360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409575415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2270283471"/>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1125634395"/>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2984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823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92606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2"/>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1285876"/>
            <a:ext cx="9172318" cy="4570465"/>
          </a:xfrm>
          <a:solidFill>
            <a:schemeClr val="bg1">
              <a:lumMod val="95000"/>
            </a:schemeClr>
          </a:solidFill>
        </p:spPr>
        <p:txBody>
          <a:bodyPr anchor="ctr">
            <a:noAutofit/>
          </a:bodyPr>
          <a:lstStyle>
            <a:lvl1pPr marL="0" indent="0" algn="ctr">
              <a:buNone/>
              <a:defRPr sz="1138">
                <a:solidFill>
                  <a:schemeClr val="tx1"/>
                </a:solidFill>
              </a:defRPr>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fr-FR"/>
              <a:t>Cliquez sur l'icône pour ajouter une image</a:t>
            </a:r>
          </a:p>
        </p:txBody>
      </p:sp>
    </p:spTree>
    <p:extLst>
      <p:ext uri="{BB962C8B-B14F-4D97-AF65-F5344CB8AC3E}">
        <p14:creationId xmlns:p14="http://schemas.microsoft.com/office/powerpoint/2010/main" val="3110201716"/>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704254" y="3583504"/>
            <a:ext cx="8921250" cy="720000"/>
          </a:xfrm>
        </p:spPr>
        <p:txBody>
          <a:bodyPr>
            <a:noAutofit/>
          </a:bodyPr>
          <a:lstStyle>
            <a:lvl1pPr marL="0" indent="0" algn="r">
              <a:buNone/>
              <a:defRPr sz="1787">
                <a:solidFill>
                  <a:schemeClr val="tx1"/>
                </a:solidFill>
                <a:latin typeface="Montserrat SemiBold" panose="00000700000000000000" pitchFamily="2" charset="0"/>
              </a:defRPr>
            </a:lvl1pPr>
            <a:lvl2pPr marL="371464" indent="0" algn="ctr">
              <a:buNone/>
              <a:defRPr sz="1625"/>
            </a:lvl2pPr>
            <a:lvl3pPr marL="742927" indent="0" algn="ctr">
              <a:buNone/>
              <a:defRPr sz="1462"/>
            </a:lvl3pPr>
            <a:lvl4pPr marL="1114391" indent="0" algn="ctr">
              <a:buNone/>
              <a:defRPr sz="1300"/>
            </a:lvl4pPr>
            <a:lvl5pPr marL="1485854" indent="0" algn="ctr">
              <a:buNone/>
              <a:defRPr sz="1300"/>
            </a:lvl5pPr>
            <a:lvl6pPr marL="1857318" indent="0" algn="ctr">
              <a:buNone/>
              <a:defRPr sz="1300"/>
            </a:lvl6pPr>
            <a:lvl7pPr marL="2228781" indent="0" algn="ctr">
              <a:buNone/>
              <a:defRPr sz="1300"/>
            </a:lvl7pPr>
            <a:lvl8pPr marL="2600245" indent="0" algn="ctr">
              <a:buNone/>
              <a:defRPr sz="1300"/>
            </a:lvl8pPr>
            <a:lvl9pPr marL="2971709" indent="0" algn="ctr">
              <a:buNone/>
              <a:defRPr sz="1300"/>
            </a:lvl9pPr>
          </a:lstStyle>
          <a:p>
            <a:r>
              <a:rPr lang="fr-FR"/>
              <a:t>Modifiez le style des sous-titres du masque</a:t>
            </a:r>
          </a:p>
        </p:txBody>
      </p:sp>
    </p:spTree>
    <p:extLst>
      <p:ext uri="{BB962C8B-B14F-4D97-AF65-F5344CB8AC3E}">
        <p14:creationId xmlns:p14="http://schemas.microsoft.com/office/powerpoint/2010/main" val="218743345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Tree>
    <p:extLst>
      <p:ext uri="{BB962C8B-B14F-4D97-AF65-F5344CB8AC3E}">
        <p14:creationId xmlns:p14="http://schemas.microsoft.com/office/powerpoint/2010/main" val="36647517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373683" y="2159000"/>
            <a:ext cx="8187929" cy="4699000"/>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01994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906000" cy="6858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433648" y="1016795"/>
            <a:ext cx="9067500" cy="1800000"/>
          </a:xfrm>
        </p:spPr>
        <p:txBody>
          <a:bodyPr anchor="b">
            <a:noAutofit/>
          </a:bodyPr>
          <a:lstStyle>
            <a:lvl1pPr algn="r">
              <a:defRPr sz="3656"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433648" y="2806699"/>
            <a:ext cx="9067500" cy="1440000"/>
          </a:xfrm>
        </p:spPr>
        <p:txBody>
          <a:bodyPr>
            <a:noAutofit/>
          </a:bodyPr>
          <a:lstStyle>
            <a:lvl1pPr marL="0" indent="0" algn="r">
              <a:buNone/>
              <a:defRPr sz="2844" cap="none" baseline="0">
                <a:solidFill>
                  <a:schemeClr val="tx1"/>
                </a:solidFill>
              </a:defRPr>
            </a:lvl1pPr>
            <a:lvl2pPr marL="371464" indent="0">
              <a:buNone/>
              <a:defRPr sz="1625">
                <a:solidFill>
                  <a:schemeClr val="tx1">
                    <a:tint val="75000"/>
                  </a:schemeClr>
                </a:solidFill>
              </a:defRPr>
            </a:lvl2pPr>
            <a:lvl3pPr marL="742927" indent="0">
              <a:buNone/>
              <a:defRPr sz="1462">
                <a:solidFill>
                  <a:schemeClr val="tx1">
                    <a:tint val="75000"/>
                  </a:schemeClr>
                </a:solidFill>
              </a:defRPr>
            </a:lvl3pPr>
            <a:lvl4pPr marL="1114391" indent="0">
              <a:buNone/>
              <a:defRPr sz="1300">
                <a:solidFill>
                  <a:schemeClr val="tx1">
                    <a:tint val="75000"/>
                  </a:schemeClr>
                </a:solidFill>
              </a:defRPr>
            </a:lvl4pPr>
            <a:lvl5pPr marL="1485854" indent="0">
              <a:buNone/>
              <a:defRPr sz="1300">
                <a:solidFill>
                  <a:schemeClr val="tx1">
                    <a:tint val="75000"/>
                  </a:schemeClr>
                </a:solidFill>
              </a:defRPr>
            </a:lvl5pPr>
            <a:lvl6pPr marL="1857318" indent="0">
              <a:buNone/>
              <a:defRPr sz="1300">
                <a:solidFill>
                  <a:schemeClr val="tx1">
                    <a:tint val="75000"/>
                  </a:schemeClr>
                </a:solidFill>
              </a:defRPr>
            </a:lvl6pPr>
            <a:lvl7pPr marL="2228781" indent="0">
              <a:buNone/>
              <a:defRPr sz="1300">
                <a:solidFill>
                  <a:schemeClr val="tx1">
                    <a:tint val="75000"/>
                  </a:schemeClr>
                </a:solidFill>
              </a:defRPr>
            </a:lvl7pPr>
            <a:lvl8pPr marL="2600245" indent="0">
              <a:buNone/>
              <a:defRPr sz="1300">
                <a:solidFill>
                  <a:schemeClr val="tx1">
                    <a:tint val="75000"/>
                  </a:schemeClr>
                </a:solidFill>
              </a:defRPr>
            </a:lvl8pPr>
            <a:lvl9pPr marL="2971709" indent="0">
              <a:buNone/>
              <a:defRPr sz="13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497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4367025" y="6239665"/>
            <a:ext cx="1170000" cy="252000"/>
          </a:xfrm>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577246" y="6239665"/>
            <a:ext cx="3656250" cy="252000"/>
          </a:xfrm>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272803" y="6239665"/>
            <a:ext cx="497250" cy="252000"/>
          </a:xfrm>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599408"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4485363"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7433231" y="4427673"/>
            <a:ext cx="944115" cy="347747"/>
          </a:xfrm>
        </p:spPr>
        <p:txBody>
          <a:bodyPr>
            <a:noAutofit/>
          </a:bodyPr>
          <a:lstStyle>
            <a:lvl1pPr algn="ctr">
              <a:defRPr sz="1544">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674400"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3560354"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6508225" y="3059516"/>
            <a:ext cx="2794129" cy="504000"/>
          </a:xfrm>
        </p:spPr>
        <p:txBody>
          <a:bodyPr>
            <a:noAutofit/>
          </a:bodyPr>
          <a:lstStyle>
            <a:lvl1pPr algn="ctr">
              <a:defRPr sz="1056">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311079" y="1176341"/>
            <a:ext cx="9213750" cy="1692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624155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52" y="142083"/>
            <a:ext cx="9213749"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10052"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5081578" y="1550741"/>
            <a:ext cx="4442222" cy="4305600"/>
          </a:xfrm>
        </p:spPr>
        <p:txBody>
          <a:bodyPr anchor="ctr"/>
          <a:lstStyle>
            <a:lvl1pPr algn="ctr">
              <a:defRPr sz="1137">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485392018"/>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5040066" y="142083"/>
            <a:ext cx="4484765" cy="108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5040064" y="1176341"/>
            <a:ext cx="4484765" cy="468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2" y="742951"/>
            <a:ext cx="4441578" cy="4305300"/>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1531151839"/>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10049" y="142083"/>
            <a:ext cx="9213750" cy="108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351483" y="1285877"/>
            <a:ext cx="9172318" cy="4570465"/>
          </a:xfrm>
          <a:solidFill>
            <a:schemeClr val="bg1">
              <a:lumMod val="95000"/>
            </a:schemeClr>
          </a:solidFill>
        </p:spPr>
        <p:txBody>
          <a:bodyPr anchor="ctr">
            <a:noAutofit/>
          </a:bodyPr>
          <a:lstStyle>
            <a:lvl1pPr marL="0" indent="0" algn="ctr">
              <a:buNone/>
              <a:defRPr sz="1137">
                <a:solidFill>
                  <a:schemeClr val="tx1"/>
                </a:solidFill>
              </a:defRPr>
            </a:lvl1pPr>
            <a:lvl2pPr marL="371464" indent="0">
              <a:buNone/>
              <a:defRPr sz="2275"/>
            </a:lvl2pPr>
            <a:lvl3pPr marL="742927" indent="0">
              <a:buNone/>
              <a:defRPr sz="1950"/>
            </a:lvl3pPr>
            <a:lvl4pPr marL="1114391" indent="0">
              <a:buNone/>
              <a:defRPr sz="1625"/>
            </a:lvl4pPr>
            <a:lvl5pPr marL="1485854" indent="0">
              <a:buNone/>
              <a:defRPr sz="1625"/>
            </a:lvl5pPr>
            <a:lvl6pPr marL="1857318" indent="0">
              <a:buNone/>
              <a:defRPr sz="1625"/>
            </a:lvl6pPr>
            <a:lvl7pPr marL="2228781" indent="0">
              <a:buNone/>
              <a:defRPr sz="1625"/>
            </a:lvl7pPr>
            <a:lvl8pPr marL="2600245" indent="0">
              <a:buNone/>
              <a:defRPr sz="1625"/>
            </a:lvl8pPr>
            <a:lvl9pPr marL="2971709" indent="0">
              <a:buNone/>
              <a:defRPr sz="1625"/>
            </a:lvl9pPr>
          </a:lstStyle>
          <a:p>
            <a:r>
              <a:rPr lang="fr-FR"/>
              <a:t>Cliquez sur l'icône pour ajouter une image</a:t>
            </a:r>
          </a:p>
        </p:txBody>
      </p:sp>
    </p:spTree>
    <p:extLst>
      <p:ext uri="{BB962C8B-B14F-4D97-AF65-F5344CB8AC3E}">
        <p14:creationId xmlns:p14="http://schemas.microsoft.com/office/powerpoint/2010/main" val="2963368522"/>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21379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7887663B-2831-C04E-A854-9DAD74294853}" type="datetimeFigureOut">
              <a:rPr lang="fr-FR" smtClean="0">
                <a:solidFill>
                  <a:srgbClr val="003DA5"/>
                </a:solidFill>
              </a:rPr>
              <a:pPr/>
              <a:t>02/05/2025</a:t>
            </a:fld>
            <a:endParaRPr lang="fr-FR">
              <a:solidFill>
                <a:srgbClr val="003DA5"/>
              </a:solidFill>
            </a:endParaRP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solidFill>
                <a:srgbClr val="003DA5"/>
              </a:solidFill>
            </a:endParaRP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07C266-F1CF-294A-8189-F3E573259E34}" type="slidenum">
              <a:rPr lang="fr-FR" smtClean="0">
                <a:solidFill>
                  <a:srgbClr val="003DA5"/>
                </a:solidFill>
              </a:rPr>
              <a:pPr/>
              <a:t>‹N°›</a:t>
            </a:fld>
            <a:endParaRPr lang="fr-FR">
              <a:solidFill>
                <a:srgbClr val="003DA5"/>
              </a:solidFill>
            </a:endParaRP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76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419250" y="551164"/>
            <a:ext cx="9067500" cy="4680000"/>
          </a:xfrm>
        </p:spPr>
        <p:txBody>
          <a:bodyPr anchor="ctr">
            <a:noAutofit/>
          </a:bodyPr>
          <a:lstStyle>
            <a:lvl1pPr algn="ctr">
              <a:defRPr sz="2844"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pPr>
              <a:defRPr/>
            </a:pPr>
            <a:fld id="{48A026CA-B994-4AC0-A896-928A05D5BC13}" type="datetimeFigureOut">
              <a:rPr lang="fr-FR" smtClean="0"/>
              <a:pPr>
                <a:defRPr/>
              </a:pPr>
              <a:t>02/05/2025</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pPr>
              <a:defRPr/>
            </a:pPr>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88DF12AF-35D4-4DE5-8031-658E482282C5}" type="slidenum">
              <a:rPr lang="fr-FR" altLang="fr-FR" smtClean="0"/>
              <a:pPr/>
              <a:t>‹N°›</a:t>
            </a:fld>
            <a:endParaRPr lang="fr-FR" alt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0820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704254" y="327600"/>
            <a:ext cx="8921250" cy="3240000"/>
          </a:xfrm>
        </p:spPr>
        <p:txBody>
          <a:bodyPr anchor="b">
            <a:noAutofit/>
          </a:bodyPr>
          <a:lstStyle>
            <a:lvl1pPr algn="r">
              <a:defRPr sz="48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0684387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Diapo Titre et contenu_ EMG">
    <p:spTree>
      <p:nvGrpSpPr>
        <p:cNvPr id="1" name=""/>
        <p:cNvGrpSpPr/>
        <p:nvPr/>
      </p:nvGrpSpPr>
      <p:grpSpPr>
        <a:xfrm>
          <a:off x="0" y="0"/>
          <a:ext cx="0" cy="0"/>
          <a:chOff x="0" y="0"/>
          <a:chExt cx="0" cy="0"/>
        </a:xfrm>
      </p:grpSpPr>
      <p:sp>
        <p:nvSpPr>
          <p:cNvPr id="4" name="Titre 1"/>
          <p:cNvSpPr>
            <a:spLocks noGrp="1"/>
          </p:cNvSpPr>
          <p:nvPr>
            <p:ph type="title"/>
          </p:nvPr>
        </p:nvSpPr>
        <p:spPr>
          <a:xfrm>
            <a:off x="369560" y="199611"/>
            <a:ext cx="8915400" cy="224998"/>
          </a:xfrm>
          <a:prstGeom prst="rect">
            <a:avLst/>
          </a:prstGeom>
        </p:spPr>
        <p:txBody>
          <a:bodyPr lIns="0" tIns="0" rIns="0" bIns="0">
            <a:spAutoFit/>
          </a:bodyPr>
          <a:lstStyle>
            <a:lvl1pPr algn="l">
              <a:defRPr sz="1462" b="0" i="0">
                <a:solidFill>
                  <a:schemeClr val="bg1"/>
                </a:solidFill>
                <a:latin typeface="Century Gothic"/>
                <a:cs typeface="Century Gothic"/>
              </a:defRPr>
            </a:lvl1pPr>
          </a:lstStyle>
          <a:p>
            <a:r>
              <a:rPr lang="fr-FR"/>
              <a:t>Modifiez le style du titre</a:t>
            </a:r>
          </a:p>
        </p:txBody>
      </p:sp>
      <p:sp>
        <p:nvSpPr>
          <p:cNvPr id="8" name="Espace réservé du contenu 7"/>
          <p:cNvSpPr>
            <a:spLocks noGrp="1"/>
          </p:cNvSpPr>
          <p:nvPr>
            <p:ph sz="quarter" idx="10"/>
          </p:nvPr>
        </p:nvSpPr>
        <p:spPr>
          <a:xfrm>
            <a:off x="386100" y="1133613"/>
            <a:ext cx="9133800" cy="4852800"/>
          </a:xfrm>
          <a:prstGeom prst="rect">
            <a:avLst/>
          </a:prstGeom>
        </p:spPr>
        <p:txBody>
          <a:bodyPr/>
          <a:lstStyle>
            <a:lvl1pPr>
              <a:buClr>
                <a:schemeClr val="accent2"/>
              </a:buClr>
              <a:buSzPct val="130000"/>
              <a:defRPr sz="1462"/>
            </a:lvl1pPr>
            <a:lvl2pPr>
              <a:buClr>
                <a:schemeClr val="accent6"/>
              </a:buClr>
              <a:defRPr sz="1300"/>
            </a:lvl2pPr>
            <a:lvl3pPr>
              <a:defRPr sz="1137"/>
            </a:lvl3pPr>
            <a:lvl4pPr>
              <a:defRPr sz="975"/>
            </a:lvl4pPr>
            <a:lvl5pPr>
              <a:defRPr sz="975"/>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5661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jpe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a:defRPr/>
            </a:pPr>
            <a:fld id="{48A026CA-B994-4AC0-A896-928A05D5BC13}" type="datetimeFigureOut">
              <a:rPr lang="fr-FR" smtClean="0"/>
              <a:pPr>
                <a:defRPr/>
              </a:pPr>
              <a:t>02/05/2025</a:t>
            </a:fld>
            <a:endParaRPr lang="fr-F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a:defRPr/>
            </a:pPr>
            <a:endParaRPr lang="fr-F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88DF12AF-35D4-4DE5-8031-658E482282C5}" type="slidenum">
              <a:rPr lang="fr-FR" altLang="fr-FR" smtClean="0"/>
              <a:pPr/>
              <a:t>‹N°›</a:t>
            </a:fld>
            <a:endParaRPr lang="fr-FR" alt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SIPCMContentMarking" descr="{&quot;HashCode&quot;:722694439,&quot;Placement&quot;:&quot;Footer&quot;}"/>
          <p:cNvSpPr txBox="1"/>
          <p:nvPr userDrawn="1"/>
        </p:nvSpPr>
        <p:spPr>
          <a:xfrm>
            <a:off x="4509981" y="6595656"/>
            <a:ext cx="886037" cy="262344"/>
          </a:xfrm>
          <a:prstGeom prst="rect">
            <a:avLst/>
          </a:prstGeom>
          <a:noFill/>
        </p:spPr>
        <p:txBody>
          <a:bodyPr vert="horz" wrap="square" lIns="0" tIns="0" rIns="0" bIns="0" rtlCol="0" anchor="ctr" anchorCtr="1">
            <a:spAutoFit/>
          </a:bodyPr>
          <a:lstStyle/>
          <a:p>
            <a:pPr algn="ctr">
              <a:spcBef>
                <a:spcPct val="0"/>
              </a:spcBef>
              <a:spcAft>
                <a:spcPct val="0"/>
              </a:spcAft>
            </a:pPr>
            <a:r>
              <a:rPr lang="fr-FR" sz="1000">
                <a:solidFill>
                  <a:srgbClr val="0078D7"/>
                </a:solidFill>
                <a:latin typeface="Calibri" panose="020F0502020204030204" pitchFamily="34" charset="0"/>
              </a:rPr>
              <a:t>C1 - Interne</a:t>
            </a:r>
          </a:p>
        </p:txBody>
      </p:sp>
    </p:spTree>
    <p:extLst>
      <p:ext uri="{BB962C8B-B14F-4D97-AF65-F5344CB8AC3E}">
        <p14:creationId xmlns:p14="http://schemas.microsoft.com/office/powerpoint/2010/main" val="2189943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2" r:id="rId12"/>
  </p:sldLayoutIdLst>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393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0EDF8D-0625-44EE-B591-266A111B8D9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21073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855791E-DA24-47D8-9D47-B141A230374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2"/>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79"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0"/>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753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742950"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50" rtl="0" eaLnBrk="1" latinLnBrk="0" hangingPunct="1">
        <a:lnSpc>
          <a:spcPct val="100000"/>
        </a:lnSpc>
        <a:spcBef>
          <a:spcPts val="1138"/>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50"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5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500" indent="-146250" algn="l" defTabSz="742950"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fr-FR"/>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742927" fontAlgn="auto">
              <a:spcBef>
                <a:spcPts val="0"/>
              </a:spcBef>
              <a:spcAft>
                <a:spcPts val="0"/>
              </a:spcAft>
            </a:pPr>
            <a:r>
              <a:rPr lang="fr-FR">
                <a:solidFill>
                  <a:srgbClr val="003DA5"/>
                </a:solidFill>
                <a:latin typeface="Montserrat"/>
                <a:cs typeface="+mn-cs"/>
              </a:rP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742927" fontAlgn="auto">
              <a:spcBef>
                <a:spcPts val="0"/>
              </a:spcBef>
              <a:spcAft>
                <a:spcPts val="0"/>
              </a:spcAft>
            </a:pPr>
            <a:r>
              <a:rPr lang="fr-FR">
                <a:solidFill>
                  <a:srgbClr val="003DA5"/>
                </a:solidFill>
                <a:latin typeface="Montserrat"/>
                <a:cs typeface="+mn-cs"/>
              </a:rP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742927" fontAlgn="auto">
              <a:spcBef>
                <a:spcPts val="0"/>
              </a:spcBef>
              <a:spcAft>
                <a:spcPts val="0"/>
              </a:spcAft>
            </a:pPr>
            <a:fld id="{D95CF018-3058-4F85-B70C-105277F9FE2A}" type="slidenum">
              <a:rPr lang="fr-FR" smtClean="0">
                <a:solidFill>
                  <a:srgbClr val="003DA5"/>
                </a:solidFill>
                <a:latin typeface="Montserrat"/>
                <a:cs typeface="+mn-cs"/>
              </a:rPr>
              <a:pPr defTabSz="742927"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709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495285" fontAlgn="auto">
              <a:spcBef>
                <a:spcPts val="0"/>
              </a:spcBef>
              <a:spcAft>
                <a:spcPts val="0"/>
              </a:spcAft>
            </a:pPr>
            <a:fld id="{7887663B-2831-C04E-A854-9DAD74294853}" type="datetimeFigureOut">
              <a:rPr lang="fr-FR" smtClean="0">
                <a:solidFill>
                  <a:srgbClr val="003DA5"/>
                </a:solidFill>
                <a:latin typeface="Montserrat"/>
                <a:cs typeface="+mn-cs"/>
              </a:rPr>
              <a:pPr defTabSz="495285" fontAlgn="auto">
                <a:spcBef>
                  <a:spcPts val="0"/>
                </a:spcBef>
                <a:spcAft>
                  <a:spcPts val="0"/>
                </a:spcAft>
              </a:pPr>
              <a:t>02/05/2025</a:t>
            </a:fld>
            <a:endParaRPr lang="fr-FR">
              <a:solidFill>
                <a:srgbClr val="003DA5"/>
              </a:solidFill>
              <a:latin typeface="Montserrat"/>
              <a:cs typeface="+mn-cs"/>
            </a:endParaRP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495285" fontAlgn="auto">
              <a:spcBef>
                <a:spcPts val="0"/>
              </a:spcBef>
              <a:spcAft>
                <a:spcPts val="0"/>
              </a:spcAft>
            </a:pPr>
            <a:endParaRPr lang="fr-FR">
              <a:solidFill>
                <a:srgbClr val="003DA5"/>
              </a:solidFill>
              <a:latin typeface="Montserrat"/>
              <a:cs typeface="+mn-cs"/>
            </a:endParaRP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495285" fontAlgn="auto">
              <a:spcBef>
                <a:spcPts val="0"/>
              </a:spcBef>
              <a:spcAft>
                <a:spcPts val="0"/>
              </a:spcAft>
            </a:pPr>
            <a:fld id="{2607C266-F1CF-294A-8189-F3E573259E34}" type="slidenum">
              <a:rPr lang="fr-FR" smtClean="0">
                <a:solidFill>
                  <a:srgbClr val="003DA5"/>
                </a:solidFill>
                <a:latin typeface="Montserrat"/>
                <a:cs typeface="+mn-cs"/>
              </a:rPr>
              <a:pPr defTabSz="495285"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3509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495285" fontAlgn="auto">
              <a:spcBef>
                <a:spcPts val="0"/>
              </a:spcBef>
              <a:spcAft>
                <a:spcPts val="0"/>
              </a:spcAft>
            </a:pPr>
            <a:fld id="{7887663B-2831-C04E-A854-9DAD74294853}" type="datetimeFigureOut">
              <a:rPr lang="fr-FR" smtClean="0">
                <a:solidFill>
                  <a:srgbClr val="003DA5"/>
                </a:solidFill>
                <a:latin typeface="Montserrat"/>
                <a:cs typeface="+mn-cs"/>
              </a:rPr>
              <a:pPr defTabSz="495285" fontAlgn="auto">
                <a:spcBef>
                  <a:spcPts val="0"/>
                </a:spcBef>
                <a:spcAft>
                  <a:spcPts val="0"/>
                </a:spcAft>
              </a:pPr>
              <a:t>02/05/2025</a:t>
            </a:fld>
            <a:endParaRPr lang="fr-FR">
              <a:solidFill>
                <a:srgbClr val="003DA5"/>
              </a:solidFill>
              <a:latin typeface="Montserrat"/>
              <a:cs typeface="+mn-cs"/>
            </a:endParaRP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495285" fontAlgn="auto">
              <a:spcBef>
                <a:spcPts val="0"/>
              </a:spcBef>
              <a:spcAft>
                <a:spcPts val="0"/>
              </a:spcAft>
            </a:pPr>
            <a:endParaRPr lang="fr-FR">
              <a:solidFill>
                <a:srgbClr val="003DA5"/>
              </a:solidFill>
              <a:latin typeface="Montserrat"/>
              <a:cs typeface="+mn-cs"/>
            </a:endParaRP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495285" fontAlgn="auto">
              <a:spcBef>
                <a:spcPts val="0"/>
              </a:spcBef>
              <a:spcAft>
                <a:spcPts val="0"/>
              </a:spcAft>
            </a:pPr>
            <a:fld id="{2607C266-F1CF-294A-8189-F3E573259E34}" type="slidenum">
              <a:rPr lang="fr-FR" smtClean="0">
                <a:solidFill>
                  <a:srgbClr val="003DA5"/>
                </a:solidFill>
                <a:latin typeface="Montserrat"/>
                <a:cs typeface="+mn-cs"/>
              </a:rPr>
              <a:pPr defTabSz="495285"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8516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741272" y="5877771"/>
            <a:ext cx="918061" cy="737340"/>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311079" y="142083"/>
            <a:ext cx="9213750" cy="108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311080" y="1176341"/>
            <a:ext cx="9213749" cy="468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4368000" y="6239665"/>
            <a:ext cx="1170000" cy="252000"/>
          </a:xfrm>
          <a:prstGeom prst="rect">
            <a:avLst/>
          </a:prstGeom>
        </p:spPr>
        <p:txBody>
          <a:bodyPr vert="horz" lIns="91440" tIns="45720" rIns="91440" bIns="45720" rtlCol="0" anchor="ctr">
            <a:noAutofit/>
          </a:bodyPr>
          <a:lstStyle>
            <a:lvl1pPr algn="ctr">
              <a:lnSpc>
                <a:spcPct val="100000"/>
              </a:lnSpc>
              <a:defRPr sz="975">
                <a:solidFill>
                  <a:schemeClr val="tx1"/>
                </a:solidFill>
              </a:defRPr>
            </a:lvl1pPr>
          </a:lstStyle>
          <a:p>
            <a:pPr defTabSz="495285" fontAlgn="auto">
              <a:spcBef>
                <a:spcPts val="0"/>
              </a:spcBef>
              <a:spcAft>
                <a:spcPts val="0"/>
              </a:spcAft>
            </a:pPr>
            <a:fld id="{7887663B-2831-C04E-A854-9DAD74294853}" type="datetimeFigureOut">
              <a:rPr lang="fr-FR" smtClean="0">
                <a:solidFill>
                  <a:srgbClr val="003DA5"/>
                </a:solidFill>
                <a:latin typeface="Montserrat"/>
                <a:cs typeface="+mn-cs"/>
              </a:rPr>
              <a:pPr defTabSz="495285" fontAlgn="auto">
                <a:spcBef>
                  <a:spcPts val="0"/>
                </a:spcBef>
                <a:spcAft>
                  <a:spcPts val="0"/>
                </a:spcAft>
              </a:pPr>
              <a:t>02/05/2025</a:t>
            </a:fld>
            <a:endParaRPr lang="fr-FR">
              <a:solidFill>
                <a:srgbClr val="003DA5"/>
              </a:solidFill>
              <a:latin typeface="Montserrat"/>
              <a:cs typeface="+mn-cs"/>
            </a:endParaRP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577246" y="6239665"/>
            <a:ext cx="3656250" cy="252000"/>
          </a:xfrm>
          <a:prstGeom prst="rect">
            <a:avLst/>
          </a:prstGeom>
        </p:spPr>
        <p:txBody>
          <a:bodyPr vert="horz" lIns="91440" tIns="45720" rIns="91440" bIns="45720" rtlCol="0" anchor="ctr">
            <a:noAutofit/>
          </a:bodyPr>
          <a:lstStyle>
            <a:lvl1pPr algn="l">
              <a:lnSpc>
                <a:spcPct val="100000"/>
              </a:lnSpc>
              <a:defRPr sz="975" b="1" cap="none" baseline="0">
                <a:solidFill>
                  <a:schemeClr val="tx1"/>
                </a:solidFill>
              </a:defRPr>
            </a:lvl1pPr>
          </a:lstStyle>
          <a:p>
            <a:pPr defTabSz="495285" fontAlgn="auto">
              <a:spcBef>
                <a:spcPts val="0"/>
              </a:spcBef>
              <a:spcAft>
                <a:spcPts val="0"/>
              </a:spcAft>
            </a:pPr>
            <a:endParaRPr lang="fr-FR">
              <a:solidFill>
                <a:srgbClr val="003DA5"/>
              </a:solidFill>
              <a:latin typeface="Montserrat"/>
              <a:cs typeface="+mn-cs"/>
            </a:endParaRP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272803" y="6239665"/>
            <a:ext cx="497250" cy="252000"/>
          </a:xfrm>
          <a:prstGeom prst="rect">
            <a:avLst/>
          </a:prstGeom>
        </p:spPr>
        <p:txBody>
          <a:bodyPr vert="horz" lIns="91440" tIns="45720" rIns="91440" bIns="45720" rtlCol="0" anchor="ctr">
            <a:noAutofit/>
          </a:bodyPr>
          <a:lstStyle>
            <a:lvl1pPr algn="l">
              <a:lnSpc>
                <a:spcPct val="100000"/>
              </a:lnSpc>
              <a:defRPr sz="975" b="1">
                <a:solidFill>
                  <a:schemeClr val="tx1"/>
                </a:solidFill>
              </a:defRPr>
            </a:lvl1pPr>
          </a:lstStyle>
          <a:p>
            <a:pPr defTabSz="495285" fontAlgn="auto">
              <a:spcBef>
                <a:spcPts val="0"/>
              </a:spcBef>
              <a:spcAft>
                <a:spcPts val="0"/>
              </a:spcAft>
            </a:pPr>
            <a:fld id="{2607C266-F1CF-294A-8189-F3E573259E34}" type="slidenum">
              <a:rPr lang="fr-FR" smtClean="0">
                <a:solidFill>
                  <a:srgbClr val="003DA5"/>
                </a:solidFill>
                <a:latin typeface="Montserrat"/>
                <a:cs typeface="+mn-cs"/>
              </a:rPr>
              <a:pPr defTabSz="495285" fontAlgn="auto">
                <a:spcBef>
                  <a:spcPts val="0"/>
                </a:spcBef>
                <a:spcAft>
                  <a:spcPts val="0"/>
                </a:spcAft>
              </a:pPr>
              <a:t>‹N°›</a:t>
            </a:fld>
            <a:endParaRPr lang="fr-FR">
              <a:solidFill>
                <a:srgbClr val="003DA5"/>
              </a:solidFill>
              <a:latin typeface="Montserrat"/>
              <a:cs typeface="+mn-cs"/>
            </a:endParaRP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538126" y="6376031"/>
            <a:ext cx="438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98230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txStyles>
    <p:titleStyle>
      <a:lvl1pPr algn="l" defTabSz="742927" rtl="0" eaLnBrk="1" latinLnBrk="0" hangingPunct="1">
        <a:lnSpc>
          <a:spcPct val="100000"/>
        </a:lnSpc>
        <a:spcBef>
          <a:spcPct val="0"/>
        </a:spcBef>
        <a:buNone/>
        <a:defRPr sz="2519" b="1" kern="1200">
          <a:solidFill>
            <a:schemeClr val="tx1"/>
          </a:solidFill>
          <a:latin typeface="+mn-lt"/>
          <a:ea typeface="+mj-ea"/>
          <a:cs typeface="+mj-cs"/>
        </a:defRPr>
      </a:lvl1pPr>
    </p:titleStyle>
    <p:bodyStyle>
      <a:lvl1pPr marL="0" indent="0" algn="l" defTabSz="742927" rtl="0" eaLnBrk="1" latinLnBrk="0" hangingPunct="1">
        <a:lnSpc>
          <a:spcPct val="100000"/>
        </a:lnSpc>
        <a:spcBef>
          <a:spcPts val="1137"/>
        </a:spcBef>
        <a:spcAft>
          <a:spcPts val="569"/>
        </a:spcAft>
        <a:buFont typeface="Arial" panose="020B0604020202020204" pitchFamily="34" charset="0"/>
        <a:buNone/>
        <a:defRPr sz="1869" kern="1200">
          <a:solidFill>
            <a:schemeClr val="tx1"/>
          </a:solidFill>
          <a:latin typeface="+mn-lt"/>
          <a:ea typeface="+mn-ea"/>
          <a:cs typeface="+mn-cs"/>
        </a:defRPr>
      </a:lvl1pPr>
      <a:lvl2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ontserrat SemiBold" panose="00000700000000000000" pitchFamily="2" charset="0"/>
          <a:ea typeface="+mn-ea"/>
          <a:cs typeface="+mn-cs"/>
        </a:defRPr>
      </a:lvl2pPr>
      <a:lvl3pPr marL="0" indent="0" algn="l" defTabSz="742927" rtl="0" eaLnBrk="1" latinLnBrk="0" hangingPunct="1">
        <a:lnSpc>
          <a:spcPct val="100000"/>
        </a:lnSpc>
        <a:spcBef>
          <a:spcPts val="0"/>
        </a:spcBef>
        <a:spcAft>
          <a:spcPts val="569"/>
        </a:spcAft>
        <a:buFont typeface="Arial" panose="020B0604020202020204" pitchFamily="34" charset="0"/>
        <a:buNone/>
        <a:defRPr sz="1219" kern="1200">
          <a:solidFill>
            <a:schemeClr val="tx1"/>
          </a:solidFill>
          <a:latin typeface="+mn-lt"/>
          <a:ea typeface="+mn-ea"/>
          <a:cs typeface="+mn-cs"/>
        </a:defRPr>
      </a:lvl3pPr>
      <a:lvl4pPr marL="146246"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4pPr>
      <a:lvl5pPr marL="292491" indent="-146246" algn="l" defTabSz="742927" rtl="0" eaLnBrk="1" latinLnBrk="0" hangingPunct="1">
        <a:lnSpc>
          <a:spcPct val="100000"/>
        </a:lnSpc>
        <a:spcBef>
          <a:spcPts val="0"/>
        </a:spcBef>
        <a:buFont typeface="Montserrat" panose="02000505000000020004" pitchFamily="2" charset="0"/>
        <a:buChar char="–"/>
        <a:defRPr sz="1219" kern="1200">
          <a:solidFill>
            <a:schemeClr val="tx1"/>
          </a:solidFill>
          <a:latin typeface="+mn-lt"/>
          <a:ea typeface="+mn-ea"/>
          <a:cs typeface="+mn-cs"/>
        </a:defRPr>
      </a:lvl5pPr>
      <a:lvl6pPr marL="204305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6pPr>
      <a:lvl7pPr marL="2414513"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7pPr>
      <a:lvl8pPr marL="2785977"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8pPr>
      <a:lvl9pPr marL="3157440" indent="-185732" algn="l" defTabSz="742927" rtl="0" eaLnBrk="1" latinLnBrk="0" hangingPunct="1">
        <a:lnSpc>
          <a:spcPct val="90000"/>
        </a:lnSpc>
        <a:spcBef>
          <a:spcPts val="406"/>
        </a:spcBef>
        <a:buFont typeface="Arial" panose="020B0604020202020204" pitchFamily="34" charset="0"/>
        <a:buChar char="•"/>
        <a:defRPr sz="1462" kern="1200">
          <a:solidFill>
            <a:schemeClr val="tx1"/>
          </a:solidFill>
          <a:latin typeface="+mn-lt"/>
          <a:ea typeface="+mn-ea"/>
          <a:cs typeface="+mn-cs"/>
        </a:defRPr>
      </a:lvl9pPr>
    </p:bodyStyle>
    <p:otherStyle>
      <a:defPPr>
        <a:defRPr lang="fr-FR"/>
      </a:defPPr>
      <a:lvl1pPr marL="0" algn="l" defTabSz="742927" rtl="0" eaLnBrk="1" latinLnBrk="0" hangingPunct="1">
        <a:defRPr sz="1462" kern="1200">
          <a:solidFill>
            <a:schemeClr val="tx1"/>
          </a:solidFill>
          <a:latin typeface="+mn-lt"/>
          <a:ea typeface="+mn-ea"/>
          <a:cs typeface="+mn-cs"/>
        </a:defRPr>
      </a:lvl1pPr>
      <a:lvl2pPr marL="371464" algn="l" defTabSz="742927" rtl="0" eaLnBrk="1" latinLnBrk="0" hangingPunct="1">
        <a:defRPr sz="1462" kern="1200">
          <a:solidFill>
            <a:schemeClr val="tx1"/>
          </a:solidFill>
          <a:latin typeface="+mn-lt"/>
          <a:ea typeface="+mn-ea"/>
          <a:cs typeface="+mn-cs"/>
        </a:defRPr>
      </a:lvl2pPr>
      <a:lvl3pPr marL="742927" algn="l" defTabSz="742927" rtl="0" eaLnBrk="1" latinLnBrk="0" hangingPunct="1">
        <a:defRPr sz="1462" kern="1200">
          <a:solidFill>
            <a:schemeClr val="tx1"/>
          </a:solidFill>
          <a:latin typeface="+mn-lt"/>
          <a:ea typeface="+mn-ea"/>
          <a:cs typeface="+mn-cs"/>
        </a:defRPr>
      </a:lvl3pPr>
      <a:lvl4pPr marL="1114391" algn="l" defTabSz="742927" rtl="0" eaLnBrk="1" latinLnBrk="0" hangingPunct="1">
        <a:defRPr sz="1462" kern="1200">
          <a:solidFill>
            <a:schemeClr val="tx1"/>
          </a:solidFill>
          <a:latin typeface="+mn-lt"/>
          <a:ea typeface="+mn-ea"/>
          <a:cs typeface="+mn-cs"/>
        </a:defRPr>
      </a:lvl4pPr>
      <a:lvl5pPr marL="1485854" algn="l" defTabSz="742927" rtl="0" eaLnBrk="1" latinLnBrk="0" hangingPunct="1">
        <a:defRPr sz="1462" kern="1200">
          <a:solidFill>
            <a:schemeClr val="tx1"/>
          </a:solidFill>
          <a:latin typeface="+mn-lt"/>
          <a:ea typeface="+mn-ea"/>
          <a:cs typeface="+mn-cs"/>
        </a:defRPr>
      </a:lvl5pPr>
      <a:lvl6pPr marL="1857318" algn="l" defTabSz="742927" rtl="0" eaLnBrk="1" latinLnBrk="0" hangingPunct="1">
        <a:defRPr sz="1462" kern="1200">
          <a:solidFill>
            <a:schemeClr val="tx1"/>
          </a:solidFill>
          <a:latin typeface="+mn-lt"/>
          <a:ea typeface="+mn-ea"/>
          <a:cs typeface="+mn-cs"/>
        </a:defRPr>
      </a:lvl6pPr>
      <a:lvl7pPr marL="2228781" algn="l" defTabSz="742927" rtl="0" eaLnBrk="1" latinLnBrk="0" hangingPunct="1">
        <a:defRPr sz="1462" kern="1200">
          <a:solidFill>
            <a:schemeClr val="tx1"/>
          </a:solidFill>
          <a:latin typeface="+mn-lt"/>
          <a:ea typeface="+mn-ea"/>
          <a:cs typeface="+mn-cs"/>
        </a:defRPr>
      </a:lvl7pPr>
      <a:lvl8pPr marL="2600245" algn="l" defTabSz="742927" rtl="0" eaLnBrk="1" latinLnBrk="0" hangingPunct="1">
        <a:defRPr sz="1462" kern="1200">
          <a:solidFill>
            <a:schemeClr val="tx1"/>
          </a:solidFill>
          <a:latin typeface="+mn-lt"/>
          <a:ea typeface="+mn-ea"/>
          <a:cs typeface="+mn-cs"/>
        </a:defRPr>
      </a:lvl8pPr>
      <a:lvl9pPr marL="2971709" algn="l" defTabSz="742927" rtl="0" eaLnBrk="1" latinLnBrk="0" hangingPunct="1">
        <a:defRPr sz="1462"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rh.laposte.fr/" TargetMode="External"/><Relationship Id="rId7" Type="http://schemas.openxmlformats.org/officeDocument/2006/relationships/hyperlink" Target="https://laposte.sharepoint.com/sites/hubpointcom1-filieres/EMRG" TargetMode="External"/><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s://legroupelaposte.csod.com/ui/lms-learner-home/home?tab_page_id=-200300006&amp;tab_id=-1"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legroupelaposte.csod.com/ui/lms-learning-details/app/event/832b7bd6-431e-4e80-9ae5-da6eaf01d3b0" TargetMode="External"/><Relationship Id="rId13" Type="http://schemas.openxmlformats.org/officeDocument/2006/relationships/hyperlink" Target="https://legroupelaposte.csod.com/ui/lms-learning-details/app/event/6c481d10-fe27-4851-8201-23d0e5dd8265" TargetMode="External"/><Relationship Id="rId3" Type="http://schemas.openxmlformats.org/officeDocument/2006/relationships/hyperlink" Target="https://legroupelaposte.csod.com/ui/lms-learning-details/app/event/3ea92240-79f7-4947-9e81-71bd7ccfbc55" TargetMode="External"/><Relationship Id="rId7" Type="http://schemas.openxmlformats.org/officeDocument/2006/relationships/hyperlink" Target="https://legroupelaposte.csod.com/ui/lms-learning-details/app/event/28555992-3798-44f8-b041-754af30f0e13" TargetMode="External"/><Relationship Id="rId12" Type="http://schemas.openxmlformats.org/officeDocument/2006/relationships/hyperlink" Target="https://legroupelaposte.csod.com/ui/lms-learning-details/app/event/c20cf2d5-0ea6-4829-ad01-014e16238e21" TargetMode="External"/><Relationship Id="rId2" Type="http://schemas.openxmlformats.org/officeDocument/2006/relationships/hyperlink" Target="https://legroupelaposte.csod.com/ui/lms-learning-details/app/event/ffc0582e-74a7-4de5-af89-dc1deea4e86b" TargetMode="External"/><Relationship Id="rId1" Type="http://schemas.openxmlformats.org/officeDocument/2006/relationships/slideLayout" Target="../slideLayouts/slideLayout2.xml"/><Relationship Id="rId6" Type="http://schemas.openxmlformats.org/officeDocument/2006/relationships/hyperlink" Target="https://legroupelaposte.csod.com/ui/lms-learning-details/app/event/78e153df-202b-4d5f-b686-e8dcfe018283" TargetMode="External"/><Relationship Id="rId11" Type="http://schemas.openxmlformats.org/officeDocument/2006/relationships/hyperlink" Target="https://legroupelaposte.csod.com/ui/lms-learning-details/app/event/5ef8d0a5-8d3b-4059-8fad-874e6294bd6f" TargetMode="External"/><Relationship Id="rId5" Type="http://schemas.openxmlformats.org/officeDocument/2006/relationships/hyperlink" Target="https://legroupelaposte.csod.com/ui/lms-learning-details/app/event/f01e6e41-0033-4fc4-ad50-8ad4cdb563cc" TargetMode="External"/><Relationship Id="rId15" Type="http://schemas.openxmlformats.org/officeDocument/2006/relationships/hyperlink" Target="https://legroupelaposte.csod.com/ui/lms-learning-details/app/event/042c5b04-1eda-4533-8e61-5fc730cec0f1" TargetMode="External"/><Relationship Id="rId10" Type="http://schemas.openxmlformats.org/officeDocument/2006/relationships/hyperlink" Target="https://legroupelaposte.csod.com/ui/lms-learning-details/app/event/d1aa3ebb-1bcb-44db-81d4-2a0e724e2ead" TargetMode="External"/><Relationship Id="rId4" Type="http://schemas.openxmlformats.org/officeDocument/2006/relationships/hyperlink" Target="https://legroupelaposte.csod.com/ui/lms-learning-details/app/event/b1e6fe00-31c3-4959-85d2-7d23da64554d" TargetMode="External"/><Relationship Id="rId9" Type="http://schemas.openxmlformats.org/officeDocument/2006/relationships/hyperlink" Target="https://idpriam.groupe.extra.laposte.fr/samlv2/SSOIDPInit/CSOD?spEntityID=https://legroupelaposte.csod.com&amp;NameIDFormat=unspecified&amp;rsrcLevel=1&amp;RelayState=https://legroupelaposte.csod.com/DeepLink/ProcessRedirect.aspx?module%3dlodetails%26lo%3d962c6ddd-9ca1-40e9-8590-126319a20122" TargetMode="External"/><Relationship Id="rId14" Type="http://schemas.openxmlformats.org/officeDocument/2006/relationships/hyperlink" Target="https://legroupelaposte.csod.com/ui/lms-learning-details/app/event/f6ac8abc-806c-494e-b81e-52518460d663"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legroupelaposte.csod.com/ui/lms-learning-details/app/event/f370bd34-4cc7-45e4-80bc-57dda8ded0e1" TargetMode="External"/><Relationship Id="rId13" Type="http://schemas.openxmlformats.org/officeDocument/2006/relationships/hyperlink" Target="https://legroupelaposte.csod.com/ui/lms-learning-details/app/course/44d8cdc0-abe2-4a0c-90be-1ac3ff601948" TargetMode="External"/><Relationship Id="rId18" Type="http://schemas.openxmlformats.org/officeDocument/2006/relationships/hyperlink" Target="https://legroupelaposte.csod.com/ui/lms-learning-details/app/event/a3a53cb9-66b7-4dfa-bb34-dc43b7459513" TargetMode="External"/><Relationship Id="rId3" Type="http://schemas.openxmlformats.org/officeDocument/2006/relationships/hyperlink" Target="https://legroupelaposte.csod.com/ui/lms-learning-details/app/event/74ae8f92-9393-4d06-86de-3448b1f29ba9" TargetMode="External"/><Relationship Id="rId21" Type="http://schemas.openxmlformats.org/officeDocument/2006/relationships/hyperlink" Target="https://legroupelaposte.csod.com/ui/lms-learning-details/app/event/f168ecf0-a355-4c1d-9862-91afad3f654e" TargetMode="External"/><Relationship Id="rId7" Type="http://schemas.openxmlformats.org/officeDocument/2006/relationships/hyperlink" Target="https://legroupelaposte.csod.com/ui/lms-learning-details/app/event/9879b296-7c98-4bbf-b0df-8786f4466d84" TargetMode="External"/><Relationship Id="rId12" Type="http://schemas.openxmlformats.org/officeDocument/2006/relationships/image" Target="../media/image27.png"/><Relationship Id="rId17" Type="http://schemas.openxmlformats.org/officeDocument/2006/relationships/hyperlink" Target="https://legroupelaposte.csod.com/ui/lms-learning-details/app/event/a162f40e-9b06-407e-a028-5670aab98f8c" TargetMode="External"/><Relationship Id="rId2" Type="http://schemas.openxmlformats.org/officeDocument/2006/relationships/hyperlink" Target="https://legroupelaposte.csod.com/ui/lms-learning-details/app/event/351143d3-d36c-408a-9bbe-a02d70b5c0f0" TargetMode="External"/><Relationship Id="rId16" Type="http://schemas.openxmlformats.org/officeDocument/2006/relationships/hyperlink" Target="https://legroupelaposte.csod.com/ui/lms-learning-details/app/event/c2835039-21dd-43b5-9a31-a95ec1c263d4" TargetMode="External"/><Relationship Id="rId20" Type="http://schemas.openxmlformats.org/officeDocument/2006/relationships/hyperlink" Target="https://legroupelaposte.csod.com/ui/lms-learning-details/app/event/1698e5d4-f20d-48f3-845e-9eef3b19223f" TargetMode="External"/><Relationship Id="rId1" Type="http://schemas.openxmlformats.org/officeDocument/2006/relationships/slideLayout" Target="../slideLayouts/slideLayout2.xml"/><Relationship Id="rId6" Type="http://schemas.openxmlformats.org/officeDocument/2006/relationships/hyperlink" Target="https://legroupelaposte.csod.com/ui/lms-learning-details/app/event/f72cbf65-a362-415d-941d-0424fcd59154" TargetMode="External"/><Relationship Id="rId11" Type="http://schemas.openxmlformats.org/officeDocument/2006/relationships/image" Target="../media/image26.png"/><Relationship Id="rId5" Type="http://schemas.openxmlformats.org/officeDocument/2006/relationships/hyperlink" Target="https://legroupelaposte.csod.com/ui/lms-learning-details/app/event/31fb6c04-3377-4c35-816f-107f29a8a79d" TargetMode="External"/><Relationship Id="rId15" Type="http://schemas.openxmlformats.org/officeDocument/2006/relationships/hyperlink" Target="https://legroupelaposte.csod.com/ui/lms-learning-details/app/course/62027fa0-7922-45eb-98c6-87b9b1b15780" TargetMode="External"/><Relationship Id="rId10" Type="http://schemas.openxmlformats.org/officeDocument/2006/relationships/hyperlink" Target="https://legroupelaposte.csod.com/ui/lms-learning-details/app/event/5a8d530e-ad6b-4dda-82c5-0761b4c9a3a6" TargetMode="External"/><Relationship Id="rId19" Type="http://schemas.openxmlformats.org/officeDocument/2006/relationships/hyperlink" Target="https://legroupelaposte.csod.com/ui/lms-learning-details/app/course/e75ed415-bc35-4666-b42a-df4d5fcfd088" TargetMode="External"/><Relationship Id="rId4" Type="http://schemas.openxmlformats.org/officeDocument/2006/relationships/hyperlink" Target="https://legroupelaposte.csod.com/ui/lms-learning-details/app/event/87a1fef1-7b30-42ff-a96a-2f71aaa985f3" TargetMode="External"/><Relationship Id="rId9" Type="http://schemas.openxmlformats.org/officeDocument/2006/relationships/hyperlink" Target="https://legroupelaposte.csod.com/ui/lms-learning-details/app/event/4eb19bfc-05f1-4487-89eb-c058835954cb" TargetMode="External"/><Relationship Id="rId14" Type="http://schemas.openxmlformats.org/officeDocument/2006/relationships/hyperlink" Target="https://legroupelaposte.csod.com/ui/lms-learning-details/app/course/f8712f43-f492-4ee9-b600-4a4a645aaa9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legroupelaposte.csod.com/ui/lms-learning-details/app/event/e0839bf0-6ef8-41c9-8a4d-7aebfc907556" TargetMode="External"/><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hyperlink" Target="https://legroupelaposte.csod.com/ui/lms-learning-details/app/event/41059c94-6ecb-4235-b1f5-9c28eb7536d7" TargetMode="External"/><Relationship Id="rId4" Type="http://schemas.openxmlformats.org/officeDocument/2006/relationships/hyperlink" Target="https://legroupelaposte.csod.com/ui/lms-learning-details/app/event/93a7d592-4adf-444f-b289-1761bb70d583"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egroupelaposte.csod.com/ui/lms-learning-details/app/event/b605bc52-c815-4f2d-9bb0-cb172a0366d4" TargetMode="External"/><Relationship Id="rId13" Type="http://schemas.openxmlformats.org/officeDocument/2006/relationships/hyperlink" Target="https://legroupelaposte.csod.com/ui/lms-learning-details/app/event/edc74492-80f1-4784-9aa9-1798a6f65c77" TargetMode="External"/><Relationship Id="rId18" Type="http://schemas.openxmlformats.org/officeDocument/2006/relationships/hyperlink" Target="https://legroupelaposte.csod.com/ui/lms-learning-details/app/event/de5ef75f-cbbb-4632-8903-dd590dddf515" TargetMode="External"/><Relationship Id="rId3" Type="http://schemas.openxmlformats.org/officeDocument/2006/relationships/hyperlink" Target="https://legroupelaposte.csod.com/ui/lms-learning-details/app/event/4b9985b1-6db6-499e-91cc-3ade1716f67c" TargetMode="External"/><Relationship Id="rId7" Type="http://schemas.openxmlformats.org/officeDocument/2006/relationships/hyperlink" Target="https://legroupelaposte.csod.com/ui/lms-learning-details/app/event/e4c40e17-d402-48b8-a548-95d191ed5ed2" TargetMode="External"/><Relationship Id="rId12" Type="http://schemas.openxmlformats.org/officeDocument/2006/relationships/hyperlink" Target="https://legroupelaposte.csod.com/ui/lms-learning-details/app/event/68f67871-8721-4b4e-a2f9-36ab31870885" TargetMode="External"/><Relationship Id="rId17" Type="http://schemas.openxmlformats.org/officeDocument/2006/relationships/hyperlink" Target="https://legroupelaposte.csod.com/ui/lms-learning-details/app/event/2ab3e10c-90e3-43d9-b9e5-4e15f8006979" TargetMode="External"/><Relationship Id="rId2" Type="http://schemas.openxmlformats.org/officeDocument/2006/relationships/hyperlink" Target="https://legroupelaposte.csod.com/ui/lms-learning-details/app/event/1add2f01-d795-4d2b-9aa8-991fc9808b4c" TargetMode="External"/><Relationship Id="rId16" Type="http://schemas.openxmlformats.org/officeDocument/2006/relationships/hyperlink" Target="https://legroupelaposte.csod.com/ui/lms-learning-details/app/event/960a56f7-e97d-4fca-b155-a4c218bb47c1" TargetMode="External"/><Relationship Id="rId1" Type="http://schemas.openxmlformats.org/officeDocument/2006/relationships/slideLayout" Target="../slideLayouts/slideLayout2.xml"/><Relationship Id="rId6" Type="http://schemas.openxmlformats.org/officeDocument/2006/relationships/hyperlink" Target="https://legroupelaposte.csod.com/ui/lms-learning-details/app/event/646b9ba7-2d00-40b8-8515-23d8d82e830a" TargetMode="External"/><Relationship Id="rId11" Type="http://schemas.openxmlformats.org/officeDocument/2006/relationships/hyperlink" Target="https://legroupelaposte.csod.com/ui/lms-learning-details/app/event/382fb84c-ec22-4f39-bfcb-5b15cd3855dc" TargetMode="External"/><Relationship Id="rId5" Type="http://schemas.openxmlformats.org/officeDocument/2006/relationships/hyperlink" Target="https://legroupelaposte.csod.com/ui/lms-learning-details/app/event/e64b8374-35fe-47ff-a058-562b59954b59" TargetMode="External"/><Relationship Id="rId15" Type="http://schemas.openxmlformats.org/officeDocument/2006/relationships/hyperlink" Target="https://legroupelaposte.csod.com/ui/lms-learning-details/app/event/746030c9-abd9-425c-bc06-bca458637737" TargetMode="External"/><Relationship Id="rId10" Type="http://schemas.openxmlformats.org/officeDocument/2006/relationships/hyperlink" Target="https://legroupelaposte.csod.com/ui/lms-learning-details/app/event/bdcab583-1599-4cce-ad84-14ad5ff1e2c3" TargetMode="External"/><Relationship Id="rId19" Type="http://schemas.openxmlformats.org/officeDocument/2006/relationships/hyperlink" Target="https://legroupelaposte.csod.com/ui/lms-learning-details/app/curriculum/62300d94-5dff-43dd-9e73-3b15356b8b21" TargetMode="External"/><Relationship Id="rId4" Type="http://schemas.openxmlformats.org/officeDocument/2006/relationships/hyperlink" Target="https://legroupelaposte.csod.com/ui/lms-learning-details/app/event/fdbbf135-05fd-4b41-b4c5-de878915c98b" TargetMode="External"/><Relationship Id="rId9" Type="http://schemas.openxmlformats.org/officeDocument/2006/relationships/hyperlink" Target="https://legroupelaposte.csod.com/ui/lms-learning-details/app/event/9d738a50-00b8-48e9-a9ba-0d7fb8e057cd" TargetMode="External"/><Relationship Id="rId14" Type="http://schemas.openxmlformats.org/officeDocument/2006/relationships/hyperlink" Target="https://legroupelaposte.csod.com/ui/lms-learning-details/app/event/f9f05557-5764-4860-952b-29d3852ff45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groupelaposte.csod.com/ui/lms-learning-details/app/event/3ea92240-79f7-4947-9e81-71bd7ccfbc55"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egroupelaposte.csod.com/ui/lms-learning-details/app/event/b1e6fe00-31c3-4959-85d2-7d23da64554d?session=b37eb8f0-4107-4739-bd2e-5bea86de3923"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outlook.office.com/book/EMRGNormandie1@laposte.onmicrosoft.com/"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6BC31-FDE0-741B-F7BF-F0A55FC6E07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73138CB1-F407-A446-6FA7-57A423EC8C8E}"/>
              </a:ext>
            </a:extLst>
          </p:cNvPr>
          <p:cNvSpPr>
            <a:spLocks noGrp="1"/>
          </p:cNvSpPr>
          <p:nvPr>
            <p:ph type="title"/>
          </p:nvPr>
        </p:nvSpPr>
        <p:spPr/>
        <p:txBody>
          <a:bodyPr/>
          <a:lstStyle/>
          <a:p>
            <a:r>
              <a:rPr lang="fr-FR" sz="3650"/>
              <a:t>Les ateliers collectifs de l’EMRG </a:t>
            </a:r>
          </a:p>
        </p:txBody>
      </p:sp>
      <p:sp>
        <p:nvSpPr>
          <p:cNvPr id="5" name="Espace réservé du texte 4">
            <a:extLst>
              <a:ext uri="{FF2B5EF4-FFF2-40B4-BE49-F238E27FC236}">
                <a16:creationId xmlns:a16="http://schemas.microsoft.com/office/drawing/2014/main" id="{5B08F9E6-84F6-4E66-8C9B-F4EFD3EF5915}"/>
              </a:ext>
            </a:extLst>
          </p:cNvPr>
          <p:cNvSpPr>
            <a:spLocks noGrp="1"/>
          </p:cNvSpPr>
          <p:nvPr>
            <p:ph type="body" idx="1"/>
          </p:nvPr>
        </p:nvSpPr>
        <p:spPr/>
        <p:txBody>
          <a:bodyPr vert="horz" lIns="91440" tIns="45720" rIns="91440" bIns="45720" rtlCol="0" anchor="t">
            <a:noAutofit/>
          </a:bodyPr>
          <a:lstStyle/>
          <a:p>
            <a:r>
              <a:rPr lang="fr-FR" sz="2800"/>
              <a:t>Pour des animations en présence et à distance, disponibles toute l’année ! </a:t>
            </a:r>
            <a:endParaRPr lang="fr-FR"/>
          </a:p>
        </p:txBody>
      </p:sp>
    </p:spTree>
    <p:extLst>
      <p:ext uri="{BB962C8B-B14F-4D97-AF65-F5344CB8AC3E}">
        <p14:creationId xmlns:p14="http://schemas.microsoft.com/office/powerpoint/2010/main" val="246124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5510" y="1319975"/>
            <a:ext cx="3613600" cy="256737"/>
          </a:xfrm>
          <a:prstGeom prst="rect">
            <a:avLst/>
          </a:prstGeom>
        </p:spPr>
        <p:txBody>
          <a:bodyPr wrap="square" lIns="91440" tIns="45720" rIns="91440" bIns="45720" anchor="t">
            <a:spAutoFit/>
          </a:bodyPr>
          <a:lstStyle/>
          <a:p>
            <a:pPr algn="ctr">
              <a:lnSpc>
                <a:spcPct val="115000"/>
              </a:lnSpc>
              <a:spcAft>
                <a:spcPts val="1000"/>
              </a:spcAft>
            </a:pPr>
            <a:r>
              <a:rPr lang="fr-FR" sz="1000">
                <a:solidFill>
                  <a:srgbClr val="ED7322"/>
                </a:solidFill>
                <a:latin typeface="Montserrat"/>
                <a:ea typeface="Verdana"/>
                <a:cs typeface="Verdana" panose="020B0604030504040204" pitchFamily="34" charset="0"/>
              </a:rPr>
              <a:t>Inscription aux ateliers avec l’accord du manager via</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645" y="3925166"/>
            <a:ext cx="1043391" cy="402972"/>
          </a:xfrm>
          <a:prstGeom prst="rect">
            <a:avLst/>
          </a:prstGeom>
        </p:spPr>
      </p:pic>
      <p:sp>
        <p:nvSpPr>
          <p:cNvPr id="7" name="Rectangle 6"/>
          <p:cNvSpPr/>
          <p:nvPr/>
        </p:nvSpPr>
        <p:spPr>
          <a:xfrm>
            <a:off x="3810542" y="4334747"/>
            <a:ext cx="2160240" cy="275588"/>
          </a:xfrm>
          <a:prstGeom prst="rect">
            <a:avLst/>
          </a:prstGeom>
        </p:spPr>
        <p:txBody>
          <a:bodyPr wrap="square" lIns="91440" tIns="45720" rIns="91440" bIns="45720" anchor="t">
            <a:spAutoFit/>
          </a:bodyPr>
          <a:lstStyle/>
          <a:p>
            <a:pPr marL="347345" indent="-347345" algn="ctr">
              <a:lnSpc>
                <a:spcPct val="114999"/>
              </a:lnSpc>
              <a:spcBef>
                <a:spcPts val="0"/>
              </a:spcBef>
              <a:spcAft>
                <a:spcPts val="0"/>
              </a:spcAft>
            </a:pPr>
            <a:r>
              <a:rPr lang="fr-FR" sz="1100">
                <a:latin typeface="Calibri"/>
                <a:ea typeface="Calibri" panose="020F0502020204030204" pitchFamily="34" charset="0"/>
                <a:cs typeface="Calibri"/>
                <a:hlinkClick r:id="rId3"/>
              </a:rPr>
              <a:t>https://www.rh.laposte.fr/</a:t>
            </a:r>
            <a:endParaRPr lang="fr-FR"/>
          </a:p>
        </p:txBody>
      </p:sp>
      <p:sp>
        <p:nvSpPr>
          <p:cNvPr id="15" name="Rectangle 14"/>
          <p:cNvSpPr/>
          <p:nvPr/>
        </p:nvSpPr>
        <p:spPr>
          <a:xfrm>
            <a:off x="2684379" y="6310477"/>
            <a:ext cx="4693493" cy="433708"/>
          </a:xfrm>
          <a:prstGeom prst="rect">
            <a:avLst/>
          </a:prstGeom>
        </p:spPr>
        <p:txBody>
          <a:bodyPr wrap="square" lIns="91440" tIns="45720" rIns="91440" bIns="45720" anchor="t">
            <a:spAutoFit/>
          </a:bodyPr>
          <a:lstStyle/>
          <a:p>
            <a:pPr algn="ctr">
              <a:lnSpc>
                <a:spcPct val="115000"/>
              </a:lnSpc>
              <a:spcAft>
                <a:spcPts val="1000"/>
              </a:spcAft>
            </a:pPr>
            <a:r>
              <a:rPr lang="fr-FR" sz="1000" i="1">
                <a:latin typeface="Montserrat"/>
                <a:ea typeface="Verdana"/>
                <a:cs typeface="Verdana"/>
              </a:rPr>
              <a:t>Les ateliers présentiels font l’objet d’un code BOFORM et peuvent être pris en charge au titre de la formation continue</a:t>
            </a:r>
          </a:p>
        </p:txBody>
      </p:sp>
      <p:sp>
        <p:nvSpPr>
          <p:cNvPr id="5" name="Rectangle 4"/>
          <p:cNvSpPr/>
          <p:nvPr/>
        </p:nvSpPr>
        <p:spPr>
          <a:xfrm>
            <a:off x="2475732" y="3531518"/>
            <a:ext cx="4834321" cy="400110"/>
          </a:xfrm>
          <a:prstGeom prst="rect">
            <a:avLst/>
          </a:prstGeom>
        </p:spPr>
        <p:txBody>
          <a:bodyPr wrap="square" lIns="91440" tIns="45720" rIns="91440" bIns="45720" anchor="t">
            <a:spAutoFit/>
          </a:bodyPr>
          <a:lstStyle/>
          <a:p>
            <a:pPr marL="171450" indent="-171450" algn="ctr">
              <a:buFont typeface="Arial"/>
              <a:buChar char="•"/>
              <a:defRPr/>
            </a:pPr>
            <a:r>
              <a:rPr lang="fr-FR" altLang="fr-FR" sz="1000" b="1">
                <a:solidFill>
                  <a:srgbClr val="003DA5"/>
                </a:solidFill>
                <a:latin typeface="Montserrat"/>
                <a:ea typeface="Verdana"/>
                <a:cs typeface="Calibri"/>
              </a:rPr>
              <a:t>Retrouvez l’ensemble des informations et actions pour accompagner votre </a:t>
            </a:r>
            <a:r>
              <a:rPr lang="fr-FR" altLang="fr-FR" sz="1000" b="1">
                <a:solidFill>
                  <a:srgbClr val="003DA5"/>
                </a:solidFill>
                <a:latin typeface="Montserrat"/>
                <a:ea typeface="Verdana"/>
                <a:cs typeface="Verdana" panose="020B0604030504040204" pitchFamily="34" charset="0"/>
              </a:rPr>
              <a:t>projet sur :</a:t>
            </a:r>
            <a:endParaRPr lang="fr-FR"/>
          </a:p>
        </p:txBody>
      </p:sp>
      <p:pic>
        <p:nvPicPr>
          <p:cNvPr id="9" name="Image 8">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2966" y="1636670"/>
            <a:ext cx="1981318" cy="460159"/>
          </a:xfrm>
          <a:prstGeom prst="rect">
            <a:avLst/>
          </a:prstGeom>
        </p:spPr>
      </p:pic>
      <p:sp>
        <p:nvSpPr>
          <p:cNvPr id="13" name="ZoneTexte 12"/>
          <p:cNvSpPr txBox="1"/>
          <p:nvPr/>
        </p:nvSpPr>
        <p:spPr>
          <a:xfrm>
            <a:off x="1761727" y="2182204"/>
            <a:ext cx="6411194" cy="1061829"/>
          </a:xfrm>
          <a:prstGeom prst="rect">
            <a:avLst/>
          </a:prstGeom>
          <a:noFill/>
        </p:spPr>
        <p:txBody>
          <a:bodyPr wrap="square" lIns="91440" tIns="45720" rIns="91440" bIns="45720" rtlCol="0" anchor="t">
            <a:spAutoFit/>
          </a:bodyPr>
          <a:lstStyle/>
          <a:p>
            <a:pPr marL="171450" indent="-171450" algn="ctr">
              <a:buFont typeface="Arial"/>
              <a:buChar char="•"/>
            </a:pPr>
            <a:r>
              <a:rPr lang="fr-FR" sz="1050" b="1">
                <a:latin typeface="Montserrat"/>
                <a:ea typeface="Verdana"/>
                <a:cs typeface="Verdana" panose="020B0604030504040204" pitchFamily="34" charset="0"/>
              </a:rPr>
              <a:t>Retrouvez plus de dates et de thématiques en distanciel (Teams) dans </a:t>
            </a:r>
            <a:r>
              <a:rPr lang="fr-FR" sz="1050" b="1" err="1">
                <a:latin typeface="Montserrat"/>
                <a:ea typeface="Verdana"/>
                <a:cs typeface="Verdana" panose="020B0604030504040204" pitchFamily="34" charset="0"/>
              </a:rPr>
              <a:t>maformation</a:t>
            </a:r>
            <a:endParaRPr lang="fr-FR" sz="1050" b="1">
              <a:latin typeface="Montserrat"/>
              <a:ea typeface="Verdana"/>
              <a:cs typeface="Verdana" panose="020B0604030504040204" pitchFamily="34" charset="0"/>
            </a:endParaRPr>
          </a:p>
          <a:p>
            <a:pPr algn="ctr"/>
            <a:endParaRPr lang="fr-FR" sz="1050" b="1">
              <a:latin typeface="Montserrat" panose="00000500000000000000" pitchFamily="2" charset="0"/>
              <a:ea typeface="Verdana" panose="020B0604030504040204" pitchFamily="34" charset="0"/>
              <a:cs typeface="Verdana" panose="020B0604030504040204" pitchFamily="34" charset="0"/>
            </a:endParaRPr>
          </a:p>
          <a:p>
            <a:pPr algn="ctr"/>
            <a:r>
              <a:rPr lang="fr-FR" sz="1050" b="1">
                <a:latin typeface="Montserrat"/>
                <a:ea typeface="Verdana"/>
                <a:cs typeface="Verdana" panose="020B0604030504040204" pitchFamily="34" charset="0"/>
              </a:rPr>
              <a:t>Pour y accéder, suivez ce lien </a:t>
            </a:r>
            <a:r>
              <a:rPr lang="fr-FR" sz="1050" b="1">
                <a:latin typeface="Montserrat"/>
                <a:ea typeface="Verdana"/>
                <a:cs typeface="Verdana" panose="020B0604030504040204" pitchFamily="34" charset="0"/>
                <a:hlinkClick r:id="rId4"/>
              </a:rPr>
              <a:t>https://</a:t>
            </a:r>
            <a:r>
              <a:rPr lang="fr-FR" sz="1050" b="1">
                <a:latin typeface="Montserrat"/>
                <a:ea typeface="Verdana"/>
                <a:cs typeface="Calibri"/>
                <a:hlinkClick r:id="rId4"/>
              </a:rPr>
              <a:t>legroupelaposte</a:t>
            </a:r>
            <a:r>
              <a:rPr lang="fr-FR" sz="1050" b="1">
                <a:latin typeface="Montserrat"/>
                <a:ea typeface="Verdana"/>
                <a:cs typeface="Verdana" panose="020B0604030504040204" pitchFamily="34" charset="0"/>
                <a:hlinkClick r:id="rId4"/>
              </a:rPr>
              <a:t>.</a:t>
            </a:r>
            <a:r>
              <a:rPr lang="fr-FR" sz="1050" b="1">
                <a:latin typeface="Montserrat"/>
                <a:ea typeface="Verdana"/>
                <a:cs typeface="Calibri"/>
                <a:hlinkClick r:id="rId4"/>
              </a:rPr>
              <a:t>csod.com</a:t>
            </a:r>
            <a:r>
              <a:rPr lang="fr-FR" sz="1050" b="1">
                <a:latin typeface="Montserrat"/>
                <a:ea typeface="Verdana"/>
                <a:cs typeface="Verdana" panose="020B0604030504040204" pitchFamily="34" charset="0"/>
                <a:hlinkClick r:id="rId4"/>
              </a:rPr>
              <a:t>/</a:t>
            </a:r>
          </a:p>
          <a:p>
            <a:pPr algn="ctr"/>
            <a:endParaRPr lang="fr-FR" sz="1050" b="1">
              <a:latin typeface="Montserrat" panose="00000500000000000000" pitchFamily="2" charset="0"/>
              <a:ea typeface="Verdana" panose="020B0604030504040204" pitchFamily="34" charset="0"/>
              <a:cs typeface="Verdana" panose="020B0604030504040204" pitchFamily="34" charset="0"/>
            </a:endParaRPr>
          </a:p>
          <a:p>
            <a:pPr algn="ctr"/>
            <a:r>
              <a:rPr lang="fr-FR" sz="1050" b="1">
                <a:latin typeface="Montserrat"/>
                <a:ea typeface="Verdana"/>
                <a:cs typeface="Verdana" panose="020B0604030504040204" pitchFamily="34" charset="0"/>
              </a:rPr>
              <a:t>puis tapez votre mot clé dans le champ de recherche (un lien Teams sera envoyé après votre inscription)</a:t>
            </a:r>
          </a:p>
        </p:txBody>
      </p:sp>
      <p:sp>
        <p:nvSpPr>
          <p:cNvPr id="16" name="ZoneTexte 15"/>
          <p:cNvSpPr txBox="1"/>
          <p:nvPr/>
        </p:nvSpPr>
        <p:spPr>
          <a:xfrm>
            <a:off x="159313" y="181436"/>
            <a:ext cx="9609740" cy="954107"/>
          </a:xfrm>
          <a:prstGeom prst="rect">
            <a:avLst/>
          </a:prstGeom>
          <a:noFill/>
        </p:spPr>
        <p:txBody>
          <a:bodyPr wrap="square" lIns="91440" tIns="45720" rIns="91440" bIns="45720" rtlCol="0" anchor="t">
            <a:spAutoFit/>
          </a:bodyPr>
          <a:lstStyle/>
          <a:p>
            <a:pPr algn="ctr"/>
            <a:r>
              <a:rPr lang="fr-FR" sz="2800" b="1">
                <a:solidFill>
                  <a:srgbClr val="003399"/>
                </a:solidFill>
                <a:latin typeface="Montserrat"/>
                <a:cs typeface="Arial"/>
              </a:rPr>
              <a:t>LES ATELIERS COLLECTIFS de votre Espace Mobilité et Recrutement Groupe</a:t>
            </a:r>
            <a:endParaRPr lang="fr-FR" sz="2800">
              <a:latin typeface="Montserrat" panose="00000500000000000000" pitchFamily="2" charset="0"/>
            </a:endParaRPr>
          </a:p>
        </p:txBody>
      </p:sp>
      <p:sp>
        <p:nvSpPr>
          <p:cNvPr id="10" name="Rectangle 9">
            <a:extLst>
              <a:ext uri="{FF2B5EF4-FFF2-40B4-BE49-F238E27FC236}">
                <a16:creationId xmlns:a16="http://schemas.microsoft.com/office/drawing/2014/main" id="{0A4D3967-3E30-584D-5274-B800656E443E}"/>
              </a:ext>
            </a:extLst>
          </p:cNvPr>
          <p:cNvSpPr/>
          <p:nvPr/>
        </p:nvSpPr>
        <p:spPr>
          <a:xfrm>
            <a:off x="109342" y="5976091"/>
            <a:ext cx="965587" cy="240322"/>
          </a:xfrm>
          <a:prstGeom prst="rect">
            <a:avLst/>
          </a:prstGeom>
          <a:ln w="6350">
            <a:solidFill>
              <a:schemeClr val="tx1"/>
            </a:solidFill>
          </a:ln>
        </p:spPr>
        <p:txBody>
          <a:bodyPr wrap="square" lIns="91440" tIns="45720" rIns="91440" bIns="45720" anchor="t">
            <a:spAutoFit/>
          </a:bodyPr>
          <a:lstStyle/>
          <a:p>
            <a:pPr algn="ctr">
              <a:lnSpc>
                <a:spcPct val="115000"/>
              </a:lnSpc>
              <a:spcAft>
                <a:spcPts val="1000"/>
              </a:spcAft>
            </a:pPr>
            <a:endParaRPr lang="fr-FR" sz="900" i="1" dirty="0">
              <a:latin typeface="Montserrat"/>
              <a:ea typeface="Verdana"/>
              <a:cs typeface="Verdana"/>
            </a:endParaRPr>
          </a:p>
        </p:txBody>
      </p:sp>
      <p:sp>
        <p:nvSpPr>
          <p:cNvPr id="2" name="Rectangle 1">
            <a:extLst>
              <a:ext uri="{FF2B5EF4-FFF2-40B4-BE49-F238E27FC236}">
                <a16:creationId xmlns:a16="http://schemas.microsoft.com/office/drawing/2014/main" id="{958B7BF1-DF00-FCB8-8376-22B7C5587ACC}"/>
              </a:ext>
            </a:extLst>
          </p:cNvPr>
          <p:cNvSpPr/>
          <p:nvPr/>
        </p:nvSpPr>
        <p:spPr>
          <a:xfrm>
            <a:off x="2475461" y="4792653"/>
            <a:ext cx="4834321" cy="400110"/>
          </a:xfrm>
          <a:prstGeom prst="rect">
            <a:avLst/>
          </a:prstGeom>
        </p:spPr>
        <p:txBody>
          <a:bodyPr wrap="square" lIns="91440" tIns="45720" rIns="91440" bIns="45720" anchor="t">
            <a:spAutoFit/>
          </a:bodyPr>
          <a:lstStyle/>
          <a:p>
            <a:pPr marL="171450" indent="-171450" algn="ctr">
              <a:buFont typeface="Arial"/>
              <a:buChar char="•"/>
              <a:defRPr/>
            </a:pPr>
            <a:r>
              <a:rPr lang="fr-FR" altLang="fr-FR" sz="1000" b="1">
                <a:solidFill>
                  <a:srgbClr val="003DA5"/>
                </a:solidFill>
                <a:latin typeface="Montserrat"/>
                <a:ea typeface="Verdana"/>
                <a:cs typeface="Verdana" panose="020B0604030504040204" pitchFamily="34" charset="0"/>
              </a:rPr>
              <a:t>La plateforme digitale des EMRG qui accompagne votre projet professionnel :</a:t>
            </a:r>
            <a:endParaRPr lang="fr-FR"/>
          </a:p>
        </p:txBody>
      </p:sp>
      <p:pic>
        <p:nvPicPr>
          <p:cNvPr id="8" name="Image 7" descr="Une image contenant Police, logo, Graphique, symbole&#10;&#10;Description générée automatiquement">
            <a:extLst>
              <a:ext uri="{FF2B5EF4-FFF2-40B4-BE49-F238E27FC236}">
                <a16:creationId xmlns:a16="http://schemas.microsoft.com/office/drawing/2014/main" id="{97B2AF55-053C-6F52-E963-AD1EB93EE036}"/>
              </a:ext>
            </a:extLst>
          </p:cNvPr>
          <p:cNvPicPr>
            <a:picLocks noChangeAspect="1"/>
          </p:cNvPicPr>
          <p:nvPr/>
        </p:nvPicPr>
        <p:blipFill>
          <a:blip r:embed="rId6"/>
          <a:stretch>
            <a:fillRect/>
          </a:stretch>
        </p:blipFill>
        <p:spPr>
          <a:xfrm>
            <a:off x="4513016" y="5191411"/>
            <a:ext cx="912195" cy="387457"/>
          </a:xfrm>
          <a:prstGeom prst="rect">
            <a:avLst/>
          </a:prstGeom>
        </p:spPr>
      </p:pic>
      <p:sp>
        <p:nvSpPr>
          <p:cNvPr id="11" name="ZoneTexte 10">
            <a:extLst>
              <a:ext uri="{FF2B5EF4-FFF2-40B4-BE49-F238E27FC236}">
                <a16:creationId xmlns:a16="http://schemas.microsoft.com/office/drawing/2014/main" id="{A59FCF02-6D30-FE2B-78BB-AD66813060A1}"/>
              </a:ext>
            </a:extLst>
          </p:cNvPr>
          <p:cNvSpPr txBox="1"/>
          <p:nvPr/>
        </p:nvSpPr>
        <p:spPr>
          <a:xfrm>
            <a:off x="3172599" y="5577095"/>
            <a:ext cx="3592650" cy="261610"/>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100">
                <a:latin typeface="Calibri"/>
                <a:ea typeface="Calibri"/>
                <a:cs typeface="Calibri"/>
                <a:hlinkClick r:id="rId7"/>
              </a:rPr>
              <a:t>CAP² : Comment Agir sur mon Projet Professionnel - Accueil</a:t>
            </a:r>
            <a:endParaRPr lang="fr-FR" sz="1100">
              <a:latin typeface="Calibri"/>
              <a:ea typeface="Calibri"/>
              <a:cs typeface="Calibri"/>
            </a:endParaRPr>
          </a:p>
        </p:txBody>
      </p:sp>
    </p:spTree>
    <p:extLst>
      <p:ext uri="{BB962C8B-B14F-4D97-AF65-F5344CB8AC3E}">
        <p14:creationId xmlns:p14="http://schemas.microsoft.com/office/powerpoint/2010/main" val="247794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5226517" y="1425898"/>
            <a:ext cx="5380523" cy="2877711"/>
          </a:xfrm>
          <a:prstGeom prst="rect">
            <a:avLst/>
          </a:prstGeom>
          <a:noFill/>
        </p:spPr>
        <p:txBody>
          <a:bodyPr wrap="square" lIns="91440" tIns="45720" rIns="91440" bIns="45720" numCol="1" spcCol="360000" rtlCol="0" anchor="t">
            <a:spAutoFit/>
          </a:bodyPr>
          <a:lstStyle/>
          <a:p>
            <a:r>
              <a:rPr lang="fr-FR" sz="900" b="1" cap="all">
                <a:solidFill>
                  <a:srgbClr val="002060"/>
                </a:solidFill>
                <a:latin typeface="Montserrat"/>
                <a:ea typeface="Verdana"/>
                <a:cs typeface="Verdana" panose="020B0604030504040204" pitchFamily="34" charset="0"/>
              </a:rPr>
              <a:t>Concrétiser SON PROJET PROFESSIONNEL EN 4 ETAPES (1H)</a:t>
            </a:r>
          </a:p>
          <a:p>
            <a:pPr defTabSz="852488">
              <a:spcBef>
                <a:spcPts val="0"/>
              </a:spcBef>
              <a:tabLst>
                <a:tab pos="1616075" algn="l"/>
                <a:tab pos="2962275" algn="l"/>
              </a:tabLst>
              <a:defRPr/>
            </a:pPr>
            <a:r>
              <a:rPr lang="fr-FR" sz="800" i="1">
                <a:solidFill>
                  <a:srgbClr val="000000"/>
                </a:solidFill>
                <a:latin typeface="Montserrat"/>
                <a:cs typeface="Verdana"/>
                <a:hlinkClick r:id="rId2"/>
              </a:rPr>
              <a:t>Pour vous inscrire : Clic droit et ouvrir le lien hypertexte.</a:t>
            </a:r>
          </a:p>
          <a:p>
            <a:pPr defTabSz="852488" eaLnBrk="0" hangingPunct="0">
              <a:spcBef>
                <a:spcPts val="0"/>
              </a:spcBef>
              <a:spcAft>
                <a:spcPts val="0"/>
              </a:spcAft>
              <a:tabLst>
                <a:tab pos="1616075" algn="l"/>
                <a:tab pos="2962275" algn="l"/>
              </a:tabLst>
              <a:defRPr/>
            </a:pPr>
            <a:endParaRPr lang="fr-FR" sz="800" b="1" cap="all">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a:spcBef>
                <a:spcPts val="0"/>
              </a:spcBef>
              <a:defRPr/>
            </a:pPr>
            <a:r>
              <a:rPr lang="fr-FR" sz="900" b="1" cap="all">
                <a:solidFill>
                  <a:srgbClr val="002060"/>
                </a:solidFill>
                <a:latin typeface="Montserrat"/>
                <a:ea typeface="Verdana"/>
                <a:cs typeface="Verdana" panose="020B0604030504040204" pitchFamily="34" charset="0"/>
              </a:rPr>
              <a:t>Identifier VOS leviers de MOTIVATION (3H30)</a:t>
            </a:r>
            <a:endParaRPr lang="fr-FR" sz="900" b="1" cap="all">
              <a:solidFill>
                <a:srgbClr val="002060"/>
              </a:solidFill>
              <a:latin typeface="Montserrat" panose="00000500000000000000" pitchFamily="2" charset="0"/>
              <a:ea typeface="Verdana" panose="020B0604030504040204" pitchFamily="34" charset="0"/>
              <a:cs typeface="Verdana" panose="020B0604030504040204" pitchFamily="34" charset="0"/>
            </a:endParaRPr>
          </a:p>
          <a:p>
            <a:pPr>
              <a:spcBef>
                <a:spcPts val="0"/>
              </a:spcBef>
              <a:tabLst>
                <a:tab pos="1609725" algn="l"/>
                <a:tab pos="3230563" algn="l"/>
              </a:tabLst>
              <a:defRPr/>
            </a:pPr>
            <a:r>
              <a:rPr lang="fr-FR" sz="800" i="1">
                <a:solidFill>
                  <a:srgbClr val="000000"/>
                </a:solidFill>
                <a:latin typeface="Montserrat"/>
                <a:cs typeface="Verdana"/>
                <a:hlinkClick r:id="rId3"/>
              </a:rPr>
              <a:t>Pour vous inscrire : Clic droit et ouvrir le lien hypertexte</a:t>
            </a:r>
          </a:p>
          <a:p>
            <a:pPr>
              <a:spcBef>
                <a:spcPts val="0"/>
              </a:spcBef>
              <a:tabLst>
                <a:tab pos="1609725" algn="l"/>
                <a:tab pos="3230563" algn="l"/>
              </a:tabLst>
              <a:defRPr/>
            </a:pPr>
            <a:endParaRPr lang="fr-FR" sz="800" i="1">
              <a:solidFill>
                <a:srgbClr val="000000"/>
              </a:solidFill>
              <a:latin typeface="Montserrat" panose="00000500000000000000" pitchFamily="2" charset="0"/>
              <a:cs typeface="Verdana"/>
            </a:endParaRPr>
          </a:p>
          <a:p>
            <a:pPr>
              <a:spcBef>
                <a:spcPts val="0"/>
              </a:spcBef>
              <a:defRPr/>
            </a:pPr>
            <a:r>
              <a:rPr lang="fr-FR" sz="900" b="1" cap="all">
                <a:solidFill>
                  <a:srgbClr val="002060"/>
                </a:solidFill>
                <a:latin typeface="Montserrat"/>
                <a:ea typeface="Verdana"/>
                <a:cs typeface="Verdana" panose="020B0604030504040204" pitchFamily="34" charset="0"/>
              </a:rPr>
              <a:t>ÉLABORER SON PORTEFEUILLE DE COMPÉTENCES (3H30)</a:t>
            </a:r>
            <a:endParaRPr lang="fr-FR" sz="850" b="1" cap="all">
              <a:solidFill>
                <a:srgbClr val="002060"/>
              </a:solidFill>
              <a:latin typeface="Montserrat"/>
              <a:ea typeface="Verdana"/>
              <a:cs typeface="Verdana" panose="020B0604030504040204" pitchFamily="34" charset="0"/>
            </a:endParaRPr>
          </a:p>
          <a:p>
            <a:r>
              <a:rPr lang="fr-FR" sz="800" i="1">
                <a:solidFill>
                  <a:schemeClr val="accent5"/>
                </a:solidFill>
                <a:latin typeface="Montserrat"/>
                <a:cs typeface="Arial"/>
                <a:hlinkClick r:id="rId4">
                  <a:extLst>
                    <a:ext uri="{A12FA001-AC4F-418D-AE19-62706E023703}">
                      <ahyp:hlinkClr xmlns:ahyp="http://schemas.microsoft.com/office/drawing/2018/hyperlinkcolor" val="tx"/>
                    </a:ext>
                  </a:extLst>
                </a:hlinkClick>
              </a:rPr>
              <a:t>Pour vou</a:t>
            </a:r>
            <a:r>
              <a:rPr lang="fr-FR" sz="800" i="1">
                <a:solidFill>
                  <a:schemeClr val="accent5"/>
                </a:solidFill>
                <a:latin typeface="Montserrat"/>
                <a:cs typeface="Arial"/>
              </a:rPr>
              <a:t>s</a:t>
            </a:r>
            <a:r>
              <a:rPr lang="fr-FR" sz="800" i="1">
                <a:solidFill>
                  <a:schemeClr val="accent5"/>
                </a:solidFill>
                <a:latin typeface="Montserrat"/>
                <a:cs typeface="Arial"/>
                <a:hlinkClick r:id="rId4">
                  <a:extLst>
                    <a:ext uri="{A12FA001-AC4F-418D-AE19-62706E023703}">
                      <ahyp:hlinkClr xmlns:ahyp="http://schemas.microsoft.com/office/drawing/2018/hyperlinkcolor" val="tx"/>
                    </a:ext>
                  </a:extLst>
                </a:hlinkClick>
              </a:rPr>
              <a:t> inscrire : Clic droit et ouvrir le lien hypertext</a:t>
            </a:r>
            <a:r>
              <a:rPr lang="fr-FR" sz="800" i="1">
                <a:solidFill>
                  <a:schemeClr val="accent5"/>
                </a:solidFill>
                <a:latin typeface="Montserrat"/>
                <a:cs typeface="Arial"/>
              </a:rPr>
              <a:t>e   </a:t>
            </a:r>
          </a:p>
          <a:p>
            <a:endParaRPr lang="fr-FR" sz="800" i="1" u="sng">
              <a:solidFill>
                <a:srgbClr val="000000"/>
              </a:solidFill>
              <a:latin typeface="Montserrat"/>
              <a:cs typeface="Arial"/>
            </a:endParaRPr>
          </a:p>
          <a:p>
            <a:r>
              <a:rPr lang="fr-FR" sz="900" b="1">
                <a:solidFill>
                  <a:srgbClr val="002060"/>
                </a:solidFill>
                <a:latin typeface="Montserrat"/>
                <a:cs typeface="Arial"/>
              </a:rPr>
              <a:t>IDENTIFIER VOS LEVIERS DE CHANGEMENT POUR ÉVOLUER </a:t>
            </a:r>
            <a:endParaRPr lang="fr-FR" sz="900">
              <a:solidFill>
                <a:srgbClr val="003DA5"/>
              </a:solidFill>
              <a:latin typeface="Montserrat"/>
              <a:cs typeface="Arial"/>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Présentiel 3H30 :</a:t>
            </a:r>
          </a:p>
          <a:p>
            <a:pPr>
              <a:spcBef>
                <a:spcPts val="0"/>
              </a:spcBef>
            </a:pPr>
            <a:r>
              <a:rPr lang="fr-FR" sz="800" i="1">
                <a:solidFill>
                  <a:srgbClr val="003DA5"/>
                </a:solidFill>
                <a:latin typeface="Montserrat" panose="00000500000000000000" pitchFamily="2" charset="0"/>
                <a:hlinkClick r:id="rId5"/>
              </a:rPr>
              <a:t>Pour vous inscrire : Clic droit et ouvrir le lien hypertexte.</a:t>
            </a:r>
            <a:endParaRPr lang="en-US" sz="800">
              <a:solidFill>
                <a:srgbClr val="003DA5"/>
              </a:solidFill>
              <a:latin typeface="Calibri"/>
              <a:ea typeface="Calibri"/>
              <a:cs typeface="Calibri"/>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Classe Virtuelle 2H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rgbClr val="003DA5"/>
                </a:solidFill>
                <a:latin typeface="Montserrat" panose="00000500000000000000" pitchFamily="2" charset="0"/>
                <a:hlinkClick r:id="rId6"/>
              </a:rPr>
              <a:t>Pour vous inscrire : Clic droit et ouvrir le lien hypertexte.</a:t>
            </a:r>
            <a:endParaRPr lang="fr-FR" sz="800">
              <a:solidFill>
                <a:srgbClr val="003DA5"/>
              </a:solidFill>
              <a:latin typeface="Calibri"/>
              <a:ea typeface="Calibri"/>
              <a:cs typeface="Calibri"/>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Classe Virtuelle 1H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rgbClr val="003DA5"/>
                </a:solidFill>
                <a:latin typeface="Montserrat" panose="00000500000000000000" pitchFamily="2" charset="0"/>
                <a:hlinkClick r:id="rId7"/>
              </a:rPr>
              <a:t>Pour vous inscrire : Clic droit et ouvrir le lien hypertexte.</a:t>
            </a:r>
            <a:endParaRPr lang="en-US" sz="800">
              <a:solidFill>
                <a:srgbClr val="003DA5"/>
              </a:solidFill>
              <a:latin typeface="Calibri"/>
              <a:ea typeface="Calibri"/>
              <a:cs typeface="Calibri"/>
            </a:endParaRPr>
          </a:p>
          <a:p>
            <a:pPr>
              <a:spcBef>
                <a:spcPts val="0"/>
              </a:spcBef>
            </a:pPr>
            <a:endParaRPr lang="fr-FR" sz="800">
              <a:solidFill>
                <a:srgbClr val="003DA5"/>
              </a:solidFill>
              <a:latin typeface="Montserrat" panose="00000500000000000000" pitchFamily="2" charset="0"/>
            </a:endParaRPr>
          </a:p>
          <a:p>
            <a:r>
              <a:rPr lang="fr-FR" sz="900" b="1">
                <a:solidFill>
                  <a:srgbClr val="002060"/>
                </a:solidFill>
                <a:latin typeface="Montserrat"/>
                <a:cs typeface="Arial"/>
              </a:rPr>
              <a:t> ELABORER MON PROJET PROFESSIONNEL EN GROUPE (21H)</a:t>
            </a:r>
            <a:endParaRPr lang="en-US" sz="900">
              <a:solidFill>
                <a:srgbClr val="003DA5"/>
              </a:solidFill>
              <a:latin typeface="Montserrat" panose="00000500000000000000" pitchFamily="2" charset="0"/>
            </a:endParaRPr>
          </a:p>
          <a:p>
            <a:pPr marL="171450" indent="-171450">
              <a:spcBef>
                <a:spcPts val="0"/>
              </a:spcBef>
              <a:buFont typeface="Calibri,Sans-Serif"/>
              <a:buChar char="-"/>
            </a:pPr>
            <a:r>
              <a:rPr lang="fr-FR" sz="800" b="1" cap="all">
                <a:solidFill>
                  <a:schemeClr val="accent3">
                    <a:lumMod val="60000"/>
                    <a:lumOff val="40000"/>
                  </a:schemeClr>
                </a:solidFill>
                <a:latin typeface="Montserrat"/>
                <a:ea typeface="Verdana"/>
                <a:cs typeface="Arial"/>
              </a:rPr>
              <a:t>REG - Présentiel 3 jours :</a:t>
            </a:r>
            <a:endParaRPr lang="en-US" sz="800" b="1" cap="all">
              <a:solidFill>
                <a:schemeClr val="accent3">
                  <a:lumMod val="60000"/>
                  <a:lumOff val="40000"/>
                </a:schemeClr>
              </a:solidFill>
              <a:latin typeface="Montserrat"/>
              <a:ea typeface="Verdana"/>
              <a:cs typeface="Arial"/>
            </a:endParaRPr>
          </a:p>
          <a:p>
            <a:pPr>
              <a:spcBef>
                <a:spcPts val="0"/>
              </a:spcBef>
            </a:pPr>
            <a:r>
              <a:rPr lang="fr-FR" sz="800" i="1">
                <a:solidFill>
                  <a:srgbClr val="003DA5"/>
                </a:solidFill>
                <a:latin typeface="Montserrat" panose="00000500000000000000" pitchFamily="2" charset="0"/>
                <a:hlinkClick r:id="rId8"/>
              </a:rPr>
              <a:t>Pour vous inscrire : Clic droit et ouvrir le lien hypertexte.</a:t>
            </a:r>
            <a:endParaRPr lang="fr-FR"/>
          </a:p>
          <a:p>
            <a:endParaRPr lang="fr-FR" sz="800" i="1" u="sng">
              <a:solidFill>
                <a:srgbClr val="000000"/>
              </a:solidFill>
              <a:latin typeface="Montserrat" panose="00000500000000000000" pitchFamily="2" charset="0"/>
            </a:endParaRPr>
          </a:p>
          <a:p>
            <a:endParaRPr lang="fr-FR" sz="800" i="1">
              <a:solidFill>
                <a:srgbClr val="000000"/>
              </a:solidFill>
              <a:latin typeface="Montserrat" panose="00000500000000000000" pitchFamily="2" charset="0"/>
            </a:endParaRPr>
          </a:p>
        </p:txBody>
      </p:sp>
      <p:sp>
        <p:nvSpPr>
          <p:cNvPr id="15" name="Espace réservé du contenu 4"/>
          <p:cNvSpPr txBox="1">
            <a:spLocks/>
          </p:cNvSpPr>
          <p:nvPr/>
        </p:nvSpPr>
        <p:spPr>
          <a:xfrm>
            <a:off x="809087" y="874783"/>
            <a:ext cx="3900048" cy="259121"/>
          </a:xfrm>
          <a:prstGeom prst="rect">
            <a:avLst/>
          </a:prstGeom>
        </p:spPr>
        <p:txBody>
          <a:bodyPr vert="horz" lIns="0" tIns="0" rIns="0" bIns="0" rtlCol="0" anchor="t">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1400">
                <a:solidFill>
                  <a:srgbClr val="003DA5"/>
                </a:solidFill>
                <a:latin typeface="Montserrat"/>
                <a:ea typeface="Verdana"/>
              </a:rPr>
              <a:t>CONNAITRE mon Marché DE L’emploi </a:t>
            </a:r>
            <a:endParaRPr lang="fr-FR" sz="1400">
              <a:solidFill>
                <a:srgbClr val="003DA5"/>
              </a:solidFill>
              <a:latin typeface="Montserrat" panose="00000500000000000000" pitchFamily="2" charset="0"/>
              <a:ea typeface="Verdana" panose="020B0604030504040204" pitchFamily="34" charset="0"/>
            </a:endParaRPr>
          </a:p>
        </p:txBody>
      </p:sp>
      <p:sp>
        <p:nvSpPr>
          <p:cNvPr id="24" name="Espace réservé du contenu 4"/>
          <p:cNvSpPr txBox="1">
            <a:spLocks/>
          </p:cNvSpPr>
          <p:nvPr/>
        </p:nvSpPr>
        <p:spPr>
          <a:xfrm>
            <a:off x="5775612" y="952342"/>
            <a:ext cx="4181448" cy="291994"/>
          </a:xfrm>
          <a:prstGeom prst="rect">
            <a:avLst/>
          </a:prstGeom>
        </p:spPr>
        <p:txBody>
          <a:bodyPr vert="horz" lIns="0" tIns="0" rIns="0" bIns="0" rtlCol="0">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400">
                <a:solidFill>
                  <a:srgbClr val="003DA5"/>
                </a:solidFill>
                <a:latin typeface="Montserrat" panose="00000500000000000000" pitchFamily="2" charset="0"/>
              </a:rPr>
              <a:t>Identifier mon projet professionnel </a:t>
            </a:r>
            <a:endParaRPr lang="fr-FR" sz="1100" b="0" cap="none">
              <a:solidFill>
                <a:prstClr val="black"/>
              </a:solidFill>
              <a:latin typeface="Montserrat" panose="00000500000000000000" pitchFamily="2" charset="0"/>
            </a:endParaRPr>
          </a:p>
        </p:txBody>
      </p:sp>
      <p:sp>
        <p:nvSpPr>
          <p:cNvPr id="49" name="Pentagone 48"/>
          <p:cNvSpPr/>
          <p:nvPr/>
        </p:nvSpPr>
        <p:spPr>
          <a:xfrm>
            <a:off x="0" y="237773"/>
            <a:ext cx="3030046" cy="324764"/>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lumMod val="65000"/>
                    <a:lumOff val="35000"/>
                  </a:schemeClr>
                </a:solidFill>
                <a:latin typeface="Montserrat" panose="00000500000000000000" pitchFamily="2" charset="0"/>
              </a:rPr>
              <a:t>ATELIERS COLLABORATEURS</a:t>
            </a:r>
          </a:p>
        </p:txBody>
      </p:sp>
      <p:sp>
        <p:nvSpPr>
          <p:cNvPr id="29" name="Rectangle 28"/>
          <p:cNvSpPr/>
          <p:nvPr/>
        </p:nvSpPr>
        <p:spPr>
          <a:xfrm>
            <a:off x="5125631" y="1244336"/>
            <a:ext cx="4490006" cy="330841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5075218" y="934648"/>
            <a:ext cx="595406" cy="29956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2</a:t>
            </a:r>
          </a:p>
        </p:txBody>
      </p:sp>
      <p:sp>
        <p:nvSpPr>
          <p:cNvPr id="27" name="Rectangle 26"/>
          <p:cNvSpPr/>
          <p:nvPr/>
        </p:nvSpPr>
        <p:spPr>
          <a:xfrm>
            <a:off x="150870" y="1127487"/>
            <a:ext cx="4453277" cy="3425262"/>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49939" y="834163"/>
            <a:ext cx="586223" cy="2983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1</a:t>
            </a:r>
          </a:p>
        </p:txBody>
      </p:sp>
      <p:sp>
        <p:nvSpPr>
          <p:cNvPr id="5" name="AutoShape 2" descr="https://frc-powerpoint.officeapps.live.com/pods/GetClipboardImage.ashx?Id=3ddb1e08-8c23-48be-9cd9-d9079016b174&amp;DC=GFR1&amp;pkey=0d580d7b-e1cf-44eb-9cb0-878c6baac506&amp;wdwaccluster=GFR1"/>
          <p:cNvSpPr>
            <a:spLocks noChangeAspect="1" noChangeArrowheads="1"/>
          </p:cNvSpPr>
          <p:nvPr/>
        </p:nvSpPr>
        <p:spPr bwMode="auto">
          <a:xfrm>
            <a:off x="6186294" y="5066798"/>
            <a:ext cx="1122461" cy="112246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 name="ZoneTexte 32"/>
          <p:cNvSpPr txBox="1"/>
          <p:nvPr/>
        </p:nvSpPr>
        <p:spPr>
          <a:xfrm>
            <a:off x="177263" y="1186102"/>
            <a:ext cx="4632003" cy="3147015"/>
          </a:xfrm>
          <a:prstGeom prst="rect">
            <a:avLst/>
          </a:prstGeom>
          <a:noFill/>
        </p:spPr>
        <p:txBody>
          <a:bodyPr wrap="square" lIns="91440" tIns="45720" rIns="91440" bIns="45720" numCol="1" spcCol="360000" rtlCol="0" anchor="t">
            <a:spAutoFit/>
          </a:bodyPr>
          <a:lstStyle/>
          <a:p>
            <a:pPr eaLnBrk="0" hangingPunct="0">
              <a:spcBef>
                <a:spcPts val="0"/>
              </a:spcBef>
              <a:spcAft>
                <a:spcPts val="0"/>
              </a:spcAft>
              <a:defRPr/>
            </a:pPr>
            <a:r>
              <a:rPr lang="fr-FR" sz="900" b="1" cap="all" dirty="0">
                <a:solidFill>
                  <a:srgbClr val="002060"/>
                </a:solidFill>
                <a:latin typeface="Montserrat"/>
                <a:ea typeface="Verdana"/>
                <a:cs typeface="Verdana" panose="020B0604030504040204" pitchFamily="34" charset="0"/>
              </a:rPr>
              <a:t>LE GROUPE LA POSTE, BRANCHES, FILIALES ET STRATEGIES (2H)</a:t>
            </a:r>
          </a:p>
          <a:p>
            <a:pPr eaLnBrk="0" hangingPunct="0">
              <a:spcBef>
                <a:spcPts val="0"/>
              </a:spcBef>
              <a:spcAft>
                <a:spcPts val="0"/>
              </a:spcAft>
              <a:defRPr/>
            </a:pPr>
            <a:r>
              <a:rPr lang="fr-FR" sz="800" i="1" dirty="0">
                <a:solidFill>
                  <a:srgbClr val="000000"/>
                </a:solidFill>
                <a:latin typeface="Montserrat"/>
                <a:cs typeface="Verdana"/>
                <a:hlinkClick r:id="rId9"/>
              </a:rPr>
              <a:t>Pour vous inscrire : Clic droit et ouvrir le lien hypertexte.</a:t>
            </a:r>
            <a:r>
              <a:rPr lang="fr-FR" sz="800" i="1" dirty="0">
                <a:solidFill>
                  <a:srgbClr val="000000"/>
                </a:solidFill>
                <a:latin typeface="Montserrat"/>
                <a:cs typeface="Verdana"/>
              </a:rPr>
              <a:t> </a:t>
            </a:r>
          </a:p>
          <a:p>
            <a:pPr marL="171450" indent="-171450" defTabSz="785813">
              <a:spcBef>
                <a:spcPts val="0"/>
              </a:spcBef>
              <a:buFont typeface="Calibri"/>
              <a:buChar char="-"/>
              <a:tabLst>
                <a:tab pos="1616075" algn="l"/>
                <a:tab pos="3143250" algn="l"/>
              </a:tabLst>
              <a:defRPr/>
            </a:pPr>
            <a:r>
              <a:rPr lang="fr-FR" sz="800" b="1" cap="all" dirty="0">
                <a:solidFill>
                  <a:schemeClr val="accent3">
                    <a:lumMod val="60000"/>
                    <a:lumOff val="40000"/>
                  </a:schemeClr>
                </a:solidFill>
                <a:latin typeface="Montserrat"/>
                <a:ea typeface="Verdana"/>
                <a:cs typeface="Arial"/>
              </a:rPr>
              <a:t>REG - Présentiel 2H :</a:t>
            </a:r>
            <a:endParaRPr lang="en-US" sz="800" b="1" cap="all" dirty="0">
              <a:solidFill>
                <a:schemeClr val="accent3">
                  <a:lumMod val="60000"/>
                  <a:lumOff val="40000"/>
                </a:schemeClr>
              </a:solidFill>
              <a:latin typeface="Montserrat"/>
              <a:ea typeface="Verdana"/>
              <a:cs typeface="Arial"/>
            </a:endParaRPr>
          </a:p>
          <a:p>
            <a:pPr>
              <a:spcBef>
                <a:spcPts val="0"/>
              </a:spcBef>
            </a:pPr>
            <a:r>
              <a:rPr lang="fr-FR" sz="800" i="1" dirty="0">
                <a:solidFill>
                  <a:schemeClr val="accent5"/>
                </a:solidFill>
                <a:latin typeface="Montserrat"/>
                <a:hlinkClick r:id="rId10"/>
              </a:rPr>
              <a:t>Pour vous inscrire : Clic droit et ouvrir le lien hypertexte.</a:t>
            </a:r>
            <a:endParaRPr lang="fr-FR" sz="800" i="1" dirty="0">
              <a:solidFill>
                <a:srgbClr val="000000"/>
              </a:solidFill>
              <a:latin typeface="Montserrat"/>
              <a:cs typeface="Verdana"/>
            </a:endParaRPr>
          </a:p>
          <a:p>
            <a:pPr defTabSz="785813">
              <a:spcBef>
                <a:spcPts val="0"/>
              </a:spcBef>
              <a:tabLst>
                <a:tab pos="1616075" algn="l"/>
                <a:tab pos="3143250" algn="l"/>
              </a:tabLst>
              <a:defRPr/>
            </a:pPr>
            <a:endParaRPr lang="fr-FR" sz="850" b="1" cap="all" dirty="0">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a:spcBef>
                <a:spcPts val="0"/>
              </a:spcBef>
              <a:tabLst>
                <a:tab pos="1616075" algn="l"/>
                <a:tab pos="2693988" algn="l"/>
              </a:tabLst>
              <a:defRPr/>
            </a:pPr>
            <a:endParaRPr lang="fr-FR" sz="800" i="1" dirty="0">
              <a:solidFill>
                <a:srgbClr val="000000"/>
              </a:solidFill>
              <a:latin typeface="Montserrat"/>
              <a:cs typeface="Arial"/>
            </a:endParaRPr>
          </a:p>
          <a:p>
            <a:pPr defTabSz="785813">
              <a:spcBef>
                <a:spcPts val="0"/>
              </a:spcBef>
              <a:tabLst>
                <a:tab pos="1616075" algn="l"/>
                <a:tab pos="3143250" algn="l"/>
              </a:tabLst>
              <a:defRPr/>
            </a:pPr>
            <a:r>
              <a:rPr lang="fr-FR" sz="900" b="1" cap="all" dirty="0">
                <a:solidFill>
                  <a:srgbClr val="002060"/>
                </a:solidFill>
                <a:latin typeface="Montserrat"/>
                <a:ea typeface="Verdana"/>
                <a:cs typeface="Arial"/>
              </a:rPr>
              <a:t>VISION DE L'EMPLOI, LES METIERS QUI RECRUTENT (2H)</a:t>
            </a:r>
          </a:p>
          <a:p>
            <a:pPr marL="171450" indent="-171450" defTabSz="785813">
              <a:spcBef>
                <a:spcPts val="0"/>
              </a:spcBef>
              <a:buFont typeface="Calibri"/>
              <a:buChar char="-"/>
              <a:tabLst>
                <a:tab pos="1616075" algn="l"/>
                <a:tab pos="3143250" algn="l"/>
              </a:tabLst>
              <a:defRPr/>
            </a:pPr>
            <a:r>
              <a:rPr lang="fr-FR" sz="800" b="1" cap="all" dirty="0">
                <a:solidFill>
                  <a:schemeClr val="accent3">
                    <a:lumMod val="60000"/>
                    <a:lumOff val="40000"/>
                  </a:schemeClr>
                </a:solidFill>
                <a:latin typeface="Montserrat"/>
                <a:ea typeface="Verdana"/>
                <a:cs typeface="Arial"/>
              </a:rPr>
              <a:t>REG – Classe Virtuelle intermédiaire 2H :</a:t>
            </a:r>
            <a:endParaRPr lang="en-US" sz="800" b="1" cap="all" dirty="0">
              <a:solidFill>
                <a:schemeClr val="accent3">
                  <a:lumMod val="60000"/>
                  <a:lumOff val="40000"/>
                </a:schemeClr>
              </a:solidFill>
              <a:latin typeface="Montserrat"/>
              <a:ea typeface="Verdana"/>
              <a:cs typeface="Arial"/>
            </a:endParaRPr>
          </a:p>
          <a:p>
            <a:pPr>
              <a:spcBef>
                <a:spcPts val="0"/>
              </a:spcBef>
            </a:pPr>
            <a:r>
              <a:rPr lang="fr-FR" sz="800" i="1" dirty="0">
                <a:solidFill>
                  <a:schemeClr val="accent5"/>
                </a:solidFill>
                <a:latin typeface="Montserrat"/>
                <a:hlinkClick r:id="rId11"/>
              </a:rPr>
              <a:t>Pour vous inscrire : Clic droit et ouvrir le lien hypertexte.</a:t>
            </a:r>
            <a:endParaRPr lang="fr-FR" sz="800" dirty="0">
              <a:solidFill>
                <a:schemeClr val="accent5"/>
              </a:solidFill>
              <a:ea typeface="Calibri"/>
              <a:cs typeface="Calibri"/>
            </a:endParaRP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r>
              <a:rPr lang="fr-FR" sz="900" b="1" cap="all" dirty="0">
                <a:solidFill>
                  <a:srgbClr val="002060"/>
                </a:solidFill>
                <a:latin typeface="Montserrat"/>
                <a:ea typeface="Verdana"/>
                <a:cs typeface="Arial"/>
              </a:rPr>
              <a:t>LES DISPOSITIFS DE MOBILITE EXTERNE (1H)</a:t>
            </a:r>
          </a:p>
          <a:p>
            <a:pPr>
              <a:spcBef>
                <a:spcPts val="0"/>
              </a:spcBef>
              <a:tabLst>
                <a:tab pos="1616075" algn="l"/>
                <a:tab pos="2693988" algn="l"/>
              </a:tabLst>
              <a:defRPr/>
            </a:pPr>
            <a:r>
              <a:rPr lang="fr-FR" sz="800" i="1" dirty="0">
                <a:solidFill>
                  <a:srgbClr val="000000"/>
                </a:solidFill>
                <a:latin typeface="Montserrat"/>
                <a:cs typeface="Arial"/>
                <a:hlinkClick r:id="rId12"/>
              </a:rPr>
              <a:t>Pour vous inscrire : Clic droit et ouvrir le lien hypertexte.</a:t>
            </a:r>
            <a:r>
              <a:rPr lang="fr-FR" sz="800" i="1" dirty="0">
                <a:solidFill>
                  <a:srgbClr val="000000"/>
                </a:solidFill>
                <a:latin typeface="Montserrat"/>
                <a:cs typeface="Arial"/>
              </a:rPr>
              <a:t> </a:t>
            </a:r>
            <a:endParaRPr lang="fr-FR" dirty="0">
              <a:solidFill>
                <a:srgbClr val="003DA5"/>
              </a:solidFill>
            </a:endParaRPr>
          </a:p>
          <a:p>
            <a:pPr>
              <a:spcBef>
                <a:spcPts val="0"/>
              </a:spcBef>
              <a:tabLst>
                <a:tab pos="1616075" algn="l"/>
                <a:tab pos="2693988" algn="l"/>
              </a:tabLst>
              <a:defRPr/>
            </a:pPr>
            <a:endParaRPr lang="fr-FR" sz="800" i="1" dirty="0">
              <a:solidFill>
                <a:srgbClr val="000000"/>
              </a:solidFill>
              <a:latin typeface="Montserrat"/>
            </a:endParaRPr>
          </a:p>
          <a:p>
            <a:pPr>
              <a:spcBef>
                <a:spcPts val="0"/>
              </a:spcBef>
              <a:tabLst>
                <a:tab pos="1616075" algn="l"/>
                <a:tab pos="2693988" algn="l"/>
              </a:tabLst>
              <a:defRPr/>
            </a:pPr>
            <a:r>
              <a:rPr lang="fr-FR" sz="900" b="1" cap="all" dirty="0">
                <a:solidFill>
                  <a:srgbClr val="002060"/>
                </a:solidFill>
                <a:latin typeface="Montserrat"/>
                <a:ea typeface="Verdana"/>
                <a:cs typeface="Arial"/>
              </a:rPr>
              <a:t>FONCTION PUBLIQUE (1H)</a:t>
            </a:r>
          </a:p>
          <a:p>
            <a:pPr>
              <a:spcBef>
                <a:spcPts val="0"/>
              </a:spcBef>
              <a:tabLst>
                <a:tab pos="1616075" algn="l"/>
                <a:tab pos="2693988" algn="l"/>
              </a:tabLst>
              <a:defRPr/>
            </a:pPr>
            <a:r>
              <a:rPr lang="fr-FR" sz="800" i="1" dirty="0">
                <a:solidFill>
                  <a:srgbClr val="000000"/>
                </a:solidFill>
                <a:latin typeface="Montserrat"/>
                <a:cs typeface="Arial"/>
                <a:hlinkClick r:id="rId13"/>
              </a:rPr>
              <a:t>Pour vous inscrire : Clic droit et ouvrir le lien hypertexte.</a:t>
            </a:r>
            <a:r>
              <a:rPr lang="fr-FR" sz="800" i="1" dirty="0">
                <a:solidFill>
                  <a:srgbClr val="000000"/>
                </a:solidFill>
                <a:latin typeface="Montserrat"/>
                <a:cs typeface="Arial"/>
              </a:rPr>
              <a:t> </a:t>
            </a: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r>
              <a:rPr lang="fr-FR" sz="900" b="1" cap="all" dirty="0">
                <a:solidFill>
                  <a:srgbClr val="002060"/>
                </a:solidFill>
                <a:latin typeface="Montserrat"/>
                <a:ea typeface="Verdana"/>
                <a:cs typeface="Arial"/>
              </a:rPr>
              <a:t>ESS (1H)</a:t>
            </a:r>
          </a:p>
          <a:p>
            <a:pPr>
              <a:spcBef>
                <a:spcPts val="0"/>
              </a:spcBef>
              <a:tabLst>
                <a:tab pos="1616075" algn="l"/>
                <a:tab pos="2693988" algn="l"/>
              </a:tabLst>
              <a:defRPr/>
            </a:pPr>
            <a:r>
              <a:rPr lang="fr-FR" sz="800" i="1" dirty="0">
                <a:solidFill>
                  <a:srgbClr val="000000"/>
                </a:solidFill>
                <a:latin typeface="Montserrat"/>
                <a:cs typeface="Arial"/>
                <a:hlinkClick r:id="rId14"/>
              </a:rPr>
              <a:t>Pour vous inscrire : Clic droit et ouvrir le lien hypertexte.</a:t>
            </a:r>
          </a:p>
          <a:p>
            <a:pPr>
              <a:spcBef>
                <a:spcPts val="0"/>
              </a:spcBef>
              <a:tabLst>
                <a:tab pos="1616075" algn="l"/>
                <a:tab pos="2693988" algn="l"/>
              </a:tabLst>
              <a:defRPr/>
            </a:pPr>
            <a:endParaRPr lang="fr-FR" sz="800" i="1" dirty="0">
              <a:solidFill>
                <a:srgbClr val="000000"/>
              </a:solidFill>
              <a:latin typeface="Montserrat"/>
            </a:endParaRPr>
          </a:p>
          <a:p>
            <a:pPr>
              <a:spcBef>
                <a:spcPts val="0"/>
              </a:spcBef>
              <a:tabLst>
                <a:tab pos="1616075" algn="l"/>
                <a:tab pos="2693988" algn="l"/>
              </a:tabLst>
              <a:defRPr/>
            </a:pPr>
            <a:r>
              <a:rPr lang="fr-FR" sz="900" b="1" cap="all" dirty="0">
                <a:solidFill>
                  <a:srgbClr val="002060"/>
                </a:solidFill>
                <a:latin typeface="Montserrat"/>
                <a:ea typeface="Verdana"/>
                <a:cs typeface="Arial"/>
              </a:rPr>
              <a:t>CRÉER SON ENTREPRISE (1H)</a:t>
            </a:r>
          </a:p>
          <a:p>
            <a:pPr>
              <a:spcBef>
                <a:spcPts val="0"/>
              </a:spcBef>
              <a:tabLst>
                <a:tab pos="1616075" algn="l"/>
                <a:tab pos="2693988" algn="l"/>
              </a:tabLst>
              <a:defRPr/>
            </a:pPr>
            <a:r>
              <a:rPr lang="fr-FR" sz="800" i="1" dirty="0">
                <a:solidFill>
                  <a:srgbClr val="000000"/>
                </a:solidFill>
                <a:latin typeface="Montserrat"/>
                <a:cs typeface="Arial"/>
                <a:hlinkClick r:id="rId15">
                  <a:extLst>
                    <a:ext uri="{A12FA001-AC4F-418D-AE19-62706E023703}">
                      <ahyp:hlinkClr xmlns:ahyp="http://schemas.microsoft.com/office/drawing/2018/hyperlinkcolor" val="tx"/>
                    </a:ext>
                  </a:extLst>
                </a:hlinkClick>
              </a:rPr>
              <a:t>Pour vous inscrire : Clic droit et ouvrir le lien hypertexte.</a:t>
            </a:r>
          </a:p>
          <a:p>
            <a:pPr>
              <a:spcBef>
                <a:spcPts val="0"/>
              </a:spcBef>
              <a:tabLst>
                <a:tab pos="1616075" algn="l"/>
                <a:tab pos="2693988" algn="l"/>
              </a:tabLst>
              <a:defRPr/>
            </a:pPr>
            <a:endParaRPr lang="fr-FR" sz="800" i="1" dirty="0">
              <a:solidFill>
                <a:srgbClr val="000000"/>
              </a:solidFill>
              <a:latin typeface="Montserrat"/>
              <a:cs typeface="Arial"/>
            </a:endParaRPr>
          </a:p>
        </p:txBody>
      </p:sp>
    </p:spTree>
    <p:extLst>
      <p:ext uri="{BB962C8B-B14F-4D97-AF65-F5344CB8AC3E}">
        <p14:creationId xmlns:p14="http://schemas.microsoft.com/office/powerpoint/2010/main" val="143316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4"/>
          <p:cNvSpPr txBox="1">
            <a:spLocks/>
          </p:cNvSpPr>
          <p:nvPr/>
        </p:nvSpPr>
        <p:spPr>
          <a:xfrm>
            <a:off x="719491" y="961496"/>
            <a:ext cx="4350055" cy="254849"/>
          </a:xfrm>
          <a:prstGeom prst="rect">
            <a:avLst/>
          </a:prstGeom>
        </p:spPr>
        <p:txBody>
          <a:bodyPr vert="horz" lIns="0" tIns="0" rIns="0" bIns="0" rtlCol="0" anchor="t">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0"/>
              </a:spcAft>
              <a:defRPr/>
            </a:pPr>
            <a:r>
              <a:rPr lang="fr-FR" sz="1400">
                <a:solidFill>
                  <a:srgbClr val="003DA5"/>
                </a:solidFill>
                <a:latin typeface="Montserrat"/>
                <a:ea typeface="Verdana"/>
              </a:rPr>
              <a:t>APPROFONDIR MA VISION D’UNE </a:t>
            </a:r>
          </a:p>
          <a:p>
            <a:pPr>
              <a:spcBef>
                <a:spcPts val="0"/>
              </a:spcBef>
              <a:spcAft>
                <a:spcPts val="0"/>
              </a:spcAft>
              <a:defRPr/>
            </a:pPr>
            <a:r>
              <a:rPr lang="fr-FR" sz="1400">
                <a:solidFill>
                  <a:srgbClr val="003DA5"/>
                </a:solidFill>
                <a:latin typeface="Montserrat"/>
                <a:ea typeface="Verdana"/>
              </a:rPr>
              <a:t>FONCTION </a:t>
            </a:r>
            <a:endParaRPr lang="fr-FR" sz="1400">
              <a:solidFill>
                <a:srgbClr val="003DA5"/>
              </a:solidFill>
              <a:latin typeface="Montserrat" panose="00000500000000000000" pitchFamily="2" charset="0"/>
              <a:ea typeface="Verdana" panose="020B0604030504040204" pitchFamily="34" charset="0"/>
            </a:endParaRPr>
          </a:p>
        </p:txBody>
      </p:sp>
      <p:sp>
        <p:nvSpPr>
          <p:cNvPr id="49" name="Pentagone 48"/>
          <p:cNvSpPr/>
          <p:nvPr/>
        </p:nvSpPr>
        <p:spPr>
          <a:xfrm>
            <a:off x="0" y="237773"/>
            <a:ext cx="3030046" cy="324764"/>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solidFill>
                  <a:schemeClr val="tx1">
                    <a:lumMod val="65000"/>
                    <a:lumOff val="35000"/>
                  </a:schemeClr>
                </a:solidFill>
                <a:latin typeface="Montserrat" panose="00000500000000000000" pitchFamily="2" charset="0"/>
              </a:rPr>
              <a:t>ATELIERS COLLABORATEURS</a:t>
            </a:r>
          </a:p>
        </p:txBody>
      </p:sp>
      <p:sp>
        <p:nvSpPr>
          <p:cNvPr id="27" name="Rectangle 26"/>
          <p:cNvSpPr/>
          <p:nvPr/>
        </p:nvSpPr>
        <p:spPr>
          <a:xfrm>
            <a:off x="133269" y="1384274"/>
            <a:ext cx="4496484" cy="358576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p:cNvSpPr/>
          <p:nvPr/>
        </p:nvSpPr>
        <p:spPr>
          <a:xfrm>
            <a:off x="133268" y="1062977"/>
            <a:ext cx="586223" cy="29834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3</a:t>
            </a:r>
          </a:p>
        </p:txBody>
      </p:sp>
      <p:sp>
        <p:nvSpPr>
          <p:cNvPr id="5" name="AutoShape 2" descr="https://frc-powerpoint.officeapps.live.com/pods/GetClipboardImage.ashx?Id=3ddb1e08-8c23-48be-9cd9-d9079016b174&amp;DC=GFR1&amp;pkey=0d580d7b-e1cf-44eb-9cb0-878c6baac506&amp;wdwaccluster=GFR1"/>
          <p:cNvSpPr>
            <a:spLocks noChangeAspect="1" noChangeArrowheads="1"/>
          </p:cNvSpPr>
          <p:nvPr/>
        </p:nvSpPr>
        <p:spPr bwMode="auto">
          <a:xfrm>
            <a:off x="6186294" y="5066798"/>
            <a:ext cx="1122461" cy="1122465"/>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33" name="ZoneTexte 32"/>
          <p:cNvSpPr txBox="1"/>
          <p:nvPr/>
        </p:nvSpPr>
        <p:spPr>
          <a:xfrm>
            <a:off x="240959" y="1528321"/>
            <a:ext cx="4632003" cy="3677930"/>
          </a:xfrm>
          <a:prstGeom prst="rect">
            <a:avLst/>
          </a:prstGeom>
          <a:noFill/>
        </p:spPr>
        <p:txBody>
          <a:bodyPr wrap="square" lIns="91440" tIns="45720" rIns="91440" bIns="45720" numCol="1" spcCol="360000" rtlCol="0" anchor="t">
            <a:spAutoFit/>
          </a:bodyPr>
          <a:lstStyle/>
          <a:p>
            <a:pPr>
              <a:spcBef>
                <a:spcPts val="0"/>
              </a:spcBef>
            </a:pPr>
            <a:r>
              <a:rPr lang="fr-FR" sz="900" b="1" cap="all" dirty="0">
                <a:solidFill>
                  <a:srgbClr val="002060"/>
                </a:solidFill>
                <a:latin typeface="Montserrat"/>
                <a:cs typeface="Arial"/>
              </a:rPr>
              <a:t>APPROFONDIR SA VISION D’UN METIER (1H)</a:t>
            </a:r>
            <a:endParaRPr lang="en-US" sz="900" dirty="0">
              <a:solidFill>
                <a:srgbClr val="002060"/>
              </a:solidFill>
              <a:latin typeface="Montserrat"/>
              <a:cs typeface="Arial"/>
            </a:endParaRPr>
          </a:p>
          <a:p>
            <a:pPr lvl="0">
              <a:spcBef>
                <a:spcPts val="0"/>
              </a:spcBef>
            </a:pPr>
            <a:r>
              <a:rPr lang="fr-FR" sz="800" i="1" dirty="0">
                <a:solidFill>
                  <a:srgbClr val="003DA5"/>
                </a:solidFill>
                <a:latin typeface="Montserrat"/>
                <a:cs typeface="Arial"/>
                <a:hlinkClick r:id="rId2"/>
              </a:rPr>
              <a:t>Pour vous inscrire : Clic droit et ouvrir le lien hypertexte</a:t>
            </a:r>
            <a:r>
              <a:rPr lang="fr-FR" sz="800" i="1" dirty="0">
                <a:solidFill>
                  <a:srgbClr val="000000"/>
                </a:solidFill>
                <a:latin typeface="Montserrat"/>
                <a:cs typeface="Arial"/>
                <a:hlinkClick r:id="rId2"/>
              </a:rPr>
              <a:t>.</a:t>
            </a:r>
            <a:endParaRPr lang="fr-FR" sz="800" dirty="0">
              <a:solidFill>
                <a:srgbClr val="003DA5"/>
              </a:solidFill>
              <a:cs typeface="Arial"/>
            </a:endParaRPr>
          </a:p>
          <a:p>
            <a:pPr defTabSz="785813">
              <a:spcBef>
                <a:spcPts val="0"/>
              </a:spcBef>
              <a:tabLst>
                <a:tab pos="1616075" algn="l"/>
                <a:tab pos="3143250" algn="l"/>
              </a:tabLst>
              <a:defRPr/>
            </a:pPr>
            <a:endParaRPr lang="fr-FR" sz="850" b="1" cap="all" dirty="0">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a:tabLst>
                <a:tab pos="1616075" algn="l"/>
                <a:tab pos="2693988" algn="l"/>
              </a:tabLst>
              <a:defRPr/>
            </a:pPr>
            <a:r>
              <a:rPr lang="fr-FR" sz="900" b="1" cap="all" dirty="0">
                <a:solidFill>
                  <a:srgbClr val="002060"/>
                </a:solidFill>
                <a:latin typeface="Montserrat"/>
                <a:ea typeface="Verdana"/>
                <a:cs typeface="Arial"/>
              </a:rPr>
              <a:t>DEVENIR CONSEILLER SERVICE RELATION CLIENTS (1H)</a:t>
            </a:r>
            <a:endParaRPr lang="fr-FR" sz="900" b="1" cap="all" dirty="0">
              <a:solidFill>
                <a:srgbClr val="002060"/>
              </a:solidFill>
              <a:latin typeface="Montserrat"/>
              <a:ea typeface="Verdana"/>
            </a:endParaRPr>
          </a:p>
          <a:p>
            <a:pPr>
              <a:spcBef>
                <a:spcPts val="0"/>
              </a:spcBef>
              <a:tabLst>
                <a:tab pos="1616075" algn="l"/>
                <a:tab pos="2693988" algn="l"/>
              </a:tabLst>
              <a:defRPr/>
            </a:pPr>
            <a:r>
              <a:rPr lang="fr-FR" sz="800" i="1" cap="all" dirty="0">
                <a:solidFill>
                  <a:srgbClr val="003DA5"/>
                </a:solidFill>
                <a:latin typeface="Montserrat"/>
                <a:ea typeface="Verdana"/>
                <a:hlinkClick r:id="rId3"/>
              </a:rPr>
              <a:t>Pour vous inscrire : Clic droit et ouvrir le lien hypertexte.</a:t>
            </a:r>
            <a:endParaRPr lang="fr-FR" dirty="0"/>
          </a:p>
          <a:p>
            <a:pPr marL="171450" indent="-171450" defTabSz="785813">
              <a:spcBef>
                <a:spcPts val="0"/>
              </a:spcBef>
              <a:buFont typeface="Calibri,Sans-Serif"/>
              <a:buChar char="-"/>
              <a:tabLst>
                <a:tab pos="1616075" algn="l"/>
                <a:tab pos="3143250" algn="l"/>
              </a:tabLst>
              <a:defRPr/>
            </a:pPr>
            <a:endParaRPr lang="fr-FR" sz="850" b="1" cap="all" dirty="0">
              <a:solidFill>
                <a:srgbClr val="000000"/>
              </a:solidFill>
              <a:latin typeface="Montserrat" panose="00000500000000000000" pitchFamily="2" charset="0"/>
              <a:ea typeface="Verdana" panose="020B0604030504040204" pitchFamily="34" charset="0"/>
            </a:endParaRPr>
          </a:p>
          <a:p>
            <a:pPr defTabSz="785813">
              <a:spcBef>
                <a:spcPts val="0"/>
              </a:spcBef>
              <a:tabLst>
                <a:tab pos="1616075" algn="l"/>
                <a:tab pos="3143250" algn="l"/>
              </a:tabLst>
              <a:defRPr/>
            </a:pPr>
            <a:r>
              <a:rPr lang="fr-FR" sz="900" b="1" cap="all" dirty="0">
                <a:solidFill>
                  <a:srgbClr val="002060"/>
                </a:solidFill>
                <a:latin typeface="Montserrat"/>
                <a:ea typeface="Verdana"/>
                <a:cs typeface="Arial"/>
              </a:rPr>
              <a:t>DEVENIR MEMBRE DE CODIR DE SECTEUR (3H30)</a:t>
            </a:r>
            <a:endParaRPr lang="en-US" sz="900" b="1" cap="all" dirty="0">
              <a:solidFill>
                <a:srgbClr val="002060"/>
              </a:solidFill>
              <a:latin typeface="Montserrat" panose="00000500000000000000" pitchFamily="2" charset="0"/>
              <a:ea typeface="Verdana" panose="020B0604030504040204" pitchFamily="34" charset="0"/>
            </a:endParaRPr>
          </a:p>
          <a:p>
            <a:pPr>
              <a:spcBef>
                <a:spcPts val="0"/>
              </a:spcBef>
              <a:tabLst>
                <a:tab pos="1616075" algn="l"/>
                <a:tab pos="2693988" algn="l"/>
              </a:tabLst>
              <a:defRPr/>
            </a:pPr>
            <a:r>
              <a:rPr lang="fr-FR" sz="800" i="1" cap="all" dirty="0">
                <a:solidFill>
                  <a:srgbClr val="003DA5"/>
                </a:solidFill>
                <a:latin typeface="Montserrat"/>
                <a:ea typeface="Verdana"/>
                <a:cs typeface="Arial"/>
                <a:hlinkClick r:id="rId4"/>
              </a:rPr>
              <a:t>Pour vous inscrire : Clic droit et ouvrir le lien hypertexte.</a:t>
            </a:r>
            <a:endParaRPr lang="fr-FR" sz="800" i="1" cap="all" dirty="0">
              <a:solidFill>
                <a:srgbClr val="003DA5"/>
              </a:solidFill>
              <a:latin typeface="Montserrat"/>
              <a:ea typeface="Verdana"/>
              <a:cs typeface="Arial"/>
            </a:endParaRPr>
          </a:p>
          <a:p>
            <a:pPr marL="171450" indent="-171450" defTabSz="785813">
              <a:spcBef>
                <a:spcPts val="0"/>
              </a:spcBef>
              <a:buFont typeface="Calibri"/>
              <a:buChar char="-"/>
              <a:tabLst>
                <a:tab pos="1616075" algn="l"/>
                <a:tab pos="3143250" algn="l"/>
              </a:tabLst>
              <a:defRPr/>
            </a:pPr>
            <a:r>
              <a:rPr lang="fr-FR" sz="800" b="1" cap="all" dirty="0">
                <a:solidFill>
                  <a:schemeClr val="accent3">
                    <a:lumMod val="60000"/>
                    <a:lumOff val="40000"/>
                  </a:schemeClr>
                </a:solidFill>
                <a:latin typeface="Montserrat"/>
                <a:ea typeface="Verdana"/>
                <a:cs typeface="Arial"/>
              </a:rPr>
              <a:t>REG – PRESENTIEL  3h30 :</a:t>
            </a:r>
            <a:endParaRPr lang="fr-FR" sz="800" dirty="0">
              <a:solidFill>
                <a:schemeClr val="accent3">
                  <a:lumMod val="60000"/>
                  <a:lumOff val="40000"/>
                </a:schemeClr>
              </a:solidFill>
              <a:ea typeface="Calibri" panose="020F0502020204030204" pitchFamily="34" charset="0"/>
            </a:endParaRPr>
          </a:p>
          <a:p>
            <a:pPr defTabSz="785813">
              <a:spcBef>
                <a:spcPts val="0"/>
              </a:spcBef>
              <a:tabLst>
                <a:tab pos="1616075" algn="l"/>
                <a:tab pos="3143250" algn="l"/>
              </a:tabLst>
              <a:defRPr/>
            </a:pPr>
            <a:r>
              <a:rPr lang="fr-FR" sz="800" i="1" cap="all" dirty="0">
                <a:solidFill>
                  <a:srgbClr val="003DA5"/>
                </a:solidFill>
                <a:latin typeface="Montserrat"/>
                <a:ea typeface="Verdana"/>
                <a:cs typeface="Arial"/>
                <a:hlinkClick r:id="rId5"/>
              </a:rPr>
              <a:t>POUR VOUS INSCRIRE : CLIC DROIT ET OUVRIR LE LIEN HYPERTEXTE</a:t>
            </a:r>
            <a:endParaRPr lang="fr-FR" sz="800" i="1" cap="all" dirty="0">
              <a:solidFill>
                <a:srgbClr val="003DA5"/>
              </a:solidFill>
              <a:latin typeface="Montserrat"/>
              <a:ea typeface="Verdana"/>
              <a:cs typeface="Arial"/>
            </a:endParaRPr>
          </a:p>
          <a:p>
            <a:pPr defTabSz="785813">
              <a:spcBef>
                <a:spcPts val="0"/>
              </a:spcBef>
              <a:tabLst>
                <a:tab pos="1616075" algn="l"/>
                <a:tab pos="3143250" algn="l"/>
              </a:tabLst>
              <a:defRPr/>
            </a:pPr>
            <a:endParaRPr lang="fr-FR" sz="800" dirty="0"/>
          </a:p>
          <a:p>
            <a:pPr>
              <a:spcBef>
                <a:spcPts val="0"/>
              </a:spcBef>
              <a:tabLst>
                <a:tab pos="1616075" algn="l"/>
                <a:tab pos="2693988" algn="l"/>
              </a:tabLst>
              <a:defRPr/>
            </a:pPr>
            <a:r>
              <a:rPr lang="fr-FR" sz="900" b="1" cap="all" dirty="0">
                <a:solidFill>
                  <a:srgbClr val="002060"/>
                </a:solidFill>
                <a:latin typeface="Montserrat"/>
                <a:ea typeface="Verdana"/>
                <a:cs typeface="Arial"/>
              </a:rPr>
              <a:t>DEVENIR CHARGÉ DE CLIENTÈLE A LA BGPN (2H)</a:t>
            </a:r>
            <a:endParaRPr lang="en-US" sz="900" b="1" cap="all" dirty="0">
              <a:solidFill>
                <a:srgbClr val="002060"/>
              </a:solidFill>
              <a:latin typeface="Montserrat" panose="00000500000000000000" pitchFamily="2" charset="0"/>
              <a:ea typeface="Verdana" panose="020B0604030504040204" pitchFamily="34" charset="0"/>
            </a:endParaRPr>
          </a:p>
          <a:p>
            <a:pPr>
              <a:spcBef>
                <a:spcPts val="0"/>
              </a:spcBef>
              <a:tabLst>
                <a:tab pos="1616075" algn="l"/>
                <a:tab pos="2693988" algn="l"/>
              </a:tabLst>
              <a:defRPr/>
            </a:pPr>
            <a:r>
              <a:rPr lang="fr-FR" sz="800" i="1" cap="all" dirty="0">
                <a:solidFill>
                  <a:srgbClr val="003DA5"/>
                </a:solidFill>
                <a:latin typeface="Montserrat"/>
                <a:ea typeface="Verdana"/>
                <a:cs typeface="Arial"/>
                <a:hlinkClick r:id="rId6"/>
              </a:rPr>
              <a:t>Pour vous inscrire : Clic droit et ouvrir le lien hypertexte</a:t>
            </a:r>
            <a:endParaRPr lang="fr-FR" dirty="0"/>
          </a:p>
          <a:p>
            <a:pPr marL="171450" indent="-171450">
              <a:spcBef>
                <a:spcPts val="0"/>
              </a:spcBef>
              <a:buFont typeface="Calibri"/>
              <a:buChar char="-"/>
            </a:pPr>
            <a:r>
              <a:rPr lang="fr-FR" sz="800" b="1" cap="all" dirty="0">
                <a:solidFill>
                  <a:schemeClr val="accent3">
                    <a:lumMod val="60000"/>
                    <a:lumOff val="40000"/>
                  </a:schemeClr>
                </a:solidFill>
                <a:latin typeface="Montserrat"/>
                <a:ea typeface="Verdana"/>
                <a:cs typeface="Arial"/>
              </a:rPr>
              <a:t>REG – Classe Virtuelle 1H :</a:t>
            </a:r>
            <a:endParaRPr lang="en-US" sz="800" b="1" cap="all" dirty="0">
              <a:solidFill>
                <a:schemeClr val="accent3">
                  <a:lumMod val="60000"/>
                  <a:lumOff val="40000"/>
                </a:schemeClr>
              </a:solidFill>
              <a:latin typeface="Montserrat"/>
              <a:ea typeface="Verdana"/>
              <a:cs typeface="Arial"/>
            </a:endParaRPr>
          </a:p>
          <a:p>
            <a:pPr>
              <a:spcBef>
                <a:spcPts val="0"/>
              </a:spcBef>
            </a:pPr>
            <a:r>
              <a:rPr lang="fr-FR" sz="800" i="1" dirty="0">
                <a:solidFill>
                  <a:schemeClr val="accent5"/>
                </a:solidFill>
                <a:latin typeface="Montserrat"/>
                <a:hlinkClick r:id="rId7"/>
              </a:rPr>
              <a:t>Pour vous inscrire : Clic droit et ouvrir le lien hypertexte</a:t>
            </a:r>
            <a:endParaRPr lang="fr-FR" sz="800" i="1" dirty="0">
              <a:solidFill>
                <a:schemeClr val="accent5"/>
              </a:solidFill>
              <a:latin typeface="Montserrat"/>
            </a:endParaRPr>
          </a:p>
          <a:p>
            <a:pPr>
              <a:spcBef>
                <a:spcPts val="0"/>
              </a:spcBef>
            </a:pPr>
            <a:endParaRPr lang="fr-FR" sz="800" cap="all" dirty="0">
              <a:solidFill>
                <a:srgbClr val="003DA5"/>
              </a:solidFill>
              <a:latin typeface="Montserrat"/>
              <a:ea typeface="Verdana"/>
              <a:cs typeface="Arial"/>
            </a:endParaRPr>
          </a:p>
          <a:p>
            <a:pPr>
              <a:spcBef>
                <a:spcPts val="0"/>
              </a:spcBef>
              <a:tabLst>
                <a:tab pos="1616075" algn="l"/>
                <a:tab pos="2693988" algn="l"/>
              </a:tabLst>
              <a:defRPr/>
            </a:pPr>
            <a:r>
              <a:rPr lang="fr-FR" sz="900" b="1" cap="all" dirty="0">
                <a:solidFill>
                  <a:srgbClr val="002060"/>
                </a:solidFill>
                <a:latin typeface="Montserrat"/>
                <a:ea typeface="Verdana"/>
                <a:cs typeface="Verdana" panose="020B0604030504040204" pitchFamily="34" charset="0"/>
              </a:rPr>
              <a:t>Devenir FACTEUR GUICHETIER (1H)</a:t>
            </a:r>
          </a:p>
          <a:p>
            <a:pPr>
              <a:spcBef>
                <a:spcPts val="0"/>
              </a:spcBef>
              <a:tabLst>
                <a:tab pos="1616075" algn="l"/>
                <a:tab pos="2693988" algn="l"/>
              </a:tabLst>
              <a:defRPr/>
            </a:pPr>
            <a:r>
              <a:rPr lang="fr-FR" sz="800" i="1" dirty="0">
                <a:solidFill>
                  <a:srgbClr val="000000"/>
                </a:solidFill>
                <a:latin typeface="Montserrat"/>
                <a:cs typeface="Arial"/>
                <a:hlinkClick r:id="rId8"/>
              </a:rPr>
              <a:t>Pour vous inscrire : Clic droit et ouvrir le lien hypertexte.</a:t>
            </a: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r>
              <a:rPr lang="fr-FR" sz="900" b="1" cap="all" dirty="0">
                <a:solidFill>
                  <a:srgbClr val="002060"/>
                </a:solidFill>
                <a:latin typeface="Montserrat"/>
                <a:ea typeface="Verdana"/>
                <a:cs typeface="Arial"/>
              </a:rPr>
              <a:t>DEVENIR ROP A LA BSCC (1H)</a:t>
            </a:r>
          </a:p>
          <a:p>
            <a:pPr>
              <a:spcBef>
                <a:spcPts val="0"/>
              </a:spcBef>
              <a:tabLst>
                <a:tab pos="1616075" algn="l"/>
                <a:tab pos="2693988" algn="l"/>
              </a:tabLst>
              <a:defRPr/>
            </a:pPr>
            <a:r>
              <a:rPr lang="fr-FR" sz="800" i="1" dirty="0">
                <a:solidFill>
                  <a:srgbClr val="000000"/>
                </a:solidFill>
                <a:latin typeface="Montserrat"/>
                <a:cs typeface="Arial"/>
                <a:hlinkClick r:id="rId9"/>
              </a:rPr>
              <a:t>Pour vous inscrire : Clic droit et ouvrir le lien hypertexte.</a:t>
            </a:r>
          </a:p>
          <a:p>
            <a:pPr>
              <a:spcBef>
                <a:spcPts val="0"/>
              </a:spcBef>
              <a:tabLst>
                <a:tab pos="1616075" algn="l"/>
                <a:tab pos="2693988" algn="l"/>
              </a:tabLst>
              <a:defRPr/>
            </a:pPr>
            <a:endParaRPr lang="fr-FR" sz="800" i="1" dirty="0">
              <a:solidFill>
                <a:srgbClr val="000000"/>
              </a:solidFill>
              <a:latin typeface="Montserrat"/>
              <a:cs typeface="Arial"/>
            </a:endParaRPr>
          </a:p>
          <a:p>
            <a:pPr>
              <a:spcBef>
                <a:spcPts val="0"/>
              </a:spcBef>
              <a:tabLst>
                <a:tab pos="1616075" algn="l"/>
                <a:tab pos="2693988" algn="l"/>
              </a:tabLst>
              <a:defRPr/>
            </a:pPr>
            <a:r>
              <a:rPr lang="fr-FR" sz="900" b="1" cap="all" dirty="0">
                <a:solidFill>
                  <a:srgbClr val="002060"/>
                </a:solidFill>
                <a:latin typeface="Montserrat"/>
                <a:cs typeface="Arial"/>
              </a:rPr>
              <a:t>DEVELOPPER SA POSTURE COMMERCIALE EN TANT QUE CHARGE DE CLIENTELE EN BGPN (2H)</a:t>
            </a:r>
            <a:endParaRPr lang="en-US" sz="900" dirty="0">
              <a:solidFill>
                <a:srgbClr val="003DA5"/>
              </a:solidFill>
              <a:latin typeface="Montserrat"/>
              <a:cs typeface="Arial"/>
            </a:endParaRPr>
          </a:p>
          <a:p>
            <a:pPr>
              <a:spcBef>
                <a:spcPts val="0"/>
              </a:spcBef>
              <a:tabLst>
                <a:tab pos="1616075" algn="l"/>
                <a:tab pos="2693988" algn="l"/>
              </a:tabLst>
              <a:defRPr/>
            </a:pPr>
            <a:r>
              <a:rPr lang="fr-FR" sz="800" i="1" cap="all" dirty="0">
                <a:solidFill>
                  <a:srgbClr val="003DA5"/>
                </a:solidFill>
                <a:latin typeface="Montserrat"/>
                <a:cs typeface="Arial"/>
                <a:hlinkClick r:id="rId10"/>
              </a:rPr>
              <a:t>POUR VOUS INSCRIRE : CLIC DROIT ET OUVRIR LE LIEN HYPERTEXTE.</a:t>
            </a:r>
            <a:endParaRPr lang="fr-FR" sz="800" dirty="0">
              <a:solidFill>
                <a:srgbClr val="003DA5"/>
              </a:solidFill>
              <a:latin typeface="Calibri"/>
              <a:cs typeface="Calibri"/>
            </a:endParaRPr>
          </a:p>
          <a:p>
            <a:pPr>
              <a:spcBef>
                <a:spcPts val="0"/>
              </a:spcBef>
              <a:tabLst>
                <a:tab pos="1616075" algn="l"/>
                <a:tab pos="2693988" algn="l"/>
              </a:tabLst>
              <a:defRPr/>
            </a:pPr>
            <a:endParaRPr lang="fr-FR" sz="800" dirty="0">
              <a:solidFill>
                <a:srgbClr val="003DA5"/>
              </a:solidFill>
              <a:latin typeface="Montserrat"/>
              <a:cs typeface="Arial"/>
            </a:endParaRPr>
          </a:p>
          <a:p>
            <a:pPr>
              <a:spcBef>
                <a:spcPts val="0"/>
              </a:spcBef>
              <a:tabLst>
                <a:tab pos="1616075" algn="l"/>
                <a:tab pos="2693988" algn="l"/>
              </a:tabLst>
              <a:defRPr/>
            </a:pPr>
            <a:endParaRPr lang="fr-FR" sz="800" i="1" dirty="0">
              <a:solidFill>
                <a:srgbClr val="000000"/>
              </a:solidFill>
              <a:latin typeface="Montserrat"/>
              <a:cs typeface="Arial"/>
            </a:endParaRPr>
          </a:p>
        </p:txBody>
      </p:sp>
      <p:pic>
        <p:nvPicPr>
          <p:cNvPr id="4" name="Image 3"/>
          <p:cNvPicPr>
            <a:picLocks noChangeAspect="1"/>
          </p:cNvPicPr>
          <p:nvPr/>
        </p:nvPicPr>
        <p:blipFill>
          <a:blip r:embed="rId11"/>
          <a:stretch>
            <a:fillRect/>
          </a:stretch>
        </p:blipFill>
        <p:spPr>
          <a:xfrm>
            <a:off x="4980654" y="1388901"/>
            <a:ext cx="4519482" cy="4183926"/>
          </a:xfrm>
          <a:prstGeom prst="rect">
            <a:avLst/>
          </a:prstGeom>
        </p:spPr>
      </p:pic>
      <p:pic>
        <p:nvPicPr>
          <p:cNvPr id="9" name="Image 8"/>
          <p:cNvPicPr>
            <a:picLocks noChangeAspect="1"/>
          </p:cNvPicPr>
          <p:nvPr/>
        </p:nvPicPr>
        <p:blipFill>
          <a:blip r:embed="rId12"/>
          <a:stretch>
            <a:fillRect/>
          </a:stretch>
        </p:blipFill>
        <p:spPr>
          <a:xfrm>
            <a:off x="5553727" y="1129632"/>
            <a:ext cx="3322608" cy="377985"/>
          </a:xfrm>
          <a:prstGeom prst="rect">
            <a:avLst/>
          </a:prstGeom>
        </p:spPr>
      </p:pic>
      <p:sp>
        <p:nvSpPr>
          <p:cNvPr id="21" name="Rectangle 20"/>
          <p:cNvSpPr/>
          <p:nvPr/>
        </p:nvSpPr>
        <p:spPr>
          <a:xfrm>
            <a:off x="4984644" y="1121530"/>
            <a:ext cx="586223" cy="298341"/>
          </a:xfrm>
          <a:prstGeom prst="rect">
            <a:avLst/>
          </a:prstGeom>
          <a:solidFill>
            <a:schemeClr val="accent3"/>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4</a:t>
            </a:r>
          </a:p>
        </p:txBody>
      </p:sp>
      <p:sp>
        <p:nvSpPr>
          <p:cNvPr id="22" name="ZoneTexte 21">
            <a:extLst>
              <a:ext uri="{FF2B5EF4-FFF2-40B4-BE49-F238E27FC236}">
                <a16:creationId xmlns:a16="http://schemas.microsoft.com/office/drawing/2014/main" id="{D0FF7BC6-1A54-7F76-0953-D797982E6A4C}"/>
              </a:ext>
            </a:extLst>
          </p:cNvPr>
          <p:cNvSpPr txBox="1"/>
          <p:nvPr/>
        </p:nvSpPr>
        <p:spPr>
          <a:xfrm>
            <a:off x="5118735" y="1539308"/>
            <a:ext cx="4192592" cy="3924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pPr>
            <a:r>
              <a:rPr lang="fr-FR" sz="900" b="1" cap="all" dirty="0">
                <a:solidFill>
                  <a:srgbClr val="002060"/>
                </a:solidFill>
                <a:latin typeface="Montserrat"/>
                <a:cs typeface="Arial"/>
              </a:rPr>
              <a:t>REALISER UN CV PERCUTANT _ E-LEARNING</a:t>
            </a:r>
            <a:endParaRPr lang="fr-FR" sz="900" dirty="0">
              <a:solidFill>
                <a:srgbClr val="002060"/>
              </a:solidFill>
              <a:latin typeface="Montserrat"/>
              <a:cs typeface="Arial"/>
            </a:endParaRPr>
          </a:p>
          <a:p>
            <a:pPr>
              <a:spcBef>
                <a:spcPts val="0"/>
              </a:spcBef>
            </a:pPr>
            <a:r>
              <a:rPr lang="fr-FR" sz="800" i="1" dirty="0">
                <a:solidFill>
                  <a:schemeClr val="accent5"/>
                </a:solidFill>
                <a:latin typeface="Montserrat"/>
                <a:cs typeface="Arial"/>
                <a:hlinkClick r:id="rId13">
                  <a:extLst>
                    <a:ext uri="{A12FA001-AC4F-418D-AE19-62706E023703}">
                      <ahyp:hlinkClr xmlns:ahyp="http://schemas.microsoft.com/office/drawing/2018/hyperlinkcolor" val="tx"/>
                    </a:ext>
                  </a:extLst>
                </a:hlinkClick>
              </a:rPr>
              <a:t>Lien vers le e-learning</a:t>
            </a:r>
            <a:endParaRPr lang="fr-FR" sz="800" dirty="0">
              <a:solidFill>
                <a:schemeClr val="accent5"/>
              </a:solidFill>
              <a:latin typeface="Montserrat"/>
              <a:cs typeface="Arial"/>
            </a:endParaRPr>
          </a:p>
          <a:p>
            <a:pPr>
              <a:spcBef>
                <a:spcPts val="0"/>
              </a:spcBef>
            </a:pPr>
            <a:endParaRPr lang="fr-FR" sz="800">
              <a:solidFill>
                <a:srgbClr val="000000"/>
              </a:solidFill>
              <a:latin typeface="Montserrat"/>
            </a:endParaRPr>
          </a:p>
          <a:p>
            <a:pPr>
              <a:spcBef>
                <a:spcPts val="0"/>
              </a:spcBef>
            </a:pPr>
            <a:r>
              <a:rPr lang="fr-FR" sz="900" b="1" cap="all" dirty="0">
                <a:solidFill>
                  <a:srgbClr val="002060"/>
                </a:solidFill>
                <a:latin typeface="Montserrat"/>
                <a:cs typeface="Arial"/>
              </a:rPr>
              <a:t>RÉDIGER UNE LETTRE DE MOTIVATION EFFICACE _ E-LEARNING</a:t>
            </a:r>
            <a:endParaRPr lang="fr-FR" sz="900" dirty="0">
              <a:solidFill>
                <a:srgbClr val="002060"/>
              </a:solidFill>
              <a:latin typeface="Montserrat"/>
              <a:cs typeface="Arial"/>
            </a:endParaRPr>
          </a:p>
          <a:p>
            <a:pPr>
              <a:spcBef>
                <a:spcPts val="0"/>
              </a:spcBef>
              <a:spcAft>
                <a:spcPts val="0"/>
              </a:spcAft>
            </a:pPr>
            <a:r>
              <a:rPr lang="fr-FR" sz="800" i="1" dirty="0">
                <a:solidFill>
                  <a:schemeClr val="accent5"/>
                </a:solidFill>
                <a:latin typeface="Montserrat"/>
                <a:cs typeface="Arial"/>
                <a:hlinkClick r:id="rId14">
                  <a:extLst>
                    <a:ext uri="{A12FA001-AC4F-418D-AE19-62706E023703}">
                      <ahyp:hlinkClr xmlns:ahyp="http://schemas.microsoft.com/office/drawing/2018/hyperlinkcolor" val="tx"/>
                    </a:ext>
                  </a:extLst>
                </a:hlinkClick>
              </a:rPr>
              <a:t>Lien vers le e-learning</a:t>
            </a:r>
            <a:endParaRPr lang="fr-FR" sz="800" dirty="0">
              <a:solidFill>
                <a:schemeClr val="accent5"/>
              </a:solidFill>
              <a:latin typeface="Montserrat"/>
              <a:cs typeface="Arial"/>
            </a:endParaRPr>
          </a:p>
          <a:p>
            <a:pPr>
              <a:spcBef>
                <a:spcPts val="0"/>
              </a:spcBef>
              <a:spcAft>
                <a:spcPts val="0"/>
              </a:spcAft>
            </a:pPr>
            <a:endParaRPr lang="fr-FR" sz="800">
              <a:solidFill>
                <a:srgbClr val="000000"/>
              </a:solidFill>
              <a:latin typeface="Montserrat"/>
            </a:endParaRPr>
          </a:p>
          <a:p>
            <a:pPr>
              <a:spcBef>
                <a:spcPts val="0"/>
              </a:spcBef>
            </a:pPr>
            <a:r>
              <a:rPr lang="fr-FR" sz="900" b="1" cap="all" dirty="0">
                <a:solidFill>
                  <a:srgbClr val="002060"/>
                </a:solidFill>
                <a:latin typeface="Montserrat"/>
                <a:cs typeface="Arial"/>
              </a:rPr>
              <a:t>SE PRÉPARER À L’ENTRETIEN DE RECRUTEMENT</a:t>
            </a:r>
            <a:endParaRPr lang="en-US" sz="900" dirty="0">
              <a:solidFill>
                <a:srgbClr val="002060"/>
              </a:solidFill>
              <a:latin typeface="Montserrat"/>
              <a:cs typeface="Arial"/>
            </a:endParaRPr>
          </a:p>
          <a:p>
            <a:pPr marL="171450" indent="-171450">
              <a:spcBef>
                <a:spcPts val="0"/>
              </a:spcBef>
              <a:buFont typeface="Arial,Sans-Serif"/>
              <a:buChar char="•"/>
            </a:pPr>
            <a:r>
              <a:rPr lang="fr-FR" sz="900" b="1" cap="all" dirty="0">
                <a:solidFill>
                  <a:srgbClr val="002060"/>
                </a:solidFill>
                <a:latin typeface="Montserrat"/>
                <a:ea typeface="Verdana"/>
                <a:cs typeface="Verdana" panose="020B0604030504040204" pitchFamily="34" charset="0"/>
              </a:rPr>
              <a:t>La théorie _ E-Learning</a:t>
            </a:r>
          </a:p>
          <a:p>
            <a:pPr>
              <a:spcBef>
                <a:spcPts val="0"/>
              </a:spcBef>
            </a:pPr>
            <a:r>
              <a:rPr lang="fr-FR" sz="800" i="1" dirty="0">
                <a:solidFill>
                  <a:schemeClr val="accent5"/>
                </a:solidFill>
                <a:latin typeface="Montserrat"/>
                <a:cs typeface="Arial"/>
                <a:hlinkClick r:id="rId15">
                  <a:extLst>
                    <a:ext uri="{A12FA001-AC4F-418D-AE19-62706E023703}">
                      <ahyp:hlinkClr xmlns:ahyp="http://schemas.microsoft.com/office/drawing/2018/hyperlinkcolor" val="tx"/>
                    </a:ext>
                  </a:extLst>
                </a:hlinkClick>
              </a:rPr>
              <a:t>Lien vers le e-learning</a:t>
            </a:r>
            <a:r>
              <a:rPr lang="fr-FR" sz="800" i="1" dirty="0">
                <a:solidFill>
                  <a:srgbClr val="002060"/>
                </a:solidFill>
                <a:latin typeface="Montserrat"/>
                <a:cs typeface="Arial"/>
              </a:rPr>
              <a:t> </a:t>
            </a:r>
            <a:endParaRPr lang="fr-FR" sz="800" dirty="0">
              <a:solidFill>
                <a:srgbClr val="002060"/>
              </a:solidFill>
              <a:latin typeface="Montserrat"/>
              <a:cs typeface="Arial"/>
            </a:endParaRPr>
          </a:p>
          <a:p>
            <a:pPr marL="171450" indent="-171450">
              <a:spcBef>
                <a:spcPts val="0"/>
              </a:spcBef>
              <a:buFont typeface="Arial,Sans-Serif"/>
              <a:buChar char="•"/>
            </a:pPr>
            <a:r>
              <a:rPr lang="fr-FR" sz="900" b="1" cap="all" dirty="0">
                <a:solidFill>
                  <a:srgbClr val="002060"/>
                </a:solidFill>
                <a:latin typeface="Montserrat"/>
                <a:ea typeface="Verdana"/>
                <a:cs typeface="Verdana" panose="020B0604030504040204" pitchFamily="34" charset="0"/>
              </a:rPr>
              <a:t>La pratique (2H)</a:t>
            </a:r>
          </a:p>
          <a:p>
            <a:pPr>
              <a:spcBef>
                <a:spcPts val="0"/>
              </a:spcBef>
              <a:spcAft>
                <a:spcPts val="0"/>
              </a:spcAft>
            </a:pPr>
            <a:r>
              <a:rPr lang="fr-FR" sz="800" i="1" dirty="0">
                <a:solidFill>
                  <a:schemeClr val="accent5"/>
                </a:solidFill>
                <a:latin typeface="Montserrat"/>
                <a:cs typeface="Arial"/>
                <a:hlinkClick r:id="rId16">
                  <a:extLst>
                    <a:ext uri="{A12FA001-AC4F-418D-AE19-62706E023703}">
                      <ahyp:hlinkClr xmlns:ahyp="http://schemas.microsoft.com/office/drawing/2018/hyperlinkcolor" val="tx"/>
                    </a:ext>
                  </a:extLst>
                </a:hlinkClick>
              </a:rPr>
              <a:t>Pour vous inscrire : Clic droit et ouvrir le lien hypertexte.</a:t>
            </a:r>
            <a:endParaRPr lang="en-US" sz="800" dirty="0">
              <a:solidFill>
                <a:schemeClr val="accent5"/>
              </a:solidFill>
              <a:cs typeface="Arial"/>
            </a:endParaRPr>
          </a:p>
          <a:p>
            <a:pPr>
              <a:spcBef>
                <a:spcPts val="0"/>
              </a:spcBef>
              <a:spcAft>
                <a:spcPts val="0"/>
              </a:spcAft>
            </a:pPr>
            <a:endParaRPr lang="en-US" sz="800">
              <a:solidFill>
                <a:srgbClr val="000000"/>
              </a:solidFill>
              <a:latin typeface="Montserrat"/>
            </a:endParaRPr>
          </a:p>
          <a:p>
            <a:pPr>
              <a:spcBef>
                <a:spcPts val="0"/>
              </a:spcBef>
              <a:spcAft>
                <a:spcPts val="0"/>
              </a:spcAft>
            </a:pPr>
            <a:r>
              <a:rPr lang="fr-FR" sz="900" b="1" cap="all" dirty="0">
                <a:solidFill>
                  <a:srgbClr val="002060"/>
                </a:solidFill>
                <a:latin typeface="Montserrat"/>
                <a:cs typeface="Arial"/>
              </a:rPr>
              <a:t>MARKETING DE SOI : THÉORIE + TRAINING (3H30)</a:t>
            </a:r>
            <a:endParaRPr lang="en-US" sz="900" dirty="0">
              <a:solidFill>
                <a:srgbClr val="002060"/>
              </a:solidFill>
              <a:latin typeface="Montserrat"/>
              <a:cs typeface="Arial"/>
            </a:endParaRPr>
          </a:p>
          <a:p>
            <a:r>
              <a:rPr lang="fr-FR" sz="800" i="1" dirty="0">
                <a:solidFill>
                  <a:schemeClr val="accent5"/>
                </a:solidFill>
                <a:latin typeface="Montserrat"/>
                <a:cs typeface="Arial"/>
                <a:hlinkClick r:id="rId17">
                  <a:extLst>
                    <a:ext uri="{A12FA001-AC4F-418D-AE19-62706E023703}">
                      <ahyp:hlinkClr xmlns:ahyp="http://schemas.microsoft.com/office/drawing/2018/hyperlinkcolor" val="tx"/>
                    </a:ext>
                  </a:extLst>
                </a:hlinkClick>
              </a:rPr>
              <a:t>Pour vous inscrire : Clic droit et ouvrir le lien hypertexte.</a:t>
            </a:r>
            <a:endParaRPr lang="fr-FR" sz="800" dirty="0">
              <a:solidFill>
                <a:schemeClr val="accent5"/>
              </a:solidFill>
              <a:latin typeface="Montserrat"/>
              <a:cs typeface="Arial"/>
            </a:endParaRPr>
          </a:p>
          <a:p>
            <a:pPr>
              <a:spcBef>
                <a:spcPts val="0"/>
              </a:spcBef>
              <a:spcAft>
                <a:spcPts val="0"/>
              </a:spcAft>
            </a:pPr>
            <a:endParaRPr lang="fr-FR" sz="800">
              <a:solidFill>
                <a:srgbClr val="000000"/>
              </a:solidFill>
              <a:latin typeface="Montserrat"/>
            </a:endParaRPr>
          </a:p>
          <a:p>
            <a:pPr>
              <a:spcBef>
                <a:spcPts val="0"/>
              </a:spcBef>
              <a:spcAft>
                <a:spcPts val="0"/>
              </a:spcAft>
            </a:pPr>
            <a:r>
              <a:rPr lang="fr-FR" sz="900" b="1" cap="all" dirty="0">
                <a:solidFill>
                  <a:srgbClr val="002060"/>
                </a:solidFill>
                <a:latin typeface="Montserrat"/>
                <a:cs typeface="Arial"/>
              </a:rPr>
              <a:t>RECRUTEMENT : TOUT SAVOIR SUR LES PROCESSUS DE SELECTION (1H)</a:t>
            </a:r>
            <a:endParaRPr lang="en-US" sz="900" dirty="0">
              <a:solidFill>
                <a:srgbClr val="002060"/>
              </a:solidFill>
              <a:latin typeface="Montserrat"/>
              <a:cs typeface="Arial"/>
            </a:endParaRPr>
          </a:p>
          <a:p>
            <a:pPr>
              <a:spcBef>
                <a:spcPts val="0"/>
              </a:spcBef>
            </a:pPr>
            <a:r>
              <a:rPr lang="fr-FR" sz="800" i="1" dirty="0">
                <a:solidFill>
                  <a:schemeClr val="accent5"/>
                </a:solidFill>
                <a:latin typeface="Montserrat"/>
                <a:cs typeface="Arial"/>
                <a:hlinkClick r:id="rId18">
                  <a:extLst>
                    <a:ext uri="{A12FA001-AC4F-418D-AE19-62706E023703}">
                      <ahyp:hlinkClr xmlns:ahyp="http://schemas.microsoft.com/office/drawing/2018/hyperlinkcolor" val="tx"/>
                    </a:ext>
                  </a:extLst>
                </a:hlinkClick>
              </a:rPr>
              <a:t>Pour vous inscrire : Clic droit et ouvrir le lien hypertexte</a:t>
            </a:r>
            <a:endParaRPr lang="fr-FR" sz="800" dirty="0">
              <a:solidFill>
                <a:schemeClr val="accent5"/>
              </a:solidFill>
              <a:latin typeface="Montserrat"/>
              <a:cs typeface="Arial"/>
            </a:endParaRPr>
          </a:p>
          <a:p>
            <a:pPr>
              <a:spcBef>
                <a:spcPts val="0"/>
              </a:spcBef>
            </a:pPr>
            <a:endParaRPr lang="fr-FR" sz="1000">
              <a:solidFill>
                <a:schemeClr val="accent5"/>
              </a:solidFill>
            </a:endParaRPr>
          </a:p>
          <a:p>
            <a:pPr>
              <a:spcBef>
                <a:spcPts val="0"/>
              </a:spcBef>
              <a:tabLst>
                <a:tab pos="1616075" algn="l"/>
                <a:tab pos="2693988" algn="l"/>
              </a:tabLst>
              <a:defRPr/>
            </a:pPr>
            <a:r>
              <a:rPr lang="fr-FR" sz="900" b="1" cap="all" dirty="0">
                <a:solidFill>
                  <a:srgbClr val="002060"/>
                </a:solidFill>
                <a:latin typeface="Montserrat"/>
                <a:ea typeface="Verdana"/>
                <a:cs typeface="Verdana" panose="020B0604030504040204" pitchFamily="34" charset="0"/>
              </a:rPr>
              <a:t>PROMOUVOIR SON PROJET À TRAVERS SON RÉSEAU _ E-learning</a:t>
            </a:r>
          </a:p>
          <a:p>
            <a:pPr lvl="0">
              <a:spcBef>
                <a:spcPts val="0"/>
              </a:spcBef>
              <a:tabLst>
                <a:tab pos="1616075" algn="l"/>
                <a:tab pos="2693988" algn="l"/>
              </a:tabLst>
              <a:defRPr/>
            </a:pPr>
            <a:r>
              <a:rPr lang="fr-FR" sz="800" i="1" dirty="0">
                <a:solidFill>
                  <a:srgbClr val="000000"/>
                </a:solidFill>
                <a:latin typeface="Montserrat"/>
                <a:cs typeface="Verdana"/>
              </a:rPr>
              <a:t>  </a:t>
            </a:r>
            <a:r>
              <a:rPr lang="fr-FR" sz="800" i="1" dirty="0">
                <a:solidFill>
                  <a:srgbClr val="000000"/>
                </a:solidFill>
                <a:latin typeface="Montserrat"/>
                <a:cs typeface="Verdana"/>
                <a:hlinkClick r:id="rId19"/>
              </a:rPr>
              <a:t>Clic droit et ouvrir le lien hypertexte</a:t>
            </a:r>
            <a:endParaRPr lang="fr-FR" sz="800" dirty="0">
              <a:solidFill>
                <a:srgbClr val="000000"/>
              </a:solidFill>
              <a:latin typeface="Montserrat" panose="00000500000000000000" pitchFamily="2" charset="0"/>
              <a:cs typeface="Verdana"/>
            </a:endParaRPr>
          </a:p>
          <a:p>
            <a:pPr lvl="0">
              <a:spcBef>
                <a:spcPts val="0"/>
              </a:spcBef>
              <a:tabLst>
                <a:tab pos="1343025" algn="l"/>
              </a:tabLst>
            </a:pPr>
            <a:endParaRPr lang="fr-FR" sz="800" b="1" i="1">
              <a:solidFill>
                <a:srgbClr val="000000"/>
              </a:solidFill>
              <a:latin typeface="Montserrat" panose="00000500000000000000" pitchFamily="2" charset="0"/>
              <a:cs typeface="Verdana"/>
            </a:endParaRPr>
          </a:p>
          <a:p>
            <a:pPr>
              <a:spcBef>
                <a:spcPts val="0"/>
              </a:spcBef>
              <a:tabLst>
                <a:tab pos="1343025" algn="l"/>
              </a:tabLst>
            </a:pPr>
            <a:r>
              <a:rPr lang="fr-FR" sz="900" b="1" dirty="0">
                <a:solidFill>
                  <a:srgbClr val="002060"/>
                </a:solidFill>
                <a:latin typeface="Montserrat"/>
                <a:cs typeface="Verdana"/>
              </a:rPr>
              <a:t>TRAVAILLER SON PITCH (1H)</a:t>
            </a:r>
            <a:endParaRPr lang="fr-FR" sz="900" i="1" dirty="0">
              <a:solidFill>
                <a:srgbClr val="000000"/>
              </a:solidFill>
              <a:latin typeface="Montserrat" panose="00000500000000000000" pitchFamily="2" charset="0"/>
            </a:endParaRPr>
          </a:p>
          <a:p>
            <a:pPr lvl="0">
              <a:spcBef>
                <a:spcPts val="0"/>
              </a:spcBef>
              <a:tabLst>
                <a:tab pos="1343025" algn="l"/>
              </a:tabLst>
            </a:pPr>
            <a:r>
              <a:rPr lang="fr-FR" sz="800" i="1" dirty="0">
                <a:solidFill>
                  <a:srgbClr val="000000"/>
                </a:solidFill>
                <a:latin typeface="Montserrat"/>
                <a:cs typeface="Arial"/>
              </a:rPr>
              <a:t> </a:t>
            </a:r>
            <a:r>
              <a:rPr lang="fr-FR" sz="800" i="1" dirty="0">
                <a:solidFill>
                  <a:srgbClr val="000000"/>
                </a:solidFill>
                <a:latin typeface="Montserrat"/>
                <a:cs typeface="Verdana"/>
                <a:hlinkClick r:id="rId20"/>
              </a:rPr>
              <a:t>Clic droit et ouvrir le lien hypertexte</a:t>
            </a:r>
          </a:p>
          <a:p>
            <a:pPr>
              <a:spcBef>
                <a:spcPts val="0"/>
              </a:spcBef>
              <a:tabLst>
                <a:tab pos="1343025" algn="l"/>
              </a:tabLst>
            </a:pPr>
            <a:endParaRPr lang="fr-FR" sz="900" b="1" dirty="0">
              <a:solidFill>
                <a:srgbClr val="002060"/>
              </a:solidFill>
              <a:latin typeface="Montserrat"/>
            </a:endParaRPr>
          </a:p>
          <a:p>
            <a:pPr>
              <a:spcBef>
                <a:spcPts val="0"/>
              </a:spcBef>
              <a:tabLst>
                <a:tab pos="1343025" algn="l"/>
              </a:tabLst>
            </a:pPr>
            <a:r>
              <a:rPr lang="fr-FR" sz="900" b="1" dirty="0">
                <a:solidFill>
                  <a:srgbClr val="002060"/>
                </a:solidFill>
                <a:latin typeface="Montserrat"/>
                <a:cs typeface="Arial"/>
              </a:rPr>
              <a:t>REBONDIR (7H)</a:t>
            </a:r>
          </a:p>
          <a:p>
            <a:pPr marL="171450" indent="-171450">
              <a:spcBef>
                <a:spcPts val="0"/>
              </a:spcBef>
              <a:buFont typeface="Calibri"/>
              <a:buChar char="-"/>
              <a:tabLst>
                <a:tab pos="1343025" algn="l"/>
              </a:tabLst>
            </a:pPr>
            <a:r>
              <a:rPr lang="fr-FR" sz="800" b="1" cap="all" dirty="0">
                <a:solidFill>
                  <a:schemeClr val="accent3">
                    <a:lumMod val="60000"/>
                    <a:lumOff val="40000"/>
                  </a:schemeClr>
                </a:solidFill>
                <a:latin typeface="Montserrat"/>
                <a:ea typeface="Verdana"/>
                <a:cs typeface="Arial"/>
              </a:rPr>
              <a:t>REG – PRESENTIEL 7H :</a:t>
            </a:r>
          </a:p>
          <a:p>
            <a:pPr>
              <a:spcBef>
                <a:spcPts val="0"/>
              </a:spcBef>
              <a:tabLst>
                <a:tab pos="1343025" algn="l"/>
              </a:tabLst>
            </a:pPr>
            <a:r>
              <a:rPr lang="fr-FR" sz="800" i="1" dirty="0">
                <a:solidFill>
                  <a:srgbClr val="003DA5"/>
                </a:solidFill>
                <a:latin typeface="Montserrat"/>
                <a:cs typeface="Arial"/>
                <a:hlinkClick r:id="rId21"/>
              </a:rPr>
              <a:t>Pour vous inscrire : Clic droit et ouvrir le lien hypertexte</a:t>
            </a:r>
            <a:endParaRPr lang="fr-FR" dirty="0">
              <a:cs typeface="Arial"/>
            </a:endParaRPr>
          </a:p>
        </p:txBody>
      </p:sp>
    </p:spTree>
    <p:extLst>
      <p:ext uri="{BB962C8B-B14F-4D97-AF65-F5344CB8AC3E}">
        <p14:creationId xmlns:p14="http://schemas.microsoft.com/office/powerpoint/2010/main" val="291257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4318" y="894415"/>
            <a:ext cx="589922" cy="286105"/>
          </a:xfrm>
          <a:prstGeom prst="rect">
            <a:avLst/>
          </a:prstGeom>
          <a:solidFill>
            <a:schemeClr val="tx1">
              <a:lumMod val="75000"/>
            </a:schemeClr>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a:latin typeface="Montserrat" panose="00000500000000000000" pitchFamily="2" charset="0"/>
              </a:rPr>
              <a:t>5</a:t>
            </a:r>
          </a:p>
        </p:txBody>
      </p:sp>
      <p:sp>
        <p:nvSpPr>
          <p:cNvPr id="9" name="Rectangle 8"/>
          <p:cNvSpPr/>
          <p:nvPr/>
        </p:nvSpPr>
        <p:spPr>
          <a:xfrm>
            <a:off x="179001" y="1149327"/>
            <a:ext cx="4235707" cy="1976900"/>
          </a:xfrm>
          <a:prstGeom prst="rect">
            <a:avLst/>
          </a:prstGeom>
          <a:noFill/>
          <a:ln w="571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84318" y="1430283"/>
            <a:ext cx="4269960" cy="1492716"/>
          </a:xfrm>
          <a:prstGeom prst="rect">
            <a:avLst/>
          </a:prstGeom>
          <a:noFill/>
        </p:spPr>
        <p:txBody>
          <a:bodyPr wrap="square" lIns="91440" tIns="45720" rIns="91440" bIns="45720" numCol="1" spcCol="360000" rtlCol="0" anchor="t">
            <a:spAutoFit/>
          </a:bodyPr>
          <a:lstStyle/>
          <a:p>
            <a:pPr>
              <a:spcBef>
                <a:spcPts val="0"/>
              </a:spcBef>
              <a:spcAft>
                <a:spcPts val="0"/>
              </a:spcAft>
              <a:defRPr/>
            </a:pPr>
            <a:r>
              <a:rPr lang="fr-FR" sz="900" b="1" cap="all" dirty="0">
                <a:solidFill>
                  <a:srgbClr val="002060"/>
                </a:solidFill>
                <a:latin typeface="Montserrat"/>
                <a:ea typeface="Verdana"/>
                <a:cs typeface="Verdana" panose="020B0604030504040204" pitchFamily="34" charset="0"/>
              </a:rPr>
              <a:t>LES ESSENTIELS DE LA PRISE DE POSTE (1H)</a:t>
            </a:r>
            <a:endParaRPr lang="fr-FR" sz="900" dirty="0"/>
          </a:p>
          <a:p>
            <a:pPr>
              <a:spcBef>
                <a:spcPts val="0"/>
              </a:spcBef>
              <a:spcAft>
                <a:spcPts val="0"/>
              </a:spcAft>
              <a:defRPr/>
            </a:pPr>
            <a:r>
              <a:rPr lang="fr-FR" sz="800" i="1" dirty="0">
                <a:solidFill>
                  <a:srgbClr val="000000"/>
                </a:solidFill>
                <a:latin typeface="Montserrat"/>
                <a:cs typeface="Verdana"/>
              </a:rPr>
              <a:t> </a:t>
            </a:r>
            <a:r>
              <a:rPr lang="fr-FR" sz="800" i="1" dirty="0">
                <a:solidFill>
                  <a:srgbClr val="000000"/>
                </a:solidFill>
                <a:latin typeface="Montserrat"/>
                <a:cs typeface="Verdana"/>
                <a:hlinkClick r:id="rId3"/>
              </a:rPr>
              <a:t>Clic droit et ouvrir le lien hypertexte</a:t>
            </a:r>
            <a:endParaRPr lang="fr-FR" sz="800" i="1" dirty="0">
              <a:solidFill>
                <a:srgbClr val="000000"/>
              </a:solidFill>
              <a:latin typeface="Montserrat"/>
              <a:cs typeface="Verdana"/>
            </a:endParaRPr>
          </a:p>
          <a:p>
            <a:pPr>
              <a:spcBef>
                <a:spcPts val="0"/>
              </a:spcBef>
              <a:spcAft>
                <a:spcPts val="0"/>
              </a:spcAft>
              <a:defRPr/>
            </a:pPr>
            <a:endParaRPr lang="fr-FR" sz="800" i="1" dirty="0">
              <a:solidFill>
                <a:srgbClr val="000000"/>
              </a:solidFill>
              <a:latin typeface="Montserrat"/>
              <a:cs typeface="Verdana"/>
            </a:endParaRPr>
          </a:p>
          <a:p>
            <a:pPr>
              <a:spcBef>
                <a:spcPts val="0"/>
              </a:spcBef>
              <a:defRPr/>
            </a:pPr>
            <a:r>
              <a:rPr lang="fr-FR" sz="900" b="1" cap="all" dirty="0">
                <a:solidFill>
                  <a:srgbClr val="002060"/>
                </a:solidFill>
                <a:latin typeface="Montserrat"/>
                <a:ea typeface="Verdana"/>
                <a:cs typeface="Calibri"/>
              </a:rPr>
              <a:t>PDI PLAN DE DÉVELOPPEMENT INDIVIDUEL</a:t>
            </a:r>
            <a:endParaRPr lang="fr-FR" sz="900" dirty="0"/>
          </a:p>
          <a:p>
            <a:pPr marL="171450" indent="-171450">
              <a:spcBef>
                <a:spcPts val="0"/>
              </a:spcBef>
              <a:buFont typeface="Calibri"/>
              <a:buChar char="-"/>
              <a:defRPr/>
            </a:pPr>
            <a:r>
              <a:rPr lang="fr-FR" sz="800" b="1" cap="all" dirty="0">
                <a:solidFill>
                  <a:schemeClr val="accent3">
                    <a:lumMod val="60000"/>
                    <a:lumOff val="40000"/>
                  </a:schemeClr>
                </a:solidFill>
                <a:latin typeface="Montserrat"/>
                <a:ea typeface="Verdana"/>
                <a:cs typeface="Arial"/>
              </a:rPr>
              <a:t>REG – Présentiel 3H30 :</a:t>
            </a:r>
          </a:p>
          <a:p>
            <a:pPr>
              <a:spcBef>
                <a:spcPts val="0"/>
              </a:spcBef>
              <a:defRPr/>
            </a:pPr>
            <a:r>
              <a:rPr lang="fr-FR" sz="800" i="1" dirty="0">
                <a:solidFill>
                  <a:srgbClr val="002060"/>
                </a:solidFill>
                <a:latin typeface="Montserrat"/>
                <a:cs typeface="Calibri"/>
                <a:hlinkClick r:id="rId4"/>
              </a:rPr>
              <a:t>Pour vous inscrire : Clic droit et ouvrir le lien hypertexte.</a:t>
            </a:r>
            <a:endParaRPr lang="fr-FR" sz="800" dirty="0"/>
          </a:p>
          <a:p>
            <a:pPr marL="171450" indent="-171450">
              <a:spcBef>
                <a:spcPts val="0"/>
              </a:spcBef>
              <a:buFont typeface="Calibri"/>
              <a:buChar char="-"/>
              <a:defRPr/>
            </a:pPr>
            <a:r>
              <a:rPr lang="fr-FR" sz="800" b="1" cap="all" dirty="0">
                <a:solidFill>
                  <a:schemeClr val="accent3">
                    <a:lumMod val="60000"/>
                    <a:lumOff val="40000"/>
                  </a:schemeClr>
                </a:solidFill>
                <a:latin typeface="Montserrat"/>
                <a:ea typeface="Verdana"/>
                <a:cs typeface="Arial"/>
              </a:rPr>
              <a:t>REG – Classe Virtuelle 3H30 :</a:t>
            </a:r>
          </a:p>
          <a:p>
            <a:pPr>
              <a:spcBef>
                <a:spcPts val="0"/>
              </a:spcBef>
              <a:defRPr/>
            </a:pPr>
            <a:r>
              <a:rPr lang="fr-FR" sz="800" i="1" dirty="0">
                <a:solidFill>
                  <a:srgbClr val="002060"/>
                </a:solidFill>
                <a:latin typeface="Montserrat"/>
                <a:cs typeface="Calibri"/>
                <a:hlinkClick r:id="rId5"/>
              </a:rPr>
              <a:t>Pour vous inscrire : Clic droit et ouvrir le lien hypertexte</a:t>
            </a:r>
            <a:endParaRPr lang="fr-FR" sz="800" i="1" dirty="0">
              <a:solidFill>
                <a:srgbClr val="002060"/>
              </a:solidFill>
              <a:latin typeface="Montserrat"/>
              <a:cs typeface="Calibri"/>
            </a:endParaRPr>
          </a:p>
          <a:p>
            <a:pPr>
              <a:spcBef>
                <a:spcPts val="0"/>
              </a:spcBef>
              <a:defRPr/>
            </a:pPr>
            <a:endParaRPr lang="fr-FR" sz="800" i="1" dirty="0">
              <a:solidFill>
                <a:srgbClr val="002060"/>
              </a:solidFill>
              <a:latin typeface="Montserrat"/>
              <a:cs typeface="Calibri"/>
            </a:endParaRPr>
          </a:p>
          <a:p>
            <a:pPr>
              <a:spcBef>
                <a:spcPts val="0"/>
              </a:spcBef>
              <a:tabLst>
                <a:tab pos="1616075" algn="l"/>
                <a:tab pos="2693988" algn="l"/>
              </a:tabLst>
              <a:defRPr/>
            </a:pPr>
            <a:endParaRPr lang="fr-FR" sz="900" b="1" cap="all" dirty="0">
              <a:solidFill>
                <a:srgbClr val="002060"/>
              </a:solidFill>
              <a:latin typeface="Montserrat"/>
              <a:ea typeface="Verdana"/>
            </a:endParaRPr>
          </a:p>
          <a:p>
            <a:pPr>
              <a:spcBef>
                <a:spcPts val="0"/>
              </a:spcBef>
              <a:defRPr/>
            </a:pPr>
            <a:endParaRPr lang="fr-FR" sz="800" i="1" dirty="0">
              <a:solidFill>
                <a:srgbClr val="000000"/>
              </a:solidFill>
              <a:latin typeface="Montserrat"/>
              <a:cs typeface="Verdana"/>
            </a:endParaRPr>
          </a:p>
        </p:txBody>
      </p:sp>
      <p:sp>
        <p:nvSpPr>
          <p:cNvPr id="21" name="Espace réservé du contenu 4"/>
          <p:cNvSpPr txBox="1">
            <a:spLocks/>
          </p:cNvSpPr>
          <p:nvPr/>
        </p:nvSpPr>
        <p:spPr>
          <a:xfrm>
            <a:off x="849499" y="898850"/>
            <a:ext cx="2939598" cy="273067"/>
          </a:xfrm>
          <a:prstGeom prst="rect">
            <a:avLst/>
          </a:prstGeom>
        </p:spPr>
        <p:txBody>
          <a:bodyPr vert="horz" lIns="0" tIns="0" rIns="0" bIns="0" rtlCol="0" anchor="t">
            <a:noAutofit/>
          </a:bodyPr>
          <a:lstStyle>
            <a:lvl1pPr marL="0" indent="0" algn="l" defTabSz="914400" rtl="0" eaLnBrk="1" latinLnBrk="0" hangingPunct="1">
              <a:lnSpc>
                <a:spcPts val="1700"/>
              </a:lnSpc>
              <a:spcBef>
                <a:spcPct val="20000"/>
              </a:spcBef>
              <a:spcAft>
                <a:spcPts val="600"/>
              </a:spcAft>
              <a:buFont typeface="Arial" pitchFamily="34" charset="0"/>
              <a:buNone/>
              <a:defRPr sz="1600" b="1" kern="1200" cap="all" baseline="0">
                <a:solidFill>
                  <a:schemeClr val="tx2"/>
                </a:solidFill>
                <a:latin typeface="Montserrat ExtraBold" pitchFamily="2" charset="0"/>
                <a:ea typeface="+mn-ea"/>
                <a:cs typeface="+mn-cs"/>
              </a:defRPr>
            </a:lvl1pPr>
            <a:lvl2pPr marL="0" indent="0" algn="l" defTabSz="914400" rtl="0" eaLnBrk="1" latinLnBrk="0" hangingPunct="1">
              <a:lnSpc>
                <a:spcPts val="1500"/>
              </a:lnSpc>
              <a:spcBef>
                <a:spcPts val="0"/>
              </a:spcBef>
              <a:buFont typeface="Arial" pitchFamily="34" charset="0"/>
              <a:buNone/>
              <a:defRPr sz="13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fr-FR" sz="1400">
                <a:solidFill>
                  <a:srgbClr val="003DA5"/>
                </a:solidFill>
                <a:latin typeface="Montserrat"/>
                <a:ea typeface="Verdana"/>
              </a:rPr>
              <a:t>Réussir ma prise de poste </a:t>
            </a:r>
            <a:endParaRPr lang="fr-FR" sz="1400">
              <a:solidFill>
                <a:srgbClr val="003DA5"/>
              </a:solidFill>
              <a:latin typeface="Montserrat" panose="00000500000000000000" pitchFamily="2" charset="0"/>
              <a:ea typeface="Verdana" panose="020B0604030504040204" pitchFamily="34" charset="0"/>
            </a:endParaRPr>
          </a:p>
        </p:txBody>
      </p:sp>
      <p:pic>
        <p:nvPicPr>
          <p:cNvPr id="2" name="Image 1"/>
          <p:cNvPicPr>
            <a:picLocks noChangeAspect="1"/>
          </p:cNvPicPr>
          <p:nvPr/>
        </p:nvPicPr>
        <p:blipFill>
          <a:blip r:embed="rId6"/>
          <a:stretch>
            <a:fillRect/>
          </a:stretch>
        </p:blipFill>
        <p:spPr>
          <a:xfrm>
            <a:off x="0" y="262500"/>
            <a:ext cx="3029975" cy="377985"/>
          </a:xfrm>
          <a:prstGeom prst="rect">
            <a:avLst/>
          </a:prstGeom>
        </p:spPr>
      </p:pic>
      <p:pic>
        <p:nvPicPr>
          <p:cNvPr id="3" name="Image 2"/>
          <p:cNvPicPr>
            <a:picLocks noChangeAspect="1"/>
          </p:cNvPicPr>
          <p:nvPr/>
        </p:nvPicPr>
        <p:blipFill>
          <a:blip r:embed="rId7"/>
          <a:stretch>
            <a:fillRect/>
          </a:stretch>
        </p:blipFill>
        <p:spPr>
          <a:xfrm>
            <a:off x="5033490" y="307531"/>
            <a:ext cx="4651651" cy="512108"/>
          </a:xfrm>
          <a:prstGeom prst="rect">
            <a:avLst/>
          </a:prstGeom>
        </p:spPr>
      </p:pic>
      <p:pic>
        <p:nvPicPr>
          <p:cNvPr id="5" name="Image 4"/>
          <p:cNvPicPr>
            <a:picLocks noChangeAspect="1"/>
          </p:cNvPicPr>
          <p:nvPr/>
        </p:nvPicPr>
        <p:blipFill>
          <a:blip r:embed="rId8"/>
          <a:stretch>
            <a:fillRect/>
          </a:stretch>
        </p:blipFill>
        <p:spPr>
          <a:xfrm>
            <a:off x="5033490" y="919284"/>
            <a:ext cx="4562897" cy="2844194"/>
          </a:xfrm>
          <a:prstGeom prst="rect">
            <a:avLst/>
          </a:prstGeom>
        </p:spPr>
      </p:pic>
      <p:sp>
        <p:nvSpPr>
          <p:cNvPr id="18" name="ZoneTexte 17"/>
          <p:cNvSpPr txBox="1"/>
          <p:nvPr/>
        </p:nvSpPr>
        <p:spPr>
          <a:xfrm>
            <a:off x="5092765" y="950774"/>
            <a:ext cx="4628917" cy="3262432"/>
          </a:xfrm>
          <a:prstGeom prst="rect">
            <a:avLst/>
          </a:prstGeom>
          <a:noFill/>
        </p:spPr>
        <p:txBody>
          <a:bodyPr wrap="square" lIns="91440" tIns="45720" rIns="91440" bIns="45720" numCol="1" spcCol="360000" rtlCol="0" anchor="t">
            <a:spAutoFit/>
          </a:bodyPr>
          <a:lstStyle/>
          <a:p>
            <a:pPr>
              <a:spcBef>
                <a:spcPts val="0"/>
              </a:spcBef>
              <a:defRPr/>
            </a:pPr>
            <a:r>
              <a:rPr lang="fr-FR" sz="900" b="1" cap="all" dirty="0">
                <a:solidFill>
                  <a:srgbClr val="000000"/>
                </a:solidFill>
                <a:latin typeface="+mn-lt"/>
                <a:ea typeface="Calibri" panose="020F0502020204030204" pitchFamily="34" charset="0"/>
                <a:cs typeface="Calibri" panose="020F0502020204030204" pitchFamily="34" charset="0"/>
              </a:rPr>
              <a:t>SE PREPARER AUX ENTRETIENS D’ADMISSION </a:t>
            </a:r>
          </a:p>
          <a:p>
            <a:pPr>
              <a:spcBef>
                <a:spcPts val="0"/>
              </a:spcBef>
              <a:defRPr/>
            </a:pPr>
            <a:endParaRPr lang="fr-FR" sz="900" b="1" cap="all" dirty="0">
              <a:solidFill>
                <a:srgbClr val="000000"/>
              </a:solidFill>
              <a:latin typeface="+mn-lt"/>
              <a:ea typeface="Calibri" panose="020F0502020204030204" pitchFamily="34" charset="0"/>
              <a:cs typeface="Calibri" panose="020F0502020204030204" pitchFamily="34" charset="0"/>
            </a:endParaRPr>
          </a:p>
          <a:p>
            <a:pPr>
              <a:spcBef>
                <a:spcPts val="0"/>
              </a:spcBef>
              <a:defRPr/>
            </a:pPr>
            <a:r>
              <a:rPr lang="fr-FR" sz="900" i="1" cap="all" dirty="0">
                <a:latin typeface="+mn-lt"/>
                <a:ea typeface="Calibri" panose="020F0502020204030204" pitchFamily="34" charset="0"/>
                <a:cs typeface="Calibri" panose="020F0502020204030204" pitchFamily="34" charset="0"/>
              </a:rPr>
              <a:t>Ateliers programmés en fonction des calendriers annuels D'ouverture</a:t>
            </a:r>
            <a:endParaRPr lang="fr-FR" sz="900" i="1" dirty="0">
              <a:solidFill>
                <a:srgbClr val="000000"/>
              </a:solidFill>
              <a:latin typeface="+mn-lt"/>
              <a:ea typeface="Calibri" panose="020F0502020204030204" pitchFamily="34" charset="0"/>
              <a:cs typeface="Calibri" panose="020F0502020204030204" pitchFamily="34" charset="0"/>
            </a:endParaRPr>
          </a:p>
          <a:p>
            <a:pPr>
              <a:spcBef>
                <a:spcPts val="0"/>
              </a:spcBef>
              <a:defRPr/>
            </a:pPr>
            <a:endParaRPr lang="fr-FR" sz="900" i="1" dirty="0">
              <a:solidFill>
                <a:srgbClr val="000000"/>
              </a:solidFill>
              <a:latin typeface="+mn-lt"/>
              <a:ea typeface="Calibri" panose="020F0502020204030204" pitchFamily="34" charset="0"/>
              <a:cs typeface="Calibri" panose="020F0502020204030204" pitchFamily="34" charset="0"/>
            </a:endParaRPr>
          </a:p>
          <a:p>
            <a:pPr>
              <a:spcBef>
                <a:spcPts val="0"/>
              </a:spcBef>
              <a:defRPr/>
            </a:pPr>
            <a:endParaRPr lang="fr-FR" sz="900" i="1" dirty="0">
              <a:solidFill>
                <a:srgbClr val="000000"/>
              </a:solidFill>
              <a:latin typeface="+mn-lt"/>
              <a:ea typeface="Calibri" panose="020F0502020204030204" pitchFamily="34" charset="0"/>
              <a:cs typeface="Calibri" panose="020F0502020204030204" pitchFamily="34" charset="0"/>
            </a:endParaRPr>
          </a:p>
          <a:p>
            <a:pPr>
              <a:spcBef>
                <a:spcPts val="0"/>
              </a:spcBef>
              <a:defRPr/>
            </a:pPr>
            <a:r>
              <a:rPr lang="fr-FR" sz="1200" b="1" cap="all" dirty="0">
                <a:solidFill>
                  <a:srgbClr val="000000"/>
                </a:solidFill>
                <a:latin typeface="+mn-lt"/>
                <a:ea typeface="Calibri" panose="020F0502020204030204" pitchFamily="34" charset="0"/>
                <a:cs typeface="Calibri" panose="020F0502020204030204" pitchFamily="34" charset="0"/>
              </a:rPr>
              <a:t>EPREUVRE ORALE DE LA RPP GROUPE A.</a:t>
            </a:r>
            <a:endParaRPr lang="fr-FR" sz="1200" i="1" dirty="0">
              <a:solidFill>
                <a:srgbClr val="000000"/>
              </a:solidFill>
              <a:latin typeface="+mn-lt"/>
              <a:ea typeface="Calibri" panose="020F0502020204030204" pitchFamily="34" charset="0"/>
              <a:cs typeface="Calibri" panose="020F0502020204030204" pitchFamily="34" charset="0"/>
            </a:endParaRPr>
          </a:p>
          <a:p>
            <a:pPr>
              <a:spcBef>
                <a:spcPts val="0"/>
              </a:spcBef>
              <a:defRPr/>
            </a:pPr>
            <a:endParaRPr lang="fr-FR" sz="1200" i="1" dirty="0">
              <a:solidFill>
                <a:srgbClr val="000000"/>
              </a:solidFill>
              <a:latin typeface="+mn-lt"/>
              <a:ea typeface="Calibri" panose="020F0502020204030204" pitchFamily="34" charset="0"/>
              <a:cs typeface="Calibri" panose="020F0502020204030204" pitchFamily="34" charset="0"/>
            </a:endParaRPr>
          </a:p>
          <a:p>
            <a:pPr marL="171450" indent="-171450" eaLnBrk="0" hangingPunct="0">
              <a:spcBef>
                <a:spcPts val="0"/>
              </a:spcBef>
              <a:spcAft>
                <a:spcPts val="0"/>
              </a:spcAft>
              <a:buFont typeface="Arial" panose="020B0604020202020204" pitchFamily="34" charset="0"/>
              <a:buChar char="•"/>
              <a:defRPr/>
            </a:pPr>
            <a:r>
              <a:rPr lang="fr-FR" sz="1200" b="1" i="1" dirty="0">
                <a:solidFill>
                  <a:srgbClr val="000000"/>
                </a:solidFill>
                <a:latin typeface="+mn-lt"/>
                <a:ea typeface="Calibri" panose="020F0502020204030204" pitchFamily="34" charset="0"/>
                <a:cs typeface="Calibri" panose="020F0502020204030204" pitchFamily="34" charset="0"/>
              </a:rPr>
              <a:t>La théorie (1h).</a:t>
            </a:r>
            <a:r>
              <a:rPr lang="fr-FR" sz="1200" i="1" dirty="0">
                <a:solidFill>
                  <a:srgbClr val="000000"/>
                </a:solidFill>
                <a:latin typeface="+mn-lt"/>
                <a:ea typeface="Calibri" panose="020F0502020204030204" pitchFamily="34" charset="0"/>
                <a:cs typeface="Calibri" panose="020F0502020204030204" pitchFamily="34" charset="0"/>
              </a:rPr>
              <a:t> En E-learning  </a:t>
            </a:r>
          </a:p>
          <a:p>
            <a:pPr eaLnBrk="0" hangingPunct="0">
              <a:spcBef>
                <a:spcPts val="0"/>
              </a:spcBef>
              <a:spcAft>
                <a:spcPts val="0"/>
              </a:spcAft>
              <a:defRPr/>
            </a:pPr>
            <a:endParaRPr lang="fr-FR" sz="1200" b="1" i="1" dirty="0">
              <a:solidFill>
                <a:srgbClr val="000000"/>
              </a:solidFill>
              <a:latin typeface="+mn-lt"/>
              <a:ea typeface="Calibri" panose="020F0502020204030204" pitchFamily="34" charset="0"/>
              <a:cs typeface="Calibri" panose="020F0502020204030204" pitchFamily="34" charset="0"/>
            </a:endParaRPr>
          </a:p>
          <a:p>
            <a:pPr marL="171450" indent="-171450" eaLnBrk="0" hangingPunct="0">
              <a:spcBef>
                <a:spcPts val="0"/>
              </a:spcBef>
              <a:spcAft>
                <a:spcPts val="0"/>
              </a:spcAft>
              <a:buFont typeface="Arial" panose="020B0604020202020204" pitchFamily="34" charset="0"/>
              <a:buChar char="•"/>
              <a:defRPr/>
            </a:pPr>
            <a:r>
              <a:rPr lang="fr-FR" sz="1200" b="1" i="1" dirty="0">
                <a:solidFill>
                  <a:srgbClr val="000000"/>
                </a:solidFill>
                <a:latin typeface="+mn-lt"/>
                <a:ea typeface="Calibri" panose="020F0502020204030204" pitchFamily="34" charset="0"/>
                <a:cs typeface="Calibri" panose="020F0502020204030204" pitchFamily="34" charset="0"/>
              </a:rPr>
              <a:t>La pratique (2h30).</a:t>
            </a:r>
            <a:r>
              <a:rPr lang="fr-FR" sz="1200" i="1" dirty="0">
                <a:solidFill>
                  <a:srgbClr val="000000"/>
                </a:solidFill>
                <a:latin typeface="+mn-lt"/>
                <a:ea typeface="Calibri" panose="020F0502020204030204" pitchFamily="34" charset="0"/>
                <a:cs typeface="Calibri" panose="020F0502020204030204" pitchFamily="34" charset="0"/>
              </a:rPr>
              <a:t>  En Classe Virtuelle TEAMS</a:t>
            </a:r>
            <a:r>
              <a:rPr lang="fr-FR" sz="900" i="1" dirty="0">
                <a:solidFill>
                  <a:srgbClr val="000000"/>
                </a:solidFill>
                <a:latin typeface="+mn-lt"/>
                <a:ea typeface="Calibri" panose="020F0502020204030204" pitchFamily="34" charset="0"/>
                <a:cs typeface="Calibri" panose="020F0502020204030204" pitchFamily="34" charset="0"/>
              </a:rPr>
              <a:t>.</a:t>
            </a:r>
          </a:p>
          <a:p>
            <a:pPr eaLnBrk="0" hangingPunct="0">
              <a:spcBef>
                <a:spcPts val="0"/>
              </a:spcBef>
              <a:spcAft>
                <a:spcPts val="0"/>
              </a:spcAft>
              <a:defRPr/>
            </a:pPr>
            <a:r>
              <a:rPr lang="fr-FR" sz="1000" i="1" dirty="0">
                <a:solidFill>
                  <a:srgbClr val="000000"/>
                </a:solidFill>
                <a:latin typeface="+mn-lt"/>
                <a:ea typeface="Calibri" panose="020F0502020204030204" pitchFamily="34" charset="0"/>
                <a:cs typeface="Calibri" panose="020F0502020204030204" pitchFamily="34" charset="0"/>
              </a:rPr>
              <a:t>Animé par un CEDP et en groupe de 5, pour s''entrainer et bénéficier du retour du collectif</a:t>
            </a:r>
          </a:p>
          <a:p>
            <a:pPr eaLnBrk="0" hangingPunct="0">
              <a:spcBef>
                <a:spcPts val="0"/>
              </a:spcBef>
              <a:spcAft>
                <a:spcPts val="0"/>
              </a:spcAft>
              <a:defRPr/>
            </a:pPr>
            <a:r>
              <a:rPr lang="fr-FR" sz="1200" i="1" dirty="0">
                <a:solidFill>
                  <a:srgbClr val="000000"/>
                </a:solidFill>
                <a:latin typeface="+mn-lt"/>
                <a:ea typeface="Calibri" panose="020F0502020204030204" pitchFamily="34" charset="0"/>
                <a:cs typeface="Calibri" panose="020F0502020204030204" pitchFamily="34" charset="0"/>
              </a:rPr>
              <a:t>8 </a:t>
            </a:r>
            <a:r>
              <a:rPr lang="fr-FR" sz="1200" i="1">
                <a:solidFill>
                  <a:srgbClr val="000000"/>
                </a:solidFill>
                <a:latin typeface="+mn-lt"/>
                <a:ea typeface="Calibri" panose="020F0502020204030204" pitchFamily="34" charset="0"/>
                <a:cs typeface="Calibri" panose="020F0502020204030204" pitchFamily="34" charset="0"/>
              </a:rPr>
              <a:t>juillet   </a:t>
            </a:r>
            <a:r>
              <a:rPr lang="fr-FR" sz="1200" i="1" dirty="0">
                <a:solidFill>
                  <a:srgbClr val="000000"/>
                </a:solidFill>
                <a:latin typeface="+mn-lt"/>
                <a:ea typeface="Calibri" panose="020F0502020204030204" pitchFamily="34" charset="0"/>
                <a:cs typeface="Calibri" panose="020F0502020204030204" pitchFamily="34" charset="0"/>
              </a:rPr>
              <a:t>17 juillet  22 juillet   29 juillet  19 août  28 </a:t>
            </a:r>
            <a:r>
              <a:rPr lang="fr-FR" sz="1200" i="1">
                <a:solidFill>
                  <a:srgbClr val="000000"/>
                </a:solidFill>
                <a:latin typeface="+mn-lt"/>
                <a:ea typeface="Calibri" panose="020F0502020204030204" pitchFamily="34" charset="0"/>
                <a:cs typeface="Calibri" panose="020F0502020204030204" pitchFamily="34" charset="0"/>
              </a:rPr>
              <a:t>août </a:t>
            </a:r>
          </a:p>
          <a:p>
            <a:pPr eaLnBrk="0" hangingPunct="0">
              <a:spcBef>
                <a:spcPts val="0"/>
              </a:spcBef>
              <a:spcAft>
                <a:spcPts val="0"/>
              </a:spcAft>
              <a:defRPr/>
            </a:pPr>
            <a:r>
              <a:rPr lang="fr-FR" sz="1200" i="1">
                <a:solidFill>
                  <a:srgbClr val="000000"/>
                </a:solidFill>
                <a:latin typeface="+mn-lt"/>
                <a:ea typeface="Calibri" panose="020F0502020204030204" pitchFamily="34" charset="0"/>
                <a:cs typeface="Calibri" panose="020F0502020204030204" pitchFamily="34" charset="0"/>
              </a:rPr>
              <a:t>2 </a:t>
            </a:r>
            <a:r>
              <a:rPr lang="fr-FR" sz="1200" i="1" dirty="0">
                <a:solidFill>
                  <a:srgbClr val="000000"/>
                </a:solidFill>
                <a:latin typeface="+mn-lt"/>
                <a:ea typeface="Calibri" panose="020F0502020204030204" pitchFamily="34" charset="0"/>
                <a:cs typeface="Calibri" panose="020F0502020204030204" pitchFamily="34" charset="0"/>
              </a:rPr>
              <a:t>septembre et 16 septembre </a:t>
            </a:r>
          </a:p>
          <a:p>
            <a:pPr lvl="0" eaLnBrk="0" hangingPunct="0">
              <a:spcBef>
                <a:spcPts val="0"/>
              </a:spcBef>
              <a:spcAft>
                <a:spcPts val="0"/>
              </a:spcAft>
              <a:defRPr/>
            </a:pPr>
            <a:endParaRPr lang="fr-FR" sz="800" i="1" dirty="0">
              <a:solidFill>
                <a:srgbClr val="000000"/>
              </a:solidFill>
              <a:latin typeface="Montserrat" panose="00000500000000000000" pitchFamily="2" charset="0"/>
              <a:cs typeface="Verdana"/>
            </a:endParaRPr>
          </a:p>
          <a:p>
            <a:pPr eaLnBrk="0" hangingPunct="0">
              <a:spcBef>
                <a:spcPts val="0"/>
              </a:spcBef>
              <a:spcAft>
                <a:spcPts val="0"/>
              </a:spcAft>
              <a:defRPr/>
            </a:pPr>
            <a:endParaRPr lang="fr-FR" sz="800" b="1" cap="all" dirty="0">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eaLnBrk="0" hangingPunct="0">
              <a:spcBef>
                <a:spcPts val="0"/>
              </a:spcBef>
              <a:spcAft>
                <a:spcPts val="0"/>
              </a:spcAft>
              <a:defRPr/>
            </a:pPr>
            <a:endParaRPr lang="fr-FR" sz="800" b="1" cap="all" dirty="0">
              <a:solidFill>
                <a:srgbClr val="000000"/>
              </a:solidFill>
              <a:latin typeface="Montserrat" panose="00000500000000000000" pitchFamily="2" charset="0"/>
              <a:ea typeface="Verdana" panose="020B0604030504040204" pitchFamily="34" charset="0"/>
              <a:cs typeface="Verdana" panose="020B0604030504040204" pitchFamily="34" charset="0"/>
            </a:endParaRPr>
          </a:p>
          <a:p>
            <a:pPr lvl="0" eaLnBrk="0" hangingPunct="0">
              <a:spcBef>
                <a:spcPts val="0"/>
              </a:spcBef>
              <a:spcAft>
                <a:spcPts val="0"/>
              </a:spcAft>
              <a:defRPr/>
            </a:pPr>
            <a:endParaRPr lang="fr-FR" sz="800" i="1" dirty="0">
              <a:solidFill>
                <a:srgbClr val="000000"/>
              </a:solidFill>
              <a:latin typeface="Montserrat" panose="00000500000000000000" pitchFamily="2" charset="0"/>
              <a:cs typeface="Verdana"/>
            </a:endParaRPr>
          </a:p>
          <a:p>
            <a:pPr marL="171450" lvl="0" indent="-171450" eaLnBrk="0" hangingPunct="0">
              <a:spcBef>
                <a:spcPts val="0"/>
              </a:spcBef>
              <a:spcAft>
                <a:spcPts val="0"/>
              </a:spcAft>
              <a:buFont typeface="Arial" panose="020B0604020202020204" pitchFamily="34" charset="0"/>
              <a:buChar char="•"/>
              <a:defRPr/>
            </a:pPr>
            <a:endParaRPr lang="fr-FR" sz="800" i="1" dirty="0">
              <a:solidFill>
                <a:srgbClr val="000000"/>
              </a:solidFill>
              <a:latin typeface="Montserrat" panose="00000500000000000000" pitchFamily="2" charset="0"/>
              <a:cs typeface="Verdana"/>
            </a:endParaRPr>
          </a:p>
          <a:p>
            <a:pPr marL="171450" lvl="0" indent="-171450" eaLnBrk="0" hangingPunct="0">
              <a:spcBef>
                <a:spcPts val="0"/>
              </a:spcBef>
              <a:spcAft>
                <a:spcPts val="0"/>
              </a:spcAft>
              <a:buFont typeface="Arial" panose="020B0604020202020204" pitchFamily="34" charset="0"/>
              <a:buChar char="•"/>
              <a:defRPr/>
            </a:pPr>
            <a:endParaRPr lang="fr-FR" sz="800" dirty="0">
              <a:solidFill>
                <a:srgbClr val="000000"/>
              </a:solidFill>
              <a:latin typeface="Montserrat"/>
              <a:cs typeface="Verdana"/>
            </a:endParaRPr>
          </a:p>
        </p:txBody>
      </p:sp>
    </p:spTree>
    <p:extLst>
      <p:ext uri="{BB962C8B-B14F-4D97-AF65-F5344CB8AC3E}">
        <p14:creationId xmlns:p14="http://schemas.microsoft.com/office/powerpoint/2010/main" val="78756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e 18">
            <a:extLst>
              <a:ext uri="{FF2B5EF4-FFF2-40B4-BE49-F238E27FC236}">
                <a16:creationId xmlns:a16="http://schemas.microsoft.com/office/drawing/2014/main" id="{1028CC75-1AA9-8F24-10A9-D8D6F4EAAF96}"/>
              </a:ext>
            </a:extLst>
          </p:cNvPr>
          <p:cNvSpPr/>
          <p:nvPr/>
        </p:nvSpPr>
        <p:spPr>
          <a:xfrm>
            <a:off x="367610" y="171951"/>
            <a:ext cx="2958583" cy="382533"/>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lumMod val="65000"/>
                    <a:lumOff val="35000"/>
                  </a:schemeClr>
                </a:solidFill>
                <a:latin typeface="Montserrat" panose="00000500000000000000" pitchFamily="2" charset="0"/>
              </a:rPr>
              <a:t>ATELIERS MANAGERS - RRH</a:t>
            </a:r>
          </a:p>
        </p:txBody>
      </p:sp>
      <p:sp>
        <p:nvSpPr>
          <p:cNvPr id="7" name="Espace réservé du contenu 6">
            <a:extLst>
              <a:ext uri="{FF2B5EF4-FFF2-40B4-BE49-F238E27FC236}">
                <a16:creationId xmlns:a16="http://schemas.microsoft.com/office/drawing/2014/main" id="{D57DA1CE-A60C-7CF3-FE4C-B27EE7072385}"/>
              </a:ext>
            </a:extLst>
          </p:cNvPr>
          <p:cNvSpPr txBox="1">
            <a:spLocks/>
          </p:cNvSpPr>
          <p:nvPr/>
        </p:nvSpPr>
        <p:spPr>
          <a:xfrm>
            <a:off x="367610" y="815728"/>
            <a:ext cx="4396895" cy="5623573"/>
          </a:xfrm>
          <a:prstGeom prst="rect">
            <a:avLst/>
          </a:prstGeom>
          <a:ln w="63500">
            <a:solidFill>
              <a:schemeClr val="accent2">
                <a:lumMod val="60000"/>
                <a:lumOff val="40000"/>
              </a:schemeClr>
            </a:solidFill>
          </a:ln>
        </p:spPr>
        <p:txBody>
          <a:bodyPr vert="horz" lIns="216000" tIns="216000" rIns="216000" bIns="216000" numCol="2" rtlCol="0">
            <a:noAutofit/>
          </a:bodyPr>
          <a:lstStyle>
            <a:lvl1pPr marL="0" indent="0" algn="l" defTabSz="914400" rtl="0" eaLnBrk="1" latinLnBrk="0" hangingPunct="1">
              <a:lnSpc>
                <a:spcPts val="1700"/>
              </a:lnSpc>
              <a:spcBef>
                <a:spcPct val="20000"/>
              </a:spcBef>
              <a:buFont typeface="Arial" pitchFamily="34" charset="0"/>
              <a:buNone/>
              <a:defRPr sz="1400" b="1" kern="1200" cap="all" baseline="0">
                <a:solidFill>
                  <a:schemeClr val="tx2"/>
                </a:solidFill>
                <a:latin typeface="Barlow" pitchFamily="2" charset="0"/>
                <a:ea typeface="+mn-ea"/>
                <a:cs typeface="+mn-cs"/>
              </a:defRPr>
            </a:lvl1pPr>
            <a:lvl2pPr marL="87313" indent="-87313" algn="l" defTabSz="914400" rtl="0" eaLnBrk="1" latinLnBrk="0" hangingPunct="1">
              <a:lnSpc>
                <a:spcPts val="1100"/>
              </a:lnSpc>
              <a:spcBef>
                <a:spcPts val="0"/>
              </a:spcBef>
              <a:buFont typeface="Arial" pitchFamily="34" charset="0"/>
              <a:buChar char="•"/>
              <a:defRPr sz="11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1100" b="0" cap="none">
              <a:solidFill>
                <a:srgbClr val="003DA5"/>
              </a:solidFill>
              <a:latin typeface="Barlow Light" pitchFamily="2" charset="0"/>
            </a:endParaRPr>
          </a:p>
        </p:txBody>
      </p:sp>
      <p:sp>
        <p:nvSpPr>
          <p:cNvPr id="9" name="ZoneTexte 8">
            <a:extLst>
              <a:ext uri="{FF2B5EF4-FFF2-40B4-BE49-F238E27FC236}">
                <a16:creationId xmlns:a16="http://schemas.microsoft.com/office/drawing/2014/main" id="{C9925913-D1F6-3686-3504-1452C0FA932C}"/>
              </a:ext>
            </a:extLst>
          </p:cNvPr>
          <p:cNvSpPr txBox="1"/>
          <p:nvPr/>
        </p:nvSpPr>
        <p:spPr>
          <a:xfrm>
            <a:off x="367610" y="879628"/>
            <a:ext cx="4223641" cy="5770811"/>
          </a:xfrm>
          <a:prstGeom prst="rect">
            <a:avLst/>
          </a:prstGeom>
          <a:noFill/>
        </p:spPr>
        <p:txBody>
          <a:bodyPr wrap="square" rtlCol="0">
            <a:spAutoFit/>
          </a:bodyPr>
          <a:lstStyle/>
          <a:p>
            <a:pPr lvl="0">
              <a:spcBef>
                <a:spcPts val="0"/>
              </a:spcBef>
              <a:spcAft>
                <a:spcPts val="0"/>
              </a:spcAft>
              <a:defRPr/>
            </a:pPr>
            <a:r>
              <a:rPr lang="fr-FR" sz="900" b="1" cap="all">
                <a:solidFill>
                  <a:srgbClr val="002060"/>
                </a:solidFill>
                <a:latin typeface="Montserrat"/>
                <a:ea typeface="Verdana"/>
                <a:cs typeface="Verdana" panose="020B0604030504040204" pitchFamily="34" charset="0"/>
              </a:rPr>
              <a:t>GESTION DES OFFRES D'EMPLOI (2h00) – CLASSE VIRTUELLE</a:t>
            </a:r>
          </a:p>
          <a:p>
            <a:pPr lvl="0">
              <a:spcBef>
                <a:spcPts val="0"/>
              </a:spcBef>
              <a:spcAft>
                <a:spcPts val="0"/>
              </a:spcAft>
              <a:defRPr/>
            </a:pPr>
            <a:r>
              <a:rPr lang="fr-FR" sz="900" i="1">
                <a:solidFill>
                  <a:srgbClr val="000000"/>
                </a:solidFill>
                <a:latin typeface="Montserrat"/>
                <a:cs typeface="Verdana"/>
                <a:hlinkClick r:id="rId2"/>
              </a:rPr>
              <a:t>Clic droit et ouvrir le lien hypertexte</a:t>
            </a:r>
            <a:endParaRPr lang="fr-FR" sz="900" i="1">
              <a:solidFill>
                <a:srgbClr val="000000"/>
              </a:solidFill>
              <a:latin typeface="Montserrat"/>
              <a:cs typeface="Verdana"/>
              <a:hlinkClick r:id="rId3"/>
            </a:endParaRP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lvl="0">
              <a:spcBef>
                <a:spcPts val="0"/>
              </a:spcBef>
              <a:spcAft>
                <a:spcPts val="0"/>
              </a:spcAft>
              <a:defRPr/>
            </a:pPr>
            <a:r>
              <a:rPr lang="fr-FR" sz="900" b="1" cap="all">
                <a:solidFill>
                  <a:srgbClr val="002060"/>
                </a:solidFill>
                <a:latin typeface="Montserrat"/>
                <a:ea typeface="Verdana"/>
                <a:cs typeface="Verdana" panose="020B0604030504040204" pitchFamily="34" charset="0"/>
              </a:rPr>
              <a:t>GESTION DES CANDIDATURES (2h00) – CLASSE VIRTUELLE</a:t>
            </a:r>
          </a:p>
          <a:p>
            <a:pPr lvl="0">
              <a:spcBef>
                <a:spcPts val="0"/>
              </a:spcBef>
              <a:spcAft>
                <a:spcPts val="0"/>
              </a:spcAft>
              <a:defRPr/>
            </a:pPr>
            <a:r>
              <a:rPr lang="fr-FR" sz="900" i="1">
                <a:solidFill>
                  <a:srgbClr val="000000"/>
                </a:solidFill>
                <a:latin typeface="Montserrat"/>
                <a:cs typeface="Verdana"/>
                <a:hlinkClick r:id="rId4"/>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CONDUITE D'ENTRETIEN MEMBRES DE JURY </a:t>
            </a: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Présentiel 4h</a:t>
            </a:r>
          </a:p>
          <a:p>
            <a:pPr lvl="1">
              <a:spcBef>
                <a:spcPts val="0"/>
              </a:spcBef>
              <a:spcAft>
                <a:spcPts val="0"/>
              </a:spcAft>
              <a:defRPr/>
            </a:pPr>
            <a:r>
              <a:rPr lang="fr-FR" sz="900" i="1">
                <a:solidFill>
                  <a:srgbClr val="000000"/>
                </a:solidFill>
                <a:latin typeface="Montserrat"/>
                <a:cs typeface="Verdana"/>
                <a:hlinkClick r:id="rId5"/>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DISTANCIEL </a:t>
            </a:r>
          </a:p>
          <a:p>
            <a:pPr lvl="1">
              <a:spcBef>
                <a:spcPts val="0"/>
              </a:spcBef>
              <a:spcAft>
                <a:spcPts val="0"/>
              </a:spcAft>
              <a:defRPr/>
            </a:pPr>
            <a:r>
              <a:rPr lang="fr-FR" sz="900" i="1">
                <a:solidFill>
                  <a:srgbClr val="000000"/>
                </a:solidFill>
                <a:latin typeface="Montserrat"/>
                <a:cs typeface="Verdana"/>
                <a:hlinkClick r:id="rId6"/>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a:solidFill>
                  <a:srgbClr val="002060"/>
                </a:solidFill>
                <a:latin typeface="Montserrat"/>
                <a:ea typeface="Verdana"/>
                <a:cs typeface="Verdana" panose="020B0604030504040204" pitchFamily="34" charset="0"/>
              </a:rPr>
              <a:t>CAPTER ET RECRUTER DES PROFILS DANS UN ENVIRONNEMENT COMPLEXE </a:t>
            </a: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THEORIE en 3H30- PRESENTIEL</a:t>
            </a:r>
          </a:p>
          <a:p>
            <a:pPr lvl="1">
              <a:spcBef>
                <a:spcPts val="0"/>
              </a:spcBef>
              <a:spcAft>
                <a:spcPts val="0"/>
              </a:spcAft>
              <a:defRPr/>
            </a:pPr>
            <a:r>
              <a:rPr lang="fr-FR" sz="900" i="1">
                <a:solidFill>
                  <a:srgbClr val="000000"/>
                </a:solidFill>
                <a:latin typeface="Montserrat"/>
                <a:cs typeface="Verdana"/>
                <a:hlinkClick r:id="rId7"/>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a:p>
          <a:p>
            <a:pPr marL="628650" lvl="1" indent="-171450">
              <a:spcBef>
                <a:spcPts val="0"/>
              </a:spcBef>
              <a:spcAft>
                <a:spcPts val="0"/>
              </a:spcAft>
              <a:buFont typeface="Arial" panose="020B0604020202020204" pitchFamily="34" charset="0"/>
              <a:buChar char="•"/>
              <a:defRPr/>
            </a:pPr>
            <a:r>
              <a:rPr lang="fr-FR" sz="900" b="1" cap="all" err="1">
                <a:solidFill>
                  <a:srgbClr val="002060"/>
                </a:solidFill>
                <a:latin typeface="Montserrat"/>
                <a:ea typeface="Verdana"/>
                <a:cs typeface="Verdana" panose="020B0604030504040204" pitchFamily="34" charset="0"/>
              </a:rPr>
              <a:t>Theorie</a:t>
            </a:r>
            <a:r>
              <a:rPr lang="fr-FR" sz="900" b="1" cap="all">
                <a:solidFill>
                  <a:srgbClr val="002060"/>
                </a:solidFill>
                <a:latin typeface="Montserrat"/>
                <a:ea typeface="Verdana"/>
                <a:cs typeface="Verdana" panose="020B0604030504040204" pitchFamily="34" charset="0"/>
              </a:rPr>
              <a:t> EN 3h30- DISTANCIEL</a:t>
            </a:r>
          </a:p>
          <a:p>
            <a:pPr lvl="1">
              <a:spcBef>
                <a:spcPts val="0"/>
              </a:spcBef>
              <a:spcAft>
                <a:spcPts val="0"/>
              </a:spcAft>
              <a:defRPr/>
            </a:pPr>
            <a:r>
              <a:rPr lang="fr-FR" sz="900" i="1">
                <a:solidFill>
                  <a:srgbClr val="000000"/>
                </a:solidFill>
                <a:latin typeface="Montserrat"/>
                <a:cs typeface="Verdana"/>
                <a:hlinkClick r:id="rId8"/>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TRAINING EN 3h30 </a:t>
            </a:r>
            <a:r>
              <a:rPr lang="fr-FR" sz="900" b="1" cap="all">
                <a:solidFill>
                  <a:srgbClr val="002060"/>
                </a:solidFill>
                <a:latin typeface="Montserrat"/>
                <a:ea typeface="Verdana"/>
                <a:cs typeface="Verdana" panose="020B0604030504040204" pitchFamily="34" charset="0"/>
                <a:hlinkClick r:id="rId9"/>
              </a:rPr>
              <a:t>–</a:t>
            </a:r>
            <a:r>
              <a:rPr lang="fr-FR" sz="900" b="1" cap="all">
                <a:solidFill>
                  <a:srgbClr val="002060"/>
                </a:solidFill>
                <a:latin typeface="Montserrat"/>
                <a:ea typeface="Verdana"/>
                <a:cs typeface="Verdana" panose="020B0604030504040204" pitchFamily="34" charset="0"/>
              </a:rPr>
              <a:t> PRESENTIEL</a:t>
            </a:r>
          </a:p>
          <a:p>
            <a:pPr lvl="1">
              <a:spcBef>
                <a:spcPts val="0"/>
              </a:spcBef>
              <a:spcAft>
                <a:spcPts val="0"/>
              </a:spcAft>
              <a:defRPr/>
            </a:pPr>
            <a:r>
              <a:rPr lang="fr-FR" sz="900" i="1">
                <a:solidFill>
                  <a:srgbClr val="000000"/>
                </a:solidFill>
                <a:latin typeface="Montserrat"/>
                <a:cs typeface="Verdana"/>
                <a:hlinkClick r:id="rId9"/>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TRAINING En 3h30 </a:t>
            </a:r>
            <a:r>
              <a:rPr lang="fr-FR" sz="900" b="1" cap="all">
                <a:solidFill>
                  <a:srgbClr val="002060"/>
                </a:solidFill>
                <a:latin typeface="Montserrat"/>
                <a:ea typeface="Verdana"/>
                <a:cs typeface="Verdana" panose="020B0604030504040204" pitchFamily="34" charset="0"/>
                <a:hlinkClick r:id="rId10"/>
              </a:rPr>
              <a:t>–</a:t>
            </a:r>
            <a:r>
              <a:rPr lang="fr-FR" sz="900" b="1" cap="all">
                <a:solidFill>
                  <a:srgbClr val="002060"/>
                </a:solidFill>
                <a:latin typeface="Montserrat"/>
                <a:ea typeface="Verdana"/>
                <a:cs typeface="Verdana" panose="020B0604030504040204" pitchFamily="34" charset="0"/>
              </a:rPr>
              <a:t> DISTANCIEL</a:t>
            </a:r>
          </a:p>
          <a:p>
            <a:pPr lvl="1">
              <a:spcBef>
                <a:spcPts val="0"/>
              </a:spcBef>
              <a:spcAft>
                <a:spcPts val="0"/>
              </a:spcAft>
              <a:defRPr/>
            </a:pPr>
            <a:r>
              <a:rPr lang="fr-FR" sz="900" i="1">
                <a:solidFill>
                  <a:srgbClr val="000000"/>
                </a:solidFill>
                <a:latin typeface="Montserrat"/>
                <a:cs typeface="Verdana"/>
                <a:hlinkClick r:id="rId10"/>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THEORIE ET PRATIQUE EN 3h30</a:t>
            </a:r>
            <a:r>
              <a:rPr lang="fr-FR" sz="900" b="1" cap="all">
                <a:solidFill>
                  <a:srgbClr val="002060"/>
                </a:solidFill>
                <a:latin typeface="Montserrat"/>
                <a:ea typeface="Verdana"/>
                <a:cs typeface="Verdana" panose="020B0604030504040204" pitchFamily="34" charset="0"/>
                <a:hlinkClick r:id="rId11"/>
              </a:rPr>
              <a:t>–</a:t>
            </a:r>
            <a:r>
              <a:rPr lang="fr-FR" sz="900" b="1" cap="all">
                <a:solidFill>
                  <a:srgbClr val="002060"/>
                </a:solidFill>
                <a:latin typeface="Montserrat"/>
                <a:ea typeface="Verdana"/>
                <a:cs typeface="Verdana" panose="020B0604030504040204" pitchFamily="34" charset="0"/>
              </a:rPr>
              <a:t> PRESENTIEL</a:t>
            </a:r>
          </a:p>
          <a:p>
            <a:pPr lvl="1">
              <a:spcBef>
                <a:spcPts val="0"/>
              </a:spcBef>
              <a:spcAft>
                <a:spcPts val="0"/>
              </a:spcAft>
              <a:defRPr/>
            </a:pPr>
            <a:r>
              <a:rPr lang="fr-FR" sz="900" i="1">
                <a:solidFill>
                  <a:srgbClr val="000000"/>
                </a:solidFill>
                <a:latin typeface="Montserrat"/>
                <a:cs typeface="Verdana"/>
                <a:hlinkClick r:id="rId11"/>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THEORIE ET PRATIQUE En 3h30 </a:t>
            </a:r>
            <a:r>
              <a:rPr lang="fr-FR" sz="900" b="1" cap="all">
                <a:solidFill>
                  <a:srgbClr val="002060"/>
                </a:solidFill>
                <a:latin typeface="Montserrat"/>
                <a:ea typeface="Verdana"/>
                <a:cs typeface="Verdana" panose="020B0604030504040204" pitchFamily="34" charset="0"/>
                <a:hlinkClick r:id="rId12"/>
              </a:rPr>
              <a:t>–</a:t>
            </a:r>
            <a:r>
              <a:rPr lang="fr-FR" sz="900" b="1" cap="all">
                <a:solidFill>
                  <a:srgbClr val="002060"/>
                </a:solidFill>
                <a:latin typeface="Montserrat"/>
                <a:ea typeface="Verdana"/>
                <a:cs typeface="Verdana" panose="020B0604030504040204" pitchFamily="34" charset="0"/>
              </a:rPr>
              <a:t> DISTANCIEL</a:t>
            </a:r>
          </a:p>
          <a:p>
            <a:pPr lvl="1">
              <a:spcBef>
                <a:spcPts val="0"/>
              </a:spcBef>
              <a:spcAft>
                <a:spcPts val="0"/>
              </a:spcAft>
              <a:defRPr/>
            </a:pPr>
            <a:r>
              <a:rPr lang="fr-FR" sz="900" i="1">
                <a:solidFill>
                  <a:srgbClr val="000000"/>
                </a:solidFill>
                <a:latin typeface="Montserrat"/>
                <a:cs typeface="Verdana"/>
                <a:hlinkClick r:id="rId12"/>
              </a:rPr>
              <a:t>Clic droit et ouvrir le lien hypertexte</a:t>
            </a:r>
            <a:endParaRPr lang="fr-FR" sz="900" i="1">
              <a:solidFill>
                <a:srgbClr val="000000"/>
              </a:solidFill>
              <a:latin typeface="Montserrat"/>
              <a:cs typeface="Verdana"/>
            </a:endParaRPr>
          </a:p>
          <a:p>
            <a:pPr lvl="1">
              <a:spcBef>
                <a:spcPts val="0"/>
              </a:spcBef>
              <a:spcAft>
                <a:spcPts val="0"/>
              </a:spcAft>
              <a:defRPr/>
            </a:pPr>
            <a:endParaRPr lang="fr-FR" sz="900" b="1" i="1" cap="all">
              <a:solidFill>
                <a:srgbClr val="00000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 LES ESSENTIELS 1h30 - DISTANCIEL</a:t>
            </a:r>
          </a:p>
          <a:p>
            <a:pPr lvl="1">
              <a:spcBef>
                <a:spcPts val="0"/>
              </a:spcBef>
              <a:spcAft>
                <a:spcPts val="0"/>
              </a:spcAft>
              <a:defRPr/>
            </a:pPr>
            <a:r>
              <a:rPr lang="fr-FR" sz="900" i="1">
                <a:solidFill>
                  <a:srgbClr val="000000"/>
                </a:solidFill>
                <a:latin typeface="Montserrat"/>
                <a:cs typeface="Verdana"/>
                <a:hlinkClick r:id="rId13"/>
              </a:rPr>
              <a:t>Clic droit et ouvrir le lien hypertexte</a:t>
            </a:r>
            <a:endParaRPr lang="fr-FR" sz="900" i="1">
              <a:solidFill>
                <a:srgbClr val="000000"/>
              </a:solidFill>
              <a:latin typeface="Montserrat"/>
              <a:cs typeface="Verdana"/>
              <a:hlinkClick r:id="rId3"/>
            </a:endParaRPr>
          </a:p>
          <a:p>
            <a:pPr lvl="0">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a:solidFill>
                  <a:srgbClr val="002060"/>
                </a:solidFill>
                <a:latin typeface="Montserrat"/>
                <a:ea typeface="Verdana"/>
                <a:cs typeface="Verdana" panose="020B0604030504040204" pitchFamily="34" charset="0"/>
              </a:rPr>
              <a:t>LES ESSENTIELS 1h30 - PRESENTIEL</a:t>
            </a:r>
          </a:p>
          <a:p>
            <a:pPr lvl="1">
              <a:spcBef>
                <a:spcPts val="0"/>
              </a:spcBef>
              <a:spcAft>
                <a:spcPts val="0"/>
              </a:spcAft>
              <a:defRPr/>
            </a:pPr>
            <a:r>
              <a:rPr lang="fr-FR" sz="900" i="1">
                <a:solidFill>
                  <a:srgbClr val="000000"/>
                </a:solidFill>
                <a:latin typeface="Montserrat"/>
                <a:cs typeface="Verdana"/>
                <a:hlinkClick r:id="rId14"/>
              </a:rPr>
              <a:t>Clic droit et ouvrir le lien hypertexte</a:t>
            </a:r>
            <a:endParaRPr lang="fr-FR" sz="900" i="1">
              <a:solidFill>
                <a:srgbClr val="000000"/>
              </a:solidFill>
              <a:latin typeface="Montserrat"/>
              <a:cs typeface="Verdana"/>
              <a:hlinkClick r:id="rId3"/>
            </a:endParaRPr>
          </a:p>
          <a:p>
            <a:pPr>
              <a:spcBef>
                <a:spcPts val="0"/>
              </a:spcBef>
              <a:spcAft>
                <a:spcPts val="0"/>
              </a:spcAft>
              <a:defRPr/>
            </a:pPr>
            <a:endParaRPr lang="fr-FR" sz="900" b="1" cap="all">
              <a:solidFill>
                <a:srgbClr val="002060"/>
              </a:solidFill>
              <a:latin typeface="Montserrat"/>
              <a:ea typeface="Verdana"/>
              <a:cs typeface="Verdana" panose="020B0604030504040204" pitchFamily="34" charset="0"/>
            </a:endParaRPr>
          </a:p>
        </p:txBody>
      </p:sp>
      <p:sp>
        <p:nvSpPr>
          <p:cNvPr id="13" name="Espace réservé du contenu 6">
            <a:extLst>
              <a:ext uri="{FF2B5EF4-FFF2-40B4-BE49-F238E27FC236}">
                <a16:creationId xmlns:a16="http://schemas.microsoft.com/office/drawing/2014/main" id="{D65DED5F-CED1-78DB-5427-07EBB3604550}"/>
              </a:ext>
            </a:extLst>
          </p:cNvPr>
          <p:cNvSpPr txBox="1">
            <a:spLocks/>
          </p:cNvSpPr>
          <p:nvPr/>
        </p:nvSpPr>
        <p:spPr>
          <a:xfrm>
            <a:off x="5060628" y="815728"/>
            <a:ext cx="4504623" cy="3573391"/>
          </a:xfrm>
          <a:prstGeom prst="rect">
            <a:avLst/>
          </a:prstGeom>
          <a:ln w="63500">
            <a:solidFill>
              <a:schemeClr val="accent2">
                <a:lumMod val="60000"/>
                <a:lumOff val="40000"/>
              </a:schemeClr>
            </a:solidFill>
          </a:ln>
        </p:spPr>
        <p:txBody>
          <a:bodyPr vert="horz" lIns="216000" tIns="216000" rIns="216000" bIns="216000" numCol="2" rtlCol="0">
            <a:noAutofit/>
          </a:bodyPr>
          <a:lstStyle>
            <a:lvl1pPr marL="0" indent="0" algn="l" defTabSz="914400" rtl="0" eaLnBrk="1" latinLnBrk="0" hangingPunct="1">
              <a:lnSpc>
                <a:spcPts val="1700"/>
              </a:lnSpc>
              <a:spcBef>
                <a:spcPct val="20000"/>
              </a:spcBef>
              <a:buFont typeface="Arial" pitchFamily="34" charset="0"/>
              <a:buNone/>
              <a:defRPr sz="1400" b="1" kern="1200" cap="all" baseline="0">
                <a:solidFill>
                  <a:schemeClr val="tx2"/>
                </a:solidFill>
                <a:latin typeface="Barlow" pitchFamily="2" charset="0"/>
                <a:ea typeface="+mn-ea"/>
                <a:cs typeface="+mn-cs"/>
              </a:defRPr>
            </a:lvl1pPr>
            <a:lvl2pPr marL="87313" indent="-87313" algn="l" defTabSz="914400" rtl="0" eaLnBrk="1" latinLnBrk="0" hangingPunct="1">
              <a:lnSpc>
                <a:spcPts val="1100"/>
              </a:lnSpc>
              <a:spcBef>
                <a:spcPts val="0"/>
              </a:spcBef>
              <a:buFont typeface="Arial" pitchFamily="34" charset="0"/>
              <a:buChar char="•"/>
              <a:defRPr sz="1100" kern="1200">
                <a:solidFill>
                  <a:schemeClr val="tx2"/>
                </a:solidFill>
                <a:latin typeface="Barlow Light"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Barlow Light"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Barlow Light"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endParaRPr lang="fr-FR" sz="1100" b="0" cap="none">
              <a:solidFill>
                <a:srgbClr val="003DA5"/>
              </a:solidFill>
              <a:latin typeface="Barlow Light" pitchFamily="2" charset="0"/>
            </a:endParaRPr>
          </a:p>
        </p:txBody>
      </p:sp>
      <p:sp>
        <p:nvSpPr>
          <p:cNvPr id="15" name="ZoneTexte 14">
            <a:extLst>
              <a:ext uri="{FF2B5EF4-FFF2-40B4-BE49-F238E27FC236}">
                <a16:creationId xmlns:a16="http://schemas.microsoft.com/office/drawing/2014/main" id="{DE201FD3-E668-1BDB-7427-A97DEC70D3B5}"/>
              </a:ext>
            </a:extLst>
          </p:cNvPr>
          <p:cNvSpPr txBox="1"/>
          <p:nvPr/>
        </p:nvSpPr>
        <p:spPr>
          <a:xfrm>
            <a:off x="5156882" y="879628"/>
            <a:ext cx="4408370" cy="3785652"/>
          </a:xfrm>
          <a:prstGeom prst="rect">
            <a:avLst/>
          </a:prstGeom>
          <a:noFill/>
        </p:spPr>
        <p:txBody>
          <a:bodyPr wrap="square" lIns="91440" tIns="45720" rIns="91440" bIns="45720" rtlCol="0" anchor="t">
            <a:spAutoFit/>
          </a:bodyPr>
          <a:lstStyle/>
          <a:p>
            <a:pPr lvl="0">
              <a:spcBef>
                <a:spcPts val="0"/>
              </a:spcBef>
              <a:spcAft>
                <a:spcPts val="0"/>
              </a:spcAft>
              <a:defRPr/>
            </a:pPr>
            <a:r>
              <a:rPr lang="fr-FR" sz="900" b="1" cap="all" dirty="0">
                <a:solidFill>
                  <a:srgbClr val="002060"/>
                </a:solidFill>
                <a:latin typeface="Montserrat"/>
                <a:ea typeface="Verdana"/>
                <a:cs typeface="Verdana" panose="020B0604030504040204" pitchFamily="34" charset="0"/>
              </a:rPr>
              <a:t>COMMENT QUALIFIER UN PROJET PROFESSIONNEL</a:t>
            </a:r>
            <a:r>
              <a:rPr lang="fr-FR" sz="850" b="1" cap="all" dirty="0">
                <a:solidFill>
                  <a:srgbClr val="002060"/>
                </a:solidFill>
                <a:latin typeface="Montserrat"/>
                <a:ea typeface="Verdana"/>
                <a:cs typeface="Verdana" panose="020B0604030504040204" pitchFamily="34" charset="0"/>
              </a:rPr>
              <a:t> </a:t>
            </a:r>
            <a:endParaRPr lang="fr-FR" sz="800" i="1" dirty="0">
              <a:solidFill>
                <a:srgbClr val="000000"/>
              </a:solidFill>
              <a:latin typeface="Montserrat" panose="00000500000000000000" pitchFamily="2" charset="0"/>
              <a:ea typeface="Verdana" panose="020B0604030504040204" pitchFamily="34" charset="0"/>
            </a:endParaRPr>
          </a:p>
          <a:p>
            <a:pPr marL="171450" lvl="0" indent="-171450">
              <a:spcBef>
                <a:spcPts val="0"/>
              </a:spcBef>
              <a:spcAft>
                <a:spcPts val="0"/>
              </a:spcAft>
              <a:buFont typeface="Calibri"/>
              <a:buChar char="-"/>
              <a:defRPr/>
            </a:pPr>
            <a:r>
              <a:rPr lang="fr-FR" sz="800" b="1" cap="all" dirty="0">
                <a:solidFill>
                  <a:srgbClr val="F12535">
                    <a:lumMod val="60000"/>
                    <a:lumOff val="40000"/>
                  </a:srgbClr>
                </a:solidFill>
                <a:latin typeface="Montserrat"/>
                <a:ea typeface="Verdana"/>
                <a:cs typeface="Arial"/>
              </a:rPr>
              <a:t>REG – Classe Virtuelle 1H :</a:t>
            </a:r>
          </a:p>
          <a:p>
            <a:pPr lvl="0">
              <a:spcBef>
                <a:spcPts val="0"/>
              </a:spcBef>
              <a:spcAft>
                <a:spcPts val="0"/>
              </a:spcAft>
              <a:defRPr/>
            </a:pPr>
            <a:r>
              <a:rPr lang="fr-FR" sz="800" i="1" dirty="0">
                <a:solidFill>
                  <a:srgbClr val="000000"/>
                </a:solidFill>
                <a:latin typeface="Montserrat"/>
                <a:cs typeface="Verdana"/>
                <a:hlinkClick r:id="rId15"/>
              </a:rPr>
              <a:t>Clic droit et ouvrir le lien hypertexte</a:t>
            </a:r>
          </a:p>
          <a:p>
            <a:pPr lvl="0">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dirty="0">
                <a:solidFill>
                  <a:srgbClr val="002060"/>
                </a:solidFill>
                <a:latin typeface="Montserrat"/>
                <a:ea typeface="Verdana"/>
                <a:cs typeface="Verdana" panose="020B0604030504040204" pitchFamily="34" charset="0"/>
              </a:rPr>
              <a:t>PDP - Plan de développement PROFESSIONNEL – MANAGER (2H)</a:t>
            </a:r>
          </a:p>
          <a:p>
            <a:pPr lvl="0">
              <a:spcBef>
                <a:spcPts val="0"/>
              </a:spcBef>
              <a:spcAft>
                <a:spcPts val="0"/>
              </a:spcAft>
              <a:defRPr/>
            </a:pPr>
            <a:r>
              <a:rPr lang="fr-FR" sz="800" i="1" dirty="0">
                <a:solidFill>
                  <a:srgbClr val="000000"/>
                </a:solidFill>
                <a:latin typeface="Montserrat"/>
                <a:cs typeface="Verdana"/>
                <a:hlinkClick r:id="rId3"/>
              </a:rPr>
              <a:t>Clic droit et ouvrir le lien hypertexte</a:t>
            </a:r>
          </a:p>
          <a:p>
            <a:pPr lvl="0">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lvl="0">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lvl="0">
              <a:spcBef>
                <a:spcPts val="0"/>
              </a:spcBef>
              <a:spcAft>
                <a:spcPts val="0"/>
              </a:spcAft>
              <a:defRPr/>
            </a:pPr>
            <a:r>
              <a:rPr lang="fr-FR" sz="900" b="1" cap="all" dirty="0">
                <a:solidFill>
                  <a:srgbClr val="002060"/>
                </a:solidFill>
                <a:latin typeface="Montserrat"/>
                <a:ea typeface="Verdana"/>
                <a:cs typeface="Verdana" panose="020B0604030504040204" pitchFamily="34" charset="0"/>
              </a:rPr>
              <a:t>DETECTER LE POTENTIEL D'UN COLLABORATEUR </a:t>
            </a:r>
          </a:p>
          <a:p>
            <a:pPr marL="628650" lvl="1" indent="-171450">
              <a:spcBef>
                <a:spcPts val="0"/>
              </a:spcBef>
              <a:spcAft>
                <a:spcPts val="0"/>
              </a:spcAft>
              <a:buFont typeface="Arial" panose="020B0604020202020204" pitchFamily="34" charset="0"/>
              <a:buChar char="•"/>
              <a:defRPr/>
            </a:pPr>
            <a:r>
              <a:rPr lang="fr-FR" sz="900" b="1" cap="all" dirty="0">
                <a:solidFill>
                  <a:srgbClr val="002060"/>
                </a:solidFill>
                <a:latin typeface="Montserrat"/>
                <a:ea typeface="Verdana"/>
                <a:cs typeface="Verdana" panose="020B0604030504040204" pitchFamily="34" charset="0"/>
              </a:rPr>
              <a:t>MODULE 1 (DISTANCIEL 3H30)</a:t>
            </a:r>
          </a:p>
          <a:p>
            <a:pPr lvl="1">
              <a:spcBef>
                <a:spcPts val="0"/>
              </a:spcBef>
              <a:spcAft>
                <a:spcPts val="0"/>
              </a:spcAft>
              <a:defRPr/>
            </a:pPr>
            <a:r>
              <a:rPr lang="fr-FR" sz="900" i="1" dirty="0">
                <a:solidFill>
                  <a:srgbClr val="000000"/>
                </a:solidFill>
                <a:latin typeface="Montserrat"/>
                <a:cs typeface="Verdana"/>
                <a:hlinkClick r:id="rId16"/>
              </a:rPr>
              <a:t>Clic droit et ouvrir le lien hypertexte</a:t>
            </a:r>
            <a:endParaRPr lang="fr-FR" sz="900" i="1" dirty="0">
              <a:solidFill>
                <a:srgbClr val="000000"/>
              </a:solidFill>
              <a:latin typeface="Montserrat"/>
              <a:cs typeface="Verdana"/>
              <a:hlinkClick r:id="rId3"/>
            </a:endParaRPr>
          </a:p>
          <a:p>
            <a:pPr lvl="0">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marL="628650" lvl="1" indent="-171450">
              <a:spcBef>
                <a:spcPts val="0"/>
              </a:spcBef>
              <a:spcAft>
                <a:spcPts val="0"/>
              </a:spcAft>
              <a:buFont typeface="Arial" panose="020B0604020202020204" pitchFamily="34" charset="0"/>
              <a:buChar char="•"/>
              <a:defRPr/>
            </a:pPr>
            <a:r>
              <a:rPr lang="fr-FR" sz="900" b="1" cap="all" dirty="0">
                <a:solidFill>
                  <a:srgbClr val="002060"/>
                </a:solidFill>
                <a:latin typeface="Montserrat"/>
                <a:ea typeface="Verdana"/>
                <a:cs typeface="Verdana" panose="020B0604030504040204" pitchFamily="34" charset="0"/>
              </a:rPr>
              <a:t>MODULE 2 (DISTANCIEL 3H30)</a:t>
            </a:r>
          </a:p>
          <a:p>
            <a:pPr lvl="1">
              <a:spcBef>
                <a:spcPts val="0"/>
              </a:spcBef>
              <a:spcAft>
                <a:spcPts val="0"/>
              </a:spcAft>
              <a:defRPr/>
            </a:pPr>
            <a:r>
              <a:rPr lang="fr-FR" sz="900" i="1" dirty="0">
                <a:solidFill>
                  <a:srgbClr val="000000"/>
                </a:solidFill>
                <a:latin typeface="Montserrat"/>
                <a:cs typeface="Verdana"/>
                <a:hlinkClick r:id="rId17"/>
              </a:rPr>
              <a:t>Clic droit et ouvrir le lien hypertexte</a:t>
            </a:r>
            <a:endParaRPr lang="fr-FR" sz="900" i="1" dirty="0">
              <a:solidFill>
                <a:srgbClr val="000000"/>
              </a:solidFill>
              <a:latin typeface="Montserrat"/>
              <a:cs typeface="Verdana"/>
              <a:hlinkClick r:id="rId3"/>
            </a:endParaRPr>
          </a:p>
          <a:p>
            <a:pPr>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dirty="0">
                <a:solidFill>
                  <a:srgbClr val="002060"/>
                </a:solidFill>
                <a:latin typeface="Montserrat"/>
                <a:ea typeface="Verdana"/>
                <a:cs typeface="Verdana" panose="020B0604030504040204" pitchFamily="34" charset="0"/>
              </a:rPr>
              <a:t>ATELIER ONBOARDING - COMMENT GARANTIR L'INTEGRATION D'UN COLLABORATEUR DANS UN ENVIRONNEMENT EN CONSTANTE EVOLUTION ? - CLASSE VIRTUELLE (2H)</a:t>
            </a:r>
          </a:p>
          <a:p>
            <a:pPr lvl="0">
              <a:spcBef>
                <a:spcPts val="0"/>
              </a:spcBef>
              <a:spcAft>
                <a:spcPts val="0"/>
              </a:spcAft>
              <a:defRPr/>
            </a:pPr>
            <a:r>
              <a:rPr lang="fr-FR" sz="900" i="1" dirty="0">
                <a:solidFill>
                  <a:srgbClr val="000000"/>
                </a:solidFill>
                <a:latin typeface="Montserrat"/>
                <a:cs typeface="Verdana"/>
                <a:hlinkClick r:id="rId18"/>
              </a:rPr>
              <a:t>Clic droit et ouvrir le lien hypertexte</a:t>
            </a:r>
            <a:endParaRPr lang="fr-FR" sz="900" i="1" dirty="0">
              <a:solidFill>
                <a:srgbClr val="000000"/>
              </a:solidFill>
              <a:latin typeface="Montserrat"/>
              <a:cs typeface="Verdana"/>
              <a:hlinkClick r:id="rId3"/>
            </a:endParaRPr>
          </a:p>
          <a:p>
            <a:pPr>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a:spcBef>
                <a:spcPts val="0"/>
              </a:spcBef>
              <a:spcAft>
                <a:spcPts val="0"/>
              </a:spcAft>
              <a:defRPr/>
            </a:pPr>
            <a:r>
              <a:rPr lang="fr-FR" sz="900" b="1" cap="all" dirty="0">
                <a:solidFill>
                  <a:srgbClr val="002060"/>
                </a:solidFill>
                <a:latin typeface="Montserrat"/>
                <a:ea typeface="Verdana"/>
                <a:cs typeface="Verdana" panose="020B0604030504040204" pitchFamily="34" charset="0"/>
              </a:rPr>
              <a:t>LES ESSENTIELS DE LA MOBILITE EXTERNE _ E-learning</a:t>
            </a:r>
          </a:p>
          <a:p>
            <a:pPr>
              <a:spcBef>
                <a:spcPts val="0"/>
              </a:spcBef>
              <a:spcAft>
                <a:spcPts val="0"/>
              </a:spcAft>
              <a:defRPr/>
            </a:pPr>
            <a:r>
              <a:rPr lang="fr-FR" sz="900" i="1" dirty="0">
                <a:solidFill>
                  <a:srgbClr val="000000"/>
                </a:solidFill>
                <a:latin typeface="Montserrat"/>
                <a:cs typeface="Verdana"/>
                <a:hlinkClick r:id="rId19"/>
              </a:rPr>
              <a:t>Clic droit et ouvrir le lien hypertexte</a:t>
            </a:r>
            <a:endParaRPr lang="fr-FR" sz="900" i="1" dirty="0">
              <a:solidFill>
                <a:srgbClr val="000000"/>
              </a:solidFill>
              <a:latin typeface="Montserrat"/>
              <a:cs typeface="Verdana"/>
              <a:hlinkClick r:id="rId3"/>
            </a:endParaRPr>
          </a:p>
          <a:p>
            <a:pPr>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a:p>
            <a:pPr>
              <a:spcBef>
                <a:spcPts val="0"/>
              </a:spcBef>
              <a:spcAft>
                <a:spcPts val="0"/>
              </a:spcAft>
              <a:defRPr/>
            </a:pPr>
            <a:endParaRPr lang="fr-FR" sz="900" b="1" cap="all" dirty="0">
              <a:solidFill>
                <a:srgbClr val="002060"/>
              </a:solidFill>
              <a:latin typeface="Montserrat"/>
              <a:ea typeface="Verdana"/>
              <a:cs typeface="Verdana" panose="020B0604030504040204" pitchFamily="34" charset="0"/>
            </a:endParaRPr>
          </a:p>
        </p:txBody>
      </p:sp>
    </p:spTree>
    <p:extLst>
      <p:ext uri="{BB962C8B-B14F-4D97-AF65-F5344CB8AC3E}">
        <p14:creationId xmlns:p14="http://schemas.microsoft.com/office/powerpoint/2010/main" val="3505887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e 18">
            <a:extLst>
              <a:ext uri="{FF2B5EF4-FFF2-40B4-BE49-F238E27FC236}">
                <a16:creationId xmlns:a16="http://schemas.microsoft.com/office/drawing/2014/main" id="{1028CC75-1AA9-8F24-10A9-D8D6F4EAAF96}"/>
              </a:ext>
            </a:extLst>
          </p:cNvPr>
          <p:cNvSpPr/>
          <p:nvPr/>
        </p:nvSpPr>
        <p:spPr>
          <a:xfrm>
            <a:off x="175580" y="103717"/>
            <a:ext cx="3583620" cy="382533"/>
          </a:xfrm>
          <a:prstGeom prst="homePlat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lumMod val="65000"/>
                    <a:lumOff val="35000"/>
                  </a:schemeClr>
                </a:solidFill>
                <a:latin typeface="Montserrat" panose="00000500000000000000" pitchFamily="2" charset="0"/>
              </a:rPr>
              <a:t>ATELIERS REGIONAUX NORMANDIE </a:t>
            </a:r>
          </a:p>
        </p:txBody>
      </p:sp>
      <p:sp>
        <p:nvSpPr>
          <p:cNvPr id="3" name="Rectangle 2">
            <a:extLst>
              <a:ext uri="{FF2B5EF4-FFF2-40B4-BE49-F238E27FC236}">
                <a16:creationId xmlns:a16="http://schemas.microsoft.com/office/drawing/2014/main" id="{BC130A18-ACBB-8C84-500B-8543720066AE}"/>
              </a:ext>
            </a:extLst>
          </p:cNvPr>
          <p:cNvSpPr/>
          <p:nvPr/>
        </p:nvSpPr>
        <p:spPr>
          <a:xfrm>
            <a:off x="229960" y="920038"/>
            <a:ext cx="3928681" cy="538055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739D370-CA8B-B500-06B2-BD5AF41BA4C9}"/>
              </a:ext>
            </a:extLst>
          </p:cNvPr>
          <p:cNvSpPr txBox="1"/>
          <p:nvPr/>
        </p:nvSpPr>
        <p:spPr>
          <a:xfrm>
            <a:off x="229960" y="1277655"/>
            <a:ext cx="3928682" cy="4678204"/>
          </a:xfrm>
          <a:prstGeom prst="rect">
            <a:avLst/>
          </a:prstGeom>
          <a:noFill/>
        </p:spPr>
        <p:txBody>
          <a:bodyPr wrap="square" rtlCol="0">
            <a:spAutoFit/>
          </a:bodyPr>
          <a:lstStyle/>
          <a:p>
            <a:pPr algn="l"/>
            <a:r>
              <a:rPr lang="fr-FR" sz="2000" b="1" dirty="0">
                <a:solidFill>
                  <a:schemeClr val="accent5"/>
                </a:solidFill>
              </a:rPr>
              <a:t>Identifier vos leviers de motivation (3h30 classe virtuelle)</a:t>
            </a:r>
          </a:p>
          <a:p>
            <a:pPr algn="l"/>
            <a:endParaRPr lang="fr-FR" dirty="0">
              <a:solidFill>
                <a:schemeClr val="accent5"/>
              </a:solidFill>
            </a:endParaRPr>
          </a:p>
          <a:p>
            <a:pPr algn="l"/>
            <a:r>
              <a:rPr lang="fr-FR" sz="1600" b="0" i="0" dirty="0">
                <a:solidFill>
                  <a:srgbClr val="595959"/>
                </a:solidFill>
                <a:effectLst/>
                <a:latin typeface="Segoe UI" panose="020B0502040204020203" pitchFamily="34" charset="0"/>
              </a:rPr>
              <a:t>Cet atelier s’adresse aux Postiers s'interrogeant ou souhaitant changer de métier (quel que soit son grade et son origine de Branche au sein du Groupe). Également, s’il se trouve dans l'obligation de changer de métier (projets d'adaptation) ou en situation de transition professionnelle. </a:t>
            </a:r>
          </a:p>
          <a:p>
            <a:pPr algn="l"/>
            <a:r>
              <a:rPr lang="fr-FR" sz="1600" b="0" i="0" dirty="0">
                <a:solidFill>
                  <a:srgbClr val="595959"/>
                </a:solidFill>
                <a:effectLst/>
                <a:latin typeface="Segoe UI" panose="020B0502040204020203" pitchFamily="34" charset="0"/>
              </a:rPr>
              <a:t>C’est un atelier interactif qui permet d'identifier ses valeurs, ses moteurs en lien avec ses satisfactions au travail.</a:t>
            </a:r>
          </a:p>
          <a:p>
            <a:pPr algn="l"/>
            <a:endParaRPr lang="fr-FR" sz="1600" dirty="0">
              <a:solidFill>
                <a:srgbClr val="595959"/>
              </a:solidFill>
              <a:latin typeface="Segoe UI" panose="020B0502040204020203" pitchFamily="34" charset="0"/>
            </a:endParaRPr>
          </a:p>
          <a:p>
            <a:pPr algn="l"/>
            <a:r>
              <a:rPr lang="fr-FR" sz="1600" b="1" dirty="0">
                <a:solidFill>
                  <a:srgbClr val="595959"/>
                </a:solidFill>
                <a:latin typeface="Segoe UI" panose="020B0502040204020203" pitchFamily="34" charset="0"/>
              </a:rPr>
              <a:t>Prochaine session le 15 mai de 13h30 à 17h. Il reste quelques places.</a:t>
            </a:r>
          </a:p>
          <a:p>
            <a:pPr algn="l"/>
            <a:r>
              <a:rPr lang="fr-FR" sz="1600" b="1" dirty="0">
                <a:solidFill>
                  <a:srgbClr val="595959"/>
                </a:solidFill>
                <a:latin typeface="Segoe UI" panose="020B0502040204020203" pitchFamily="34" charset="0"/>
                <a:hlinkClick r:id="rId3"/>
              </a:rPr>
              <a:t>Cliquez ici </a:t>
            </a:r>
            <a:r>
              <a:rPr lang="fr-FR" sz="1600" b="1" dirty="0">
                <a:solidFill>
                  <a:srgbClr val="595959"/>
                </a:solidFill>
                <a:latin typeface="Segoe UI" panose="020B0502040204020203" pitchFamily="34" charset="0"/>
              </a:rPr>
              <a:t>pour vous inscrire</a:t>
            </a:r>
            <a:endParaRPr lang="fr-FR" sz="1600" b="1" dirty="0">
              <a:solidFill>
                <a:schemeClr val="accent5"/>
              </a:solidFill>
            </a:endParaRPr>
          </a:p>
        </p:txBody>
      </p:sp>
      <p:sp>
        <p:nvSpPr>
          <p:cNvPr id="4" name="Rectangle 3">
            <a:extLst>
              <a:ext uri="{FF2B5EF4-FFF2-40B4-BE49-F238E27FC236}">
                <a16:creationId xmlns:a16="http://schemas.microsoft.com/office/drawing/2014/main" id="{D04BBA77-D354-9D9C-52AE-0F485BC1B62A}"/>
              </a:ext>
            </a:extLst>
          </p:cNvPr>
          <p:cNvSpPr/>
          <p:nvPr/>
        </p:nvSpPr>
        <p:spPr>
          <a:xfrm>
            <a:off x="4854152" y="920037"/>
            <a:ext cx="4327426" cy="538055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A9EA006A-F784-4B32-A253-506FE4C4448C}"/>
              </a:ext>
            </a:extLst>
          </p:cNvPr>
          <p:cNvSpPr txBox="1"/>
          <p:nvPr/>
        </p:nvSpPr>
        <p:spPr>
          <a:xfrm>
            <a:off x="4953000" y="1277655"/>
            <a:ext cx="4228578" cy="3970318"/>
          </a:xfrm>
          <a:prstGeom prst="rect">
            <a:avLst/>
          </a:prstGeom>
          <a:noFill/>
        </p:spPr>
        <p:txBody>
          <a:bodyPr wrap="square" rtlCol="0">
            <a:spAutoFit/>
          </a:bodyPr>
          <a:lstStyle/>
          <a:p>
            <a:pPr algn="l"/>
            <a:r>
              <a:rPr lang="fr-FR" sz="2000" b="1" dirty="0">
                <a:solidFill>
                  <a:schemeClr val="accent5"/>
                </a:solidFill>
              </a:rPr>
              <a:t>Elaborer son portefeuille de compétences (3h30 classe virtuelle)</a:t>
            </a:r>
          </a:p>
          <a:p>
            <a:pPr algn="l"/>
            <a:endParaRPr lang="fr-FR" sz="2000" b="1" dirty="0">
              <a:solidFill>
                <a:schemeClr val="accent5"/>
              </a:solidFill>
            </a:endParaRPr>
          </a:p>
          <a:p>
            <a:pPr algn="l"/>
            <a:r>
              <a:rPr lang="fr-FR" sz="1600" dirty="0">
                <a:solidFill>
                  <a:srgbClr val="595959"/>
                </a:solidFill>
                <a:latin typeface="Segoe UI" panose="020B0502040204020203" pitchFamily="34" charset="0"/>
              </a:rPr>
              <a:t>Cet atelier permet d’apprendre à identifier ses compétences en les exprimant et les valorisant.</a:t>
            </a:r>
          </a:p>
          <a:p>
            <a:pPr algn="l"/>
            <a:r>
              <a:rPr lang="fr-FR" sz="1600" dirty="0">
                <a:solidFill>
                  <a:srgbClr val="595959"/>
                </a:solidFill>
                <a:latin typeface="Segoe UI" panose="020B0502040204020203" pitchFamily="34" charset="0"/>
              </a:rPr>
              <a:t>Objectifs: </a:t>
            </a:r>
          </a:p>
          <a:p>
            <a:pPr algn="l"/>
            <a:r>
              <a:rPr lang="fr-FR" sz="1600" dirty="0">
                <a:solidFill>
                  <a:srgbClr val="595959"/>
                </a:solidFill>
                <a:latin typeface="Segoe UI" panose="020B0502040204020203" pitchFamily="34" charset="0"/>
              </a:rPr>
              <a:t>Savoir ce qu'est une compétence </a:t>
            </a:r>
            <a:br>
              <a:rPr lang="fr-FR" sz="1600" dirty="0">
                <a:solidFill>
                  <a:srgbClr val="595959"/>
                </a:solidFill>
                <a:latin typeface="Segoe UI" panose="020B0502040204020203" pitchFamily="34" charset="0"/>
              </a:rPr>
            </a:br>
            <a:r>
              <a:rPr lang="fr-FR" sz="1600" dirty="0">
                <a:solidFill>
                  <a:srgbClr val="595959"/>
                </a:solidFill>
                <a:latin typeface="Segoe UI" panose="020B0502040204020203" pitchFamily="34" charset="0"/>
              </a:rPr>
              <a:t>Savoir identifier ses compétences</a:t>
            </a:r>
            <a:br>
              <a:rPr lang="fr-FR" sz="1600" dirty="0">
                <a:solidFill>
                  <a:srgbClr val="595959"/>
                </a:solidFill>
                <a:latin typeface="Segoe UI" panose="020B0502040204020203" pitchFamily="34" charset="0"/>
              </a:rPr>
            </a:br>
            <a:r>
              <a:rPr lang="fr-FR" sz="1600" dirty="0">
                <a:solidFill>
                  <a:srgbClr val="595959"/>
                </a:solidFill>
                <a:latin typeface="Segoe UI" panose="020B0502040204020203" pitchFamily="34" charset="0"/>
              </a:rPr>
              <a:t>Savoir exprimer et valoriser ses compétences</a:t>
            </a:r>
          </a:p>
          <a:p>
            <a:pPr algn="l"/>
            <a:endParaRPr lang="fr-FR" sz="1600" dirty="0">
              <a:solidFill>
                <a:srgbClr val="595959"/>
              </a:solidFill>
              <a:latin typeface="Segoe UI" panose="020B0502040204020203" pitchFamily="34" charset="0"/>
            </a:endParaRPr>
          </a:p>
          <a:p>
            <a:pPr algn="l"/>
            <a:r>
              <a:rPr lang="fr-FR" sz="1600" dirty="0">
                <a:solidFill>
                  <a:srgbClr val="595959"/>
                </a:solidFill>
                <a:latin typeface="Segoe UI" panose="020B0502040204020203" pitchFamily="34" charset="0"/>
              </a:rPr>
              <a:t>Plusieurs sessions en mai et juin avec une </a:t>
            </a:r>
            <a:r>
              <a:rPr lang="fr-FR" sz="1600" b="1" dirty="0">
                <a:solidFill>
                  <a:srgbClr val="595959"/>
                </a:solidFill>
                <a:latin typeface="Segoe UI" panose="020B0502040204020203" pitchFamily="34" charset="0"/>
              </a:rPr>
              <a:t>session dédiée aux collaborateurs normands le 19 juin de 13h30 à 17h00</a:t>
            </a:r>
          </a:p>
          <a:p>
            <a:pPr algn="l"/>
            <a:r>
              <a:rPr lang="fr-FR" sz="1600" b="1" dirty="0">
                <a:solidFill>
                  <a:srgbClr val="595959"/>
                </a:solidFill>
                <a:latin typeface="Segoe UI" panose="020B0502040204020203" pitchFamily="34" charset="0"/>
                <a:hlinkClick r:id="rId4"/>
              </a:rPr>
              <a:t>Cliquez ici </a:t>
            </a:r>
            <a:r>
              <a:rPr lang="fr-FR" sz="1600" b="1" dirty="0">
                <a:solidFill>
                  <a:srgbClr val="595959"/>
                </a:solidFill>
                <a:latin typeface="Segoe UI" panose="020B0502040204020203" pitchFamily="34" charset="0"/>
              </a:rPr>
              <a:t>pour vous inscrire</a:t>
            </a:r>
          </a:p>
        </p:txBody>
      </p:sp>
    </p:spTree>
    <p:extLst>
      <p:ext uri="{BB962C8B-B14F-4D97-AF65-F5344CB8AC3E}">
        <p14:creationId xmlns:p14="http://schemas.microsoft.com/office/powerpoint/2010/main" val="172917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381000" y="3491650"/>
            <a:ext cx="8675318" cy="1754326"/>
          </a:xfrm>
          <a:prstGeom prst="rect">
            <a:avLst/>
          </a:prstGeom>
          <a:noFill/>
        </p:spPr>
        <p:txBody>
          <a:bodyPr wrap="square" rtlCol="0">
            <a:spAutoFit/>
          </a:bodyPr>
          <a:lstStyle/>
          <a:p>
            <a:pPr algn="ctr"/>
            <a:endParaRPr lang="fr-FR" sz="2400" b="1" cap="all" dirty="0">
              <a:solidFill>
                <a:srgbClr val="003DA5"/>
              </a:solidFill>
              <a:latin typeface="+mj-lt"/>
              <a:ea typeface="Verdana"/>
              <a:cs typeface="+mn-cs"/>
            </a:endParaRPr>
          </a:p>
          <a:p>
            <a:pPr algn="ctr"/>
            <a:r>
              <a:rPr lang="fr-FR" sz="2400" b="1" cap="all" dirty="0">
                <a:solidFill>
                  <a:srgbClr val="003DA5"/>
                </a:solidFill>
                <a:latin typeface="+mj-lt"/>
                <a:ea typeface="Verdana"/>
                <a:cs typeface="+mn-cs"/>
              </a:rPr>
              <a:t>alors n’hésitez pas !</a:t>
            </a:r>
          </a:p>
          <a:p>
            <a:pPr algn="ctr"/>
            <a:endParaRPr lang="fr-FR" sz="2400" b="1" cap="all" dirty="0">
              <a:solidFill>
                <a:srgbClr val="003DA5"/>
              </a:solidFill>
              <a:latin typeface="+mj-lt"/>
              <a:ea typeface="Verdana"/>
              <a:cs typeface="+mn-cs"/>
            </a:endParaRPr>
          </a:p>
          <a:p>
            <a:pPr algn="ctr"/>
            <a:r>
              <a:rPr lang="fr-FR" sz="3600" dirty="0">
                <a:latin typeface="+mj-lt"/>
                <a:hlinkClick r:id="rId2"/>
              </a:rPr>
              <a:t>Contactez-nous </a:t>
            </a:r>
            <a:endParaRPr lang="fr-FR" sz="3600" b="1" cap="all" dirty="0">
              <a:solidFill>
                <a:srgbClr val="003DA5"/>
              </a:solidFill>
              <a:latin typeface="+mj-lt"/>
              <a:ea typeface="Verdana"/>
              <a:cs typeface="+mn-cs"/>
            </a:endParaRPr>
          </a:p>
        </p:txBody>
      </p:sp>
      <p:sp>
        <p:nvSpPr>
          <p:cNvPr id="2" name="ZoneTexte 1">
            <a:extLst>
              <a:ext uri="{FF2B5EF4-FFF2-40B4-BE49-F238E27FC236}">
                <a16:creationId xmlns:a16="http://schemas.microsoft.com/office/drawing/2014/main" id="{90182090-F3E9-CE9A-1A7D-40EA1099E265}"/>
              </a:ext>
            </a:extLst>
          </p:cNvPr>
          <p:cNvSpPr txBox="1"/>
          <p:nvPr/>
        </p:nvSpPr>
        <p:spPr>
          <a:xfrm>
            <a:off x="380999" y="629328"/>
            <a:ext cx="9401827" cy="2677656"/>
          </a:xfrm>
          <a:prstGeom prst="rect">
            <a:avLst/>
          </a:prstGeom>
          <a:noFill/>
        </p:spPr>
        <p:txBody>
          <a:bodyPr wrap="square">
            <a:spAutoFit/>
          </a:bodyPr>
          <a:lstStyle/>
          <a:p>
            <a:pPr algn="ctr"/>
            <a:r>
              <a:rPr lang="fr-FR" sz="2400" b="1" cap="all" dirty="0">
                <a:solidFill>
                  <a:srgbClr val="003DA5"/>
                </a:solidFill>
                <a:latin typeface="+mj-lt"/>
                <a:ea typeface="Verdana"/>
                <a:cs typeface="+mn-cs"/>
              </a:rPr>
              <a:t>Nos équipes peuvent vous proposer des prestations/ATELIERS à la carte : </a:t>
            </a:r>
          </a:p>
          <a:p>
            <a:pPr algn="ctr"/>
            <a:endParaRPr lang="fr-FR" sz="2400" b="1" cap="all" dirty="0">
              <a:solidFill>
                <a:srgbClr val="003DA5"/>
              </a:solidFill>
              <a:latin typeface="+mj-lt"/>
              <a:ea typeface="Verdana"/>
              <a:cs typeface="+mn-cs"/>
            </a:endParaRPr>
          </a:p>
          <a:p>
            <a:pPr algn="ctr"/>
            <a:r>
              <a:rPr lang="fr-FR" sz="2400" b="1" cap="all" dirty="0">
                <a:solidFill>
                  <a:srgbClr val="003DA5"/>
                </a:solidFill>
                <a:latin typeface="+mj-lt"/>
                <a:ea typeface="Verdana"/>
                <a:cs typeface="+mn-cs"/>
              </a:rPr>
              <a:t>Intervention en établissement, café de la mobilité, permanences autour de votre projet, ateliers sur mesure destinés aux collaborateurs et/ou aux</a:t>
            </a:r>
            <a:r>
              <a:rPr lang="fr-FR" sz="1200" b="1" i="1" cap="all" dirty="0">
                <a:solidFill>
                  <a:srgbClr val="003DA5"/>
                </a:solidFill>
                <a:latin typeface="Montserrat"/>
                <a:ea typeface="Verdana"/>
                <a:cs typeface="+mn-cs"/>
              </a:rPr>
              <a:t> </a:t>
            </a:r>
            <a:r>
              <a:rPr lang="fr-FR" sz="2400" b="1" cap="all" dirty="0">
                <a:solidFill>
                  <a:srgbClr val="003DA5"/>
                </a:solidFill>
                <a:latin typeface="+mj-lt"/>
                <a:ea typeface="Verdana"/>
                <a:cs typeface="+mn-cs"/>
              </a:rPr>
              <a:t>managers</a:t>
            </a:r>
          </a:p>
        </p:txBody>
      </p:sp>
    </p:spTree>
    <p:extLst>
      <p:ext uri="{BB962C8B-B14F-4D97-AF65-F5344CB8AC3E}">
        <p14:creationId xmlns:p14="http://schemas.microsoft.com/office/powerpoint/2010/main" val="349622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p:txBody>
          <a:bodyPr/>
          <a:lstStyle/>
          <a:p>
            <a:r>
              <a:rPr lang="fr-FR" sz="3600" i="1"/>
              <a:t>A bientôt !</a:t>
            </a:r>
          </a:p>
        </p:txBody>
      </p:sp>
    </p:spTree>
    <p:extLst>
      <p:ext uri="{BB962C8B-B14F-4D97-AF65-F5344CB8AC3E}">
        <p14:creationId xmlns:p14="http://schemas.microsoft.com/office/powerpoint/2010/main" val="2573777104"/>
      </p:ext>
    </p:extLst>
  </p:cSld>
  <p:clrMapOvr>
    <a:masterClrMapping/>
  </p:clrMapOvr>
</p:sld>
</file>

<file path=ppt/theme/theme1.xml><?xml version="1.0" encoding="utf-8"?>
<a:theme xmlns:a="http://schemas.openxmlformats.org/drawingml/2006/main" name="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2.xml><?xml version="1.0" encoding="utf-8"?>
<a:theme xmlns:a="http://schemas.openxmlformats.org/drawingml/2006/main" name="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3.xml><?xml version="1.0" encoding="utf-8"?>
<a:theme xmlns:a="http://schemas.openxmlformats.org/drawingml/2006/main" name="La Poste Groupe - Jaun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3E5A90D8-207C-43EE-B395-7016A3FA2E02}"/>
    </a:ext>
  </a:extLst>
</a:theme>
</file>

<file path=ppt/theme/theme4.xml><?xml version="1.0" encoding="utf-8"?>
<a:theme xmlns:a="http://schemas.openxmlformats.org/drawingml/2006/main" name="La Poste Groupe - Roug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5094C0E9-5D39-4B0B-B445-4B406EE7ACD7}"/>
    </a:ext>
  </a:extLst>
</a:theme>
</file>

<file path=ppt/theme/theme5.xml><?xml version="1.0" encoding="utf-8"?>
<a:theme xmlns:a="http://schemas.openxmlformats.org/drawingml/2006/main" name="1_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6.xml><?xml version="1.0" encoding="utf-8"?>
<a:theme xmlns:a="http://schemas.openxmlformats.org/drawingml/2006/main" name="1_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7C5575A1-603A-459B-9EC6-9A93603A9E1A}" vid="{E880089A-9B33-40E9-8253-CCF25C3507B5}"/>
    </a:ext>
  </a:extLst>
</a:theme>
</file>

<file path=ppt/theme/theme7.xml><?xml version="1.0" encoding="utf-8"?>
<a:theme xmlns:a="http://schemas.openxmlformats.org/drawingml/2006/main" name="2_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8.xml><?xml version="1.0" encoding="utf-8"?>
<a:theme xmlns:a="http://schemas.openxmlformats.org/drawingml/2006/main" name="3_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7C5575A1-603A-459B-9EC6-9A93603A9E1A}" vid="{E880089A-9B33-40E9-8253-CCF25C3507B5}"/>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SharedWithUsers xmlns="4b29261c-4875-4632-9bd4-c0a616209121">
      <UserInfo>
        <DisplayName>FRANTZ Anne</DisplayName>
        <AccountId>20</AccountId>
        <AccountType/>
      </UserInfo>
      <UserInfo>
        <DisplayName>DESCHAMPS Virginie</DisplayName>
        <AccountId>19</AccountId>
        <AccountType/>
      </UserInfo>
      <UserInfo>
        <DisplayName>PUIG Florence</DisplayName>
        <AccountId>434</AccountId>
        <AccountType/>
      </UserInfo>
      <UserInfo>
        <DisplayName>HUET Nathalie</DisplayName>
        <AccountId>209</AccountId>
        <AccountType/>
      </UserInfo>
      <UserInfo>
        <DisplayName>VIALLY Nathalie</DisplayName>
        <AccountId>103</AccountId>
        <AccountType/>
      </UserInfo>
    </SharedWithUsers>
    <datedarchivage xmlns="da4dd767-5c61-408d-b356-65af96559faa" xsi:nil="true"/>
    <lcf76f155ced4ddcb4097134ff3c332f xmlns="da4dd767-5c61-408d-b356-65af96559faa">
      <Terms xmlns="http://schemas.microsoft.com/office/infopath/2007/PartnerControls"/>
    </lcf76f155ced4ddcb4097134ff3c332f>
    <Statur xmlns="da4dd767-5c61-408d-b356-65af96559faa">Actif officiel permanent</Statur>
    <datedecr_x00e9_ation xmlns="da4dd767-5c61-408d-b356-65af96559faa">2024-05-03T08:21:08+00:00</datedecr_x00e9_ation>
    <TaxCatchAll xmlns="4b29261c-4875-4632-9bd4-c0a616209121" xsi:nil="true"/>
    <Cr_x00e9_ateur_x002c_entit_x00e9_ xmlns="da4dd767-5c61-408d-b356-65af96559faa" xsi:nil="true"/>
    <Publicvis_x00e9_ xmlns="da4dd767-5c61-408d-b356-65af96559faa">DMRG</Publicvis_x00e9_>
    <Lienvid_x00e9_o xmlns="da4dd767-5c61-408d-b356-65af96559faa">
      <Url xsi:nil="true"/>
      <Description xsi:nil="true"/>
    </Lienvid_x00e9_o>
    <Datedefindevalidit_x00e9_ xmlns="da4dd767-5c61-408d-b356-65af96559f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077494A956E049A4B1D197F3DDCEB5" ma:contentTypeVersion="25" ma:contentTypeDescription="Crée un document." ma:contentTypeScope="" ma:versionID="df0c70f38e9f0aa206fcc98c7ecee59b">
  <xsd:schema xmlns:xsd="http://www.w3.org/2001/XMLSchema" xmlns:xs="http://www.w3.org/2001/XMLSchema" xmlns:p="http://schemas.microsoft.com/office/2006/metadata/properties" xmlns:ns2="da4dd767-5c61-408d-b356-65af96559faa" xmlns:ns3="4b29261c-4875-4632-9bd4-c0a616209121" targetNamespace="http://schemas.microsoft.com/office/2006/metadata/properties" ma:root="true" ma:fieldsID="bdb8f4a4a30807f73d63b19a9707cd46" ns2:_="" ns3:_="">
    <xsd:import namespace="da4dd767-5c61-408d-b356-65af96559faa"/>
    <xsd:import namespace="4b29261c-4875-4632-9bd4-c0a616209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datedarchivage" minOccurs="0"/>
                <xsd:element ref="ns2:Cr_x00e9_ateur_x002c_entit_x00e9_" minOccurs="0"/>
                <xsd:element ref="ns2:Datedefindevalidit_x00e9_" minOccurs="0"/>
                <xsd:element ref="ns2:Statur" minOccurs="0"/>
                <xsd:element ref="ns2:Publicvis_x00e9_" minOccurs="0"/>
                <xsd:element ref="ns2:datedecr_x00e9_ation" minOccurs="0"/>
                <xsd:element ref="ns2:MediaServiceAutoTags" minOccurs="0"/>
                <xsd:element ref="ns3:SharedWithUsers" minOccurs="0"/>
                <xsd:element ref="ns3:SharedWithDetails" minOccurs="0"/>
                <xsd:element ref="ns2:Lienvid_x00e9_o"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dd767-5c61-408d-b356-65af96559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datedarchivage" ma:index="14" nillable="true" ma:displayName="date d'archivage" ma:format="DateOnly" ma:internalName="datedarchivage">
      <xsd:simpleType>
        <xsd:restriction base="dms:DateTime"/>
      </xsd:simpleType>
    </xsd:element>
    <xsd:element name="Cr_x00e9_ateur_x002c_entit_x00e9_" ma:index="15" nillable="true" ma:displayName="Créateur , entité" ma:format="Dropdown" ma:internalName="Cr_x00e9_ateur_x002c_entit_x00e9_">
      <xsd:simpleType>
        <xsd:restriction base="dms:Note">
          <xsd:maxLength value="255"/>
        </xsd:restriction>
      </xsd:simpleType>
    </xsd:element>
    <xsd:element name="Datedefindevalidit_x00e9_" ma:index="16" nillable="true" ma:displayName="Date de fin de validité" ma:format="DateOnly" ma:internalName="Datedefindevalidit_x00e9_">
      <xsd:simpleType>
        <xsd:restriction base="dms:DateTime"/>
      </xsd:simpleType>
    </xsd:element>
    <xsd:element name="Statur" ma:index="17" nillable="true" ma:displayName="Statut" ma:default="Actif officiel permanent" ma:format="Dropdown" ma:internalName="Statur">
      <xsd:simpleType>
        <xsd:restriction base="dms:Choice">
          <xsd:enumeration value="brouillon"/>
          <xsd:enumeration value="Actif officiel permanent"/>
          <xsd:enumeration value="Actif officiel provisoire"/>
          <xsd:enumeration value="A supprimer"/>
          <xsd:enumeration value="Archivé"/>
        </xsd:restriction>
      </xsd:simpleType>
    </xsd:element>
    <xsd:element name="Publicvis_x00e9_" ma:index="18" nillable="true" ma:displayName="Public visé" ma:default="DMRG" ma:format="Dropdown" ma:internalName="Publicvis_x00e9_">
      <xsd:simpleType>
        <xsd:restriction base="dms:Choice">
          <xsd:enumeration value="DMRG"/>
          <xsd:enumeration value="Tout postier"/>
          <xsd:enumeration value="Branches"/>
          <xsd:enumeration value="Partenaires territoriaux"/>
        </xsd:restriction>
      </xsd:simpleType>
    </xsd:element>
    <xsd:element name="datedecr_x00e9_ation" ma:index="19" nillable="true" ma:displayName="date de création" ma:default="[today]" ma:description="Date initiale de création du document (pas date de dépôt)" ma:format="DateOnly" ma:internalName="datedecr_x00e9_ation">
      <xsd:simpleType>
        <xsd:restriction base="dms:DateTime"/>
      </xsd:simpleType>
    </xsd:element>
    <xsd:element name="MediaServiceAutoTags" ma:index="20" nillable="true" ma:displayName="Tags" ma:internalName="MediaServiceAutoTags" ma:readOnly="true">
      <xsd:simpleType>
        <xsd:restriction base="dms:Text"/>
      </xsd:simpleType>
    </xsd:element>
    <xsd:element name="Lienvid_x00e9_o" ma:index="23" nillable="true" ma:displayName="Lien vidéo" ma:format="Hyperlink" ma:internalName="Lienvid_x00e9_o">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29261c-4875-4632-9bd4-c0a616209121" elementFormDefault="qualified">
    <xsd:import namespace="http://schemas.microsoft.com/office/2006/documentManagement/types"/>
    <xsd:import namespace="http://schemas.microsoft.com/office/infopath/2007/PartnerControls"/>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6f5409ed-5a21-4a0c-9984-2d31dc9c2852}" ma:internalName="TaxCatchAll" ma:showField="CatchAllData" ma:web="4b29261c-4875-4632-9bd4-c0a616209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8C13D7-F198-46A2-B47C-0B88A4785086}">
  <ds:schemaRefs>
    <ds:schemaRef ds:uri="http://schemas.microsoft.com/sharepoint/v3/contenttype/forms"/>
  </ds:schemaRefs>
</ds:datastoreItem>
</file>

<file path=customXml/itemProps2.xml><?xml version="1.0" encoding="utf-8"?>
<ds:datastoreItem xmlns:ds="http://schemas.openxmlformats.org/officeDocument/2006/customXml" ds:itemID="{3437F3FE-0641-4734-9446-317DE9C70DE4}">
  <ds:schemaRefs>
    <ds:schemaRef ds:uri="http://schemas.microsoft.com/office/2006/metadata/properties"/>
    <ds:schemaRef ds:uri="http://schemas.openxmlformats.org/package/2006/metadata/core-properties"/>
    <ds:schemaRef ds:uri="4b29261c-4875-4632-9bd4-c0a616209121"/>
    <ds:schemaRef ds:uri="http://schemas.microsoft.com/office/2006/documentManagement/types"/>
    <ds:schemaRef ds:uri="http://www.w3.org/XML/1998/namespace"/>
    <ds:schemaRef ds:uri="http://purl.org/dc/terms/"/>
    <ds:schemaRef ds:uri="http://purl.org/dc/elements/1.1/"/>
    <ds:schemaRef ds:uri="http://schemas.microsoft.com/office/infopath/2007/PartnerControls"/>
    <ds:schemaRef ds:uri="da4dd767-5c61-408d-b356-65af96559faa"/>
    <ds:schemaRef ds:uri="http://purl.org/dc/dcmitype/"/>
  </ds:schemaRefs>
</ds:datastoreItem>
</file>

<file path=customXml/itemProps3.xml><?xml version="1.0" encoding="utf-8"?>
<ds:datastoreItem xmlns:ds="http://schemas.openxmlformats.org/officeDocument/2006/customXml" ds:itemID="{26058097-39FB-435A-81FF-3109D65C3B1D}">
  <ds:schemaRefs>
    <ds:schemaRef ds:uri="4b29261c-4875-4632-9bd4-c0a616209121"/>
    <ds:schemaRef ds:uri="da4dd767-5c61-408d-b356-65af96559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e0428da-ac0f-4a84-a429-a80e20cb35de}" enabled="1" method="Privileged" siteId="{80c03608-5f64-40bb-9c70-9394abe6011c}" removed="0"/>
</clbl:labelList>
</file>

<file path=docProps/app.xml><?xml version="1.0" encoding="utf-8"?>
<Properties xmlns="http://schemas.openxmlformats.org/officeDocument/2006/extended-properties" xmlns:vt="http://schemas.openxmlformats.org/officeDocument/2006/docPropsVTypes">
  <Template>Thème1</Template>
  <TotalTime>273</TotalTime>
  <Words>1425</Words>
  <Application>Microsoft Office PowerPoint</Application>
  <PresentationFormat>Format A4 (210 x 297 mm)</PresentationFormat>
  <Paragraphs>233</Paragraphs>
  <Slides>9</Slides>
  <Notes>2</Notes>
  <HiddenSlides>0</HiddenSlides>
  <MMClips>0</MMClips>
  <ScaleCrop>false</ScaleCrop>
  <HeadingPairs>
    <vt:vector size="6" baseType="variant">
      <vt:variant>
        <vt:lpstr>Polices utilisées</vt:lpstr>
      </vt:variant>
      <vt:variant>
        <vt:i4>11</vt:i4>
      </vt:variant>
      <vt:variant>
        <vt:lpstr>Thème</vt:lpstr>
      </vt:variant>
      <vt:variant>
        <vt:i4>8</vt:i4>
      </vt:variant>
      <vt:variant>
        <vt:lpstr>Titres des diapositives</vt:lpstr>
      </vt:variant>
      <vt:variant>
        <vt:i4>9</vt:i4>
      </vt:variant>
    </vt:vector>
  </HeadingPairs>
  <TitlesOfParts>
    <vt:vector size="28" baseType="lpstr">
      <vt:lpstr>Arial</vt:lpstr>
      <vt:lpstr>Arial,Sans-Serif</vt:lpstr>
      <vt:lpstr>Barlow Light</vt:lpstr>
      <vt:lpstr>Calibri</vt:lpstr>
      <vt:lpstr>Calibri,Sans-Serif</vt:lpstr>
      <vt:lpstr>Century Gothic</vt:lpstr>
      <vt:lpstr>Helvetica Neue Condensed Bold</vt:lpstr>
      <vt:lpstr>Montserrat</vt:lpstr>
      <vt:lpstr>Montserrat Medium</vt:lpstr>
      <vt:lpstr>Montserrat SemiBold</vt:lpstr>
      <vt:lpstr>Segoe UI</vt:lpstr>
      <vt:lpstr>Thème1</vt:lpstr>
      <vt:lpstr>La Poste Groupe - Vert</vt:lpstr>
      <vt:lpstr>La Poste Groupe - Jaune</vt:lpstr>
      <vt:lpstr>La Poste Groupe - Rouge</vt:lpstr>
      <vt:lpstr>1_La Poste Groupe - Vert</vt:lpstr>
      <vt:lpstr>1_Thème1</vt:lpstr>
      <vt:lpstr>2_Thème1</vt:lpstr>
      <vt:lpstr>3_Thème1</vt:lpstr>
      <vt:lpstr>Les ateliers collectifs de l’EMRG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Maïté Laal</dc:creator>
  <cp:lastModifiedBy>LAMY AU ROUSSEAU Elisabeth</cp:lastModifiedBy>
  <cp:revision>40</cp:revision>
  <cp:lastPrinted>2022-01-19T15:59:09Z</cp:lastPrinted>
  <dcterms:created xsi:type="dcterms:W3CDTF">2014-07-25T12:06:21Z</dcterms:created>
  <dcterms:modified xsi:type="dcterms:W3CDTF">2025-05-02T13:48:13Z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0x010100AF077494A956E049A4B1D197F3DDCEB5</vt:lpwstr>
  </property>
  <property fmtid="{D5CDD505-2E9C-101B-9397-08002B2CF9AE}" pid="3" name="MSIP_Label_ee0428da-ac0f-4a84-a429-a80e20cb35de_Enabled">
    <vt:lpwstr>True</vt:lpwstr>
  </property>
  <property fmtid="{D5CDD505-2E9C-101B-9397-08002B2CF9AE}" pid="4" name="MSIP_Label_ee0428da-ac0f-4a84-a429-a80e20cb35de_SiteId">
    <vt:lpwstr>80c03608-5f64-40bb-9c70-9394abe6011c</vt:lpwstr>
  </property>
  <property fmtid="{D5CDD505-2E9C-101B-9397-08002B2CF9AE}" pid="5" name="MSIP_Label_ee0428da-ac0f-4a84-a429-a80e20cb35de_Owner">
    <vt:lpwstr>michele.perignon@laposte.fr</vt:lpwstr>
  </property>
  <property fmtid="{D5CDD505-2E9C-101B-9397-08002B2CF9AE}" pid="6" name="MSIP_Label_ee0428da-ac0f-4a84-a429-a80e20cb35de_SetDate">
    <vt:lpwstr>2021-08-03T12:46:04.8040000Z</vt:lpwstr>
  </property>
  <property fmtid="{D5CDD505-2E9C-101B-9397-08002B2CF9AE}" pid="7" name="MSIP_Label_ee0428da-ac0f-4a84-a429-a80e20cb35de_Name">
    <vt:lpwstr>C1 - Interne</vt:lpwstr>
  </property>
  <property fmtid="{D5CDD505-2E9C-101B-9397-08002B2CF9AE}" pid="8" name="MSIP_Label_ee0428da-ac0f-4a84-a429-a80e20cb35de_Application">
    <vt:lpwstr>Microsoft Azure Information Protection</vt:lpwstr>
  </property>
  <property fmtid="{D5CDD505-2E9C-101B-9397-08002B2CF9AE}" pid="9" name="MSIP_Label_ee0428da-ac0f-4a84-a429-a80e20cb35de_ActionId">
    <vt:lpwstr>3c288e9f-3962-48f3-8f43-7f969166ee8f</vt:lpwstr>
  </property>
  <property fmtid="{D5CDD505-2E9C-101B-9397-08002B2CF9AE}" pid="10" name="MSIP_Label_ee0428da-ac0f-4a84-a429-a80e20cb35de_Extended_MSFT_Method">
    <vt:lpwstr>Automatic</vt:lpwstr>
  </property>
  <property fmtid="{D5CDD505-2E9C-101B-9397-08002B2CF9AE}" pid="11" name="Sensitivity">
    <vt:lpwstr>C1 - Interne</vt:lpwstr>
  </property>
  <property fmtid="{D5CDD505-2E9C-101B-9397-08002B2CF9AE}" pid="12" name="MediaServiceImageTags">
    <vt:lpwstr/>
  </property>
</Properties>
</file>