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26" r:id="rId4"/>
    <p:sldMasterId id="2147483838" r:id="rId5"/>
    <p:sldMasterId id="2147483859" r:id="rId6"/>
    <p:sldMasterId id="2147483712" r:id="rId7"/>
    <p:sldMasterId id="2147483720" r:id="rId8"/>
    <p:sldMasterId id="2147483874" r:id="rId9"/>
    <p:sldMasterId id="2147483898" r:id="rId10"/>
  </p:sldMasterIdLst>
  <p:notesMasterIdLst>
    <p:notesMasterId r:id="rId12"/>
  </p:notesMasterIdLst>
  <p:handoutMasterIdLst>
    <p:handoutMasterId r:id="rId13"/>
  </p:handoutMasterIdLst>
  <p:sldIdLst>
    <p:sldId id="499" r:id="rId11"/>
  </p:sldIdLst>
  <p:sldSz cx="12192000" cy="6858000"/>
  <p:notesSz cx="6819900" cy="9918700"/>
  <p:embeddedFontLst>
    <p:embeddedFont>
      <p:font typeface="Montserrat Extrabold" panose="00000900000000000000" pitchFamily="2" charset="0"/>
      <p:bold r:id="rId14"/>
      <p:boldItalic r:id="rId15"/>
    </p:embeddedFont>
    <p:embeddedFont>
      <p:font typeface="Montserrat Medium" panose="00000600000000000000" pitchFamily="2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 Extrabold" panose="00000900000000000000" pitchFamily="2" charset="0"/>
      <p:bold r:id="rId14"/>
      <p:boldItalic r:id="rId15"/>
    </p:embeddedFont>
    <p:embeddedFont>
      <p:font typeface="Calibri Light" panose="020F0302020204030204" pitchFamily="34" charset="0"/>
      <p:regular r:id="rId22"/>
      <p: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SemiBold" panose="00000700000000000000" pitchFamily="2" charset="0"/>
      <p:bold r:id="rId28"/>
      <p:boldItalic r:id="rId29"/>
    </p:embeddedFont>
    <p:embeddedFont>
      <p:font typeface="Wingdings 3" panose="05040102010807070707" pitchFamily="18" charset="2"/>
      <p:regular r:id="rId3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MBERT Isabelle" initials="CI" lastIdx="5" clrIdx="0">
    <p:extLst>
      <p:ext uri="{19B8F6BF-5375-455C-9EA6-DF929625EA0E}">
        <p15:presenceInfo xmlns:p15="http://schemas.microsoft.com/office/powerpoint/2012/main" userId="CHAMBERT Isabe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3A0"/>
    <a:srgbClr val="E3003A"/>
    <a:srgbClr val="B9C407"/>
    <a:srgbClr val="88530C"/>
    <a:srgbClr val="C3C5C7"/>
    <a:srgbClr val="1DC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45EA18-A6B0-4A06-8575-8B54766221D7}" v="913" dt="2026-01-07T14:48:35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72792" autoAdjust="0"/>
  </p:normalViewPr>
  <p:slideViewPr>
    <p:cSldViewPr snapToGrid="0">
      <p:cViewPr>
        <p:scale>
          <a:sx n="50" d="100"/>
          <a:sy n="50" d="100"/>
        </p:scale>
        <p:origin x="1352" y="-36"/>
      </p:cViewPr>
      <p:guideLst>
        <p:guide pos="3840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Master" Target="slideMasters/slideMaster7.xml"/><Relationship Id="rId19" Type="http://schemas.openxmlformats.org/officeDocument/2006/relationships/font" Target="fonts/font6.fntdata"/><Relationship Id="rId31" Type="http://schemas.openxmlformats.org/officeDocument/2006/relationships/commentAuthors" Target="commentAuthors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77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ET Nathalie" userId="fcf43a48-f92c-4297-9882-0d73d3e2edf4" providerId="ADAL" clId="{8D402BCB-6A4F-41DE-8A15-E34BDFBD34B8}"/>
    <pc:docChg chg="undo custSel addSld delSld modSld sldOrd">
      <pc:chgData name="HUET Nathalie" userId="fcf43a48-f92c-4297-9882-0d73d3e2edf4" providerId="ADAL" clId="{8D402BCB-6A4F-41DE-8A15-E34BDFBD34B8}" dt="2026-01-07T14:51:44.277" v="5123" actId="207"/>
      <pc:docMkLst>
        <pc:docMk/>
      </pc:docMkLst>
      <pc:sldChg chg="addSp modSp mod">
        <pc:chgData name="HUET Nathalie" userId="fcf43a48-f92c-4297-9882-0d73d3e2edf4" providerId="ADAL" clId="{8D402BCB-6A4F-41DE-8A15-E34BDFBD34B8}" dt="2025-12-31T09:14:11.451" v="139" actId="1076"/>
        <pc:sldMkLst>
          <pc:docMk/>
          <pc:sldMk cId="0" sldId="256"/>
        </pc:sldMkLst>
        <pc:spChg chg="add mod">
          <ac:chgData name="HUET Nathalie" userId="fcf43a48-f92c-4297-9882-0d73d3e2edf4" providerId="ADAL" clId="{8D402BCB-6A4F-41DE-8A15-E34BDFBD34B8}" dt="2025-12-31T09:14:11.451" v="139" actId="1076"/>
          <ac:spMkLst>
            <pc:docMk/>
            <pc:sldMk cId="0" sldId="256"/>
            <ac:spMk id="6" creationId="{11153413-3999-A30F-4310-650266555F94}"/>
          </ac:spMkLst>
        </pc:spChg>
      </pc:sldChg>
      <pc:sldChg chg="del">
        <pc:chgData name="HUET Nathalie" userId="fcf43a48-f92c-4297-9882-0d73d3e2edf4" providerId="ADAL" clId="{8D402BCB-6A4F-41DE-8A15-E34BDFBD34B8}" dt="2025-12-31T09:14:19.315" v="140" actId="47"/>
        <pc:sldMkLst>
          <pc:docMk/>
          <pc:sldMk cId="0" sldId="257"/>
        </pc:sldMkLst>
      </pc:sldChg>
      <pc:sldChg chg="modSp mod">
        <pc:chgData name="HUET Nathalie" userId="fcf43a48-f92c-4297-9882-0d73d3e2edf4" providerId="ADAL" clId="{8D402BCB-6A4F-41DE-8A15-E34BDFBD34B8}" dt="2026-01-07T14:26:07.910" v="4579" actId="20577"/>
        <pc:sldMkLst>
          <pc:docMk/>
          <pc:sldMk cId="0" sldId="258"/>
        </pc:sldMkLst>
        <pc:spChg chg="mod">
          <ac:chgData name="HUET Nathalie" userId="fcf43a48-f92c-4297-9882-0d73d3e2edf4" providerId="ADAL" clId="{8D402BCB-6A4F-41DE-8A15-E34BDFBD34B8}" dt="2026-01-02T09:17:43.726" v="3880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6-01-07T14:26:07.910" v="4579" actId="20577"/>
          <ac:spMkLst>
            <pc:docMk/>
            <pc:sldMk cId="0" sldId="258"/>
            <ac:spMk id="12" creationId="{00000000-0000-0000-0000-000000000000}"/>
          </ac:spMkLst>
        </pc:spChg>
      </pc:sldChg>
      <pc:sldChg chg="addSp delSp modSp add mod ord">
        <pc:chgData name="HUET Nathalie" userId="fcf43a48-f92c-4297-9882-0d73d3e2edf4" providerId="ADAL" clId="{8D402BCB-6A4F-41DE-8A15-E34BDFBD34B8}" dt="2026-01-07T14:23:23.989" v="4578"/>
        <pc:sldMkLst>
          <pc:docMk/>
          <pc:sldMk cId="3451767680" sldId="346"/>
        </pc:sldMkLst>
        <pc:spChg chg="mod">
          <ac:chgData name="HUET Nathalie" userId="fcf43a48-f92c-4297-9882-0d73d3e2edf4" providerId="ADAL" clId="{8D402BCB-6A4F-41DE-8A15-E34BDFBD34B8}" dt="2025-12-31T12:52:24.648" v="1761" actId="14100"/>
          <ac:spMkLst>
            <pc:docMk/>
            <pc:sldMk cId="3451767680" sldId="346"/>
            <ac:spMk id="12" creationId="{D975756D-E760-2C88-F29E-655AFB164888}"/>
          </ac:spMkLst>
        </pc:spChg>
        <pc:spChg chg="add mod">
          <ac:chgData name="HUET Nathalie" userId="fcf43a48-f92c-4297-9882-0d73d3e2edf4" providerId="ADAL" clId="{8D402BCB-6A4F-41DE-8A15-E34BDFBD34B8}" dt="2025-12-31T12:51:53.224" v="1738" actId="14100"/>
          <ac:spMkLst>
            <pc:docMk/>
            <pc:sldMk cId="3451767680" sldId="346"/>
            <ac:spMk id="15" creationId="{C465A545-108A-BB34-33E5-F078CD3CADA1}"/>
          </ac:spMkLst>
        </pc:spChg>
        <pc:spChg chg="mod">
          <ac:chgData name="HUET Nathalie" userId="fcf43a48-f92c-4297-9882-0d73d3e2edf4" providerId="ADAL" clId="{8D402BCB-6A4F-41DE-8A15-E34BDFBD34B8}" dt="2025-12-31T12:56:14.104" v="1787" actId="1076"/>
          <ac:spMkLst>
            <pc:docMk/>
            <pc:sldMk cId="3451767680" sldId="346"/>
            <ac:spMk id="23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5-12-31T12:56:22.047" v="1789" actId="1076"/>
          <ac:spMkLst>
            <pc:docMk/>
            <pc:sldMk cId="3451767680" sldId="346"/>
            <ac:spMk id="34" creationId="{D6D1A27C-5608-6D6E-24FC-04B95DE7265C}"/>
          </ac:spMkLst>
        </pc:spChg>
        <pc:grpChg chg="mod">
          <ac:chgData name="HUET Nathalie" userId="fcf43a48-f92c-4297-9882-0d73d3e2edf4" providerId="ADAL" clId="{8D402BCB-6A4F-41DE-8A15-E34BDFBD34B8}" dt="2025-12-31T12:56:52.450" v="1793" actId="14100"/>
          <ac:grpSpMkLst>
            <pc:docMk/>
            <pc:sldMk cId="3451767680" sldId="346"/>
            <ac:grpSpMk id="4" creationId="{89F269F3-CB0E-38B6-2A6C-DD3F9B6476CF}"/>
          </ac:grpSpMkLst>
        </pc:grpChg>
        <pc:grpChg chg="mod">
          <ac:chgData name="HUET Nathalie" userId="fcf43a48-f92c-4297-9882-0d73d3e2edf4" providerId="ADAL" clId="{8D402BCB-6A4F-41DE-8A15-E34BDFBD34B8}" dt="2025-12-31T12:56:41.217" v="1791" actId="1076"/>
          <ac:grpSpMkLst>
            <pc:docMk/>
            <pc:sldMk cId="3451767680" sldId="346"/>
            <ac:grpSpMk id="31" creationId="{8945AD1C-0656-3DA3-E10D-20DE35452284}"/>
          </ac:grpSpMkLst>
        </pc:grpChg>
        <pc:grpChg chg="mod">
          <ac:chgData name="HUET Nathalie" userId="fcf43a48-f92c-4297-9882-0d73d3e2edf4" providerId="ADAL" clId="{8D402BCB-6A4F-41DE-8A15-E34BDFBD34B8}" dt="2025-12-31T12:54:56.718" v="1763" actId="14100"/>
          <ac:grpSpMkLst>
            <pc:docMk/>
            <pc:sldMk cId="3451767680" sldId="346"/>
            <ac:grpSpMk id="37" creationId="{C4FA425C-3A43-C6B7-AAF5-B4A9926F3743}"/>
          </ac:grpSpMkLst>
        </pc:grpChg>
      </pc:sldChg>
      <pc:sldChg chg="delSp add mod">
        <pc:chgData name="HUET Nathalie" userId="fcf43a48-f92c-4297-9882-0d73d3e2edf4" providerId="ADAL" clId="{8D402BCB-6A4F-41DE-8A15-E34BDFBD34B8}" dt="2025-12-31T15:03:32.496" v="3471" actId="478"/>
        <pc:sldMkLst>
          <pc:docMk/>
          <pc:sldMk cId="2333914267" sldId="365"/>
        </pc:sldMkLst>
      </pc:sldChg>
      <pc:sldChg chg="modSp mod ord modNotesTx">
        <pc:chgData name="HUET Nathalie" userId="fcf43a48-f92c-4297-9882-0d73d3e2edf4" providerId="ADAL" clId="{8D402BCB-6A4F-41DE-8A15-E34BDFBD34B8}" dt="2026-01-07T14:26:28.416" v="4583" actId="20577"/>
        <pc:sldMkLst>
          <pc:docMk/>
          <pc:sldMk cId="1485781670" sldId="368"/>
        </pc:sldMkLst>
        <pc:spChg chg="mod">
          <ac:chgData name="HUET Nathalie" userId="fcf43a48-f92c-4297-9882-0d73d3e2edf4" providerId="ADAL" clId="{8D402BCB-6A4F-41DE-8A15-E34BDFBD34B8}" dt="2026-01-07T14:26:28.416" v="4583" actId="20577"/>
          <ac:spMkLst>
            <pc:docMk/>
            <pc:sldMk cId="1485781670" sldId="368"/>
            <ac:spMk id="3" creationId="{00000000-0000-0000-0000-000000000000}"/>
          </ac:spMkLst>
        </pc:spChg>
      </pc:sldChg>
      <pc:sldChg chg="addSp delSp modSp mod ord addAnim delAnim modAnim modNotesTx">
        <pc:chgData name="HUET Nathalie" userId="fcf43a48-f92c-4297-9882-0d73d3e2edf4" providerId="ADAL" clId="{8D402BCB-6A4F-41DE-8A15-E34BDFBD34B8}" dt="2026-01-07T14:27:22.209" v="4640" actId="6549"/>
        <pc:sldMkLst>
          <pc:docMk/>
          <pc:sldMk cId="3321236164" sldId="370"/>
        </pc:sldMkLst>
        <pc:spChg chg="mod">
          <ac:chgData name="HUET Nathalie" userId="fcf43a48-f92c-4297-9882-0d73d3e2edf4" providerId="ADAL" clId="{8D402BCB-6A4F-41DE-8A15-E34BDFBD34B8}" dt="2025-12-31T11:00:43.709" v="1370" actId="14100"/>
          <ac:spMkLst>
            <pc:docMk/>
            <pc:sldMk cId="3321236164" sldId="370"/>
            <ac:spMk id="2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6-01-07T14:27:22.209" v="4640" actId="6549"/>
          <ac:spMkLst>
            <pc:docMk/>
            <pc:sldMk cId="3321236164" sldId="370"/>
            <ac:spMk id="3" creationId="{00000000-0000-0000-0000-000000000000}"/>
          </ac:spMkLst>
        </pc:spChg>
        <pc:spChg chg="add del mod">
          <ac:chgData name="HUET Nathalie" userId="fcf43a48-f92c-4297-9882-0d73d3e2edf4" providerId="ADAL" clId="{8D402BCB-6A4F-41DE-8A15-E34BDFBD34B8}" dt="2025-12-31T13:29:34.229" v="2077" actId="1076"/>
          <ac:spMkLst>
            <pc:docMk/>
            <pc:sldMk cId="3321236164" sldId="370"/>
            <ac:spMk id="7" creationId="{00000000-0000-0000-0000-000000000000}"/>
          </ac:spMkLst>
        </pc:spChg>
      </pc:sldChg>
      <pc:sldChg chg="modSp mod modNotesTx">
        <pc:chgData name="HUET Nathalie" userId="fcf43a48-f92c-4297-9882-0d73d3e2edf4" providerId="ADAL" clId="{8D402BCB-6A4F-41DE-8A15-E34BDFBD34B8}" dt="2026-01-07T14:28:09.897" v="4644" actId="20577"/>
        <pc:sldMkLst>
          <pc:docMk/>
          <pc:sldMk cId="3435512227" sldId="371"/>
        </pc:sldMkLst>
        <pc:spChg chg="mod">
          <ac:chgData name="HUET Nathalie" userId="fcf43a48-f92c-4297-9882-0d73d3e2edf4" providerId="ADAL" clId="{8D402BCB-6A4F-41DE-8A15-E34BDFBD34B8}" dt="2025-12-31T12:49:43.274" v="1730" actId="14100"/>
          <ac:spMkLst>
            <pc:docMk/>
            <pc:sldMk cId="3435512227" sldId="371"/>
            <ac:spMk id="2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5-12-31T12:49:46.218" v="1731" actId="14100"/>
          <ac:spMkLst>
            <pc:docMk/>
            <pc:sldMk cId="3435512227" sldId="371"/>
            <ac:spMk id="3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6-01-07T14:28:09.897" v="4644" actId="20577"/>
          <ac:spMkLst>
            <pc:docMk/>
            <pc:sldMk cId="3435512227" sldId="371"/>
            <ac:spMk id="7" creationId="{00000000-0000-0000-0000-000000000000}"/>
          </ac:spMkLst>
        </pc:spChg>
      </pc:sldChg>
      <pc:sldChg chg="addSp modSp mod modNotesTx">
        <pc:chgData name="HUET Nathalie" userId="fcf43a48-f92c-4297-9882-0d73d3e2edf4" providerId="ADAL" clId="{8D402BCB-6A4F-41DE-8A15-E34BDFBD34B8}" dt="2025-12-31T13:43:00.943" v="2320" actId="20577"/>
        <pc:sldMkLst>
          <pc:docMk/>
          <pc:sldMk cId="4143537132" sldId="372"/>
        </pc:sldMkLst>
        <pc:spChg chg="mod">
          <ac:chgData name="HUET Nathalie" userId="fcf43a48-f92c-4297-9882-0d73d3e2edf4" providerId="ADAL" clId="{8D402BCB-6A4F-41DE-8A15-E34BDFBD34B8}" dt="2025-12-31T13:42:07.470" v="2256" actId="20577"/>
          <ac:spMkLst>
            <pc:docMk/>
            <pc:sldMk cId="4143537132" sldId="372"/>
            <ac:spMk id="3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5-12-31T13:39:18.716" v="2207" actId="14100"/>
          <ac:spMkLst>
            <pc:docMk/>
            <pc:sldMk cId="4143537132" sldId="372"/>
            <ac:spMk id="7" creationId="{00000000-0000-0000-0000-000000000000}"/>
          </ac:spMkLst>
        </pc:spChg>
        <pc:picChg chg="add mod modCrop">
          <ac:chgData name="HUET Nathalie" userId="fcf43a48-f92c-4297-9882-0d73d3e2edf4" providerId="ADAL" clId="{8D402BCB-6A4F-41DE-8A15-E34BDFBD34B8}" dt="2025-12-31T13:40:21.308" v="2212" actId="1076"/>
          <ac:picMkLst>
            <pc:docMk/>
            <pc:sldMk cId="4143537132" sldId="372"/>
            <ac:picMk id="4" creationId="{6840B8CB-E7B5-46CB-749F-E3FCC7FBC6EC}"/>
          </ac:picMkLst>
        </pc:picChg>
      </pc:sldChg>
      <pc:sldChg chg="addSp delSp modSp mod ord modAnim modNotesTx">
        <pc:chgData name="HUET Nathalie" userId="fcf43a48-f92c-4297-9882-0d73d3e2edf4" providerId="ADAL" clId="{8D402BCB-6A4F-41DE-8A15-E34BDFBD34B8}" dt="2026-01-07T14:48:35.726" v="5093" actId="20577"/>
        <pc:sldMkLst>
          <pc:docMk/>
          <pc:sldMk cId="3403655976" sldId="377"/>
        </pc:sldMkLst>
        <pc:spChg chg="mod">
          <ac:chgData name="HUET Nathalie" userId="fcf43a48-f92c-4297-9882-0d73d3e2edf4" providerId="ADAL" clId="{8D402BCB-6A4F-41DE-8A15-E34BDFBD34B8}" dt="2026-01-02T09:38:31.314" v="4098" actId="14100"/>
          <ac:spMkLst>
            <pc:docMk/>
            <pc:sldMk cId="3403655976" sldId="377"/>
            <ac:spMk id="2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6-01-07T14:48:35.726" v="5093" actId="20577"/>
          <ac:spMkLst>
            <pc:docMk/>
            <pc:sldMk cId="3403655976" sldId="377"/>
            <ac:spMk id="3" creationId="{00000000-0000-0000-0000-000000000000}"/>
          </ac:spMkLst>
        </pc:spChg>
        <pc:picChg chg="add mod">
          <ac:chgData name="HUET Nathalie" userId="fcf43a48-f92c-4297-9882-0d73d3e2edf4" providerId="ADAL" clId="{8D402BCB-6A4F-41DE-8A15-E34BDFBD34B8}" dt="2026-01-07T14:46:35.714" v="4990" actId="1076"/>
          <ac:picMkLst>
            <pc:docMk/>
            <pc:sldMk cId="3403655976" sldId="377"/>
            <ac:picMk id="4" creationId="{93040DEB-8760-8812-AB73-211F350DB711}"/>
          </ac:picMkLst>
        </pc:picChg>
      </pc:sldChg>
      <pc:sldChg chg="ord">
        <pc:chgData name="HUET Nathalie" userId="fcf43a48-f92c-4297-9882-0d73d3e2edf4" providerId="ADAL" clId="{8D402BCB-6A4F-41DE-8A15-E34BDFBD34B8}" dt="2025-12-31T15:00:29.034" v="3462"/>
        <pc:sldMkLst>
          <pc:docMk/>
          <pc:sldMk cId="1440892003" sldId="379"/>
        </pc:sldMkLst>
      </pc:sldChg>
      <pc:sldChg chg="modSp ord modAnim">
        <pc:chgData name="HUET Nathalie" userId="fcf43a48-f92c-4297-9882-0d73d3e2edf4" providerId="ADAL" clId="{8D402BCB-6A4F-41DE-8A15-E34BDFBD34B8}" dt="2026-01-07T14:22:18.700" v="4576"/>
        <pc:sldMkLst>
          <pc:docMk/>
          <pc:sldMk cId="3595683926" sldId="380"/>
        </pc:sldMkLst>
        <pc:spChg chg="mod">
          <ac:chgData name="HUET Nathalie" userId="fcf43a48-f92c-4297-9882-0d73d3e2edf4" providerId="ADAL" clId="{8D402BCB-6A4F-41DE-8A15-E34BDFBD34B8}" dt="2025-12-31T13:46:58.909" v="2387" actId="20577"/>
          <ac:spMkLst>
            <pc:docMk/>
            <pc:sldMk cId="3595683926" sldId="380"/>
            <ac:spMk id="3" creationId="{00000000-0000-0000-0000-000000000000}"/>
          </ac:spMkLst>
        </pc:spChg>
      </pc:sldChg>
      <pc:sldChg chg="del">
        <pc:chgData name="HUET Nathalie" userId="fcf43a48-f92c-4297-9882-0d73d3e2edf4" providerId="ADAL" clId="{8D402BCB-6A4F-41DE-8A15-E34BDFBD34B8}" dt="2025-12-31T13:16:49.287" v="2014" actId="47"/>
        <pc:sldMkLst>
          <pc:docMk/>
          <pc:sldMk cId="3262892956" sldId="381"/>
        </pc:sldMkLst>
      </pc:sldChg>
      <pc:sldChg chg="modSp del mod">
        <pc:chgData name="HUET Nathalie" userId="fcf43a48-f92c-4297-9882-0d73d3e2edf4" providerId="ADAL" clId="{8D402BCB-6A4F-41DE-8A15-E34BDFBD34B8}" dt="2025-12-31T15:10:57.905" v="3542" actId="47"/>
        <pc:sldMkLst>
          <pc:docMk/>
          <pc:sldMk cId="3310797075" sldId="389"/>
        </pc:sldMkLst>
      </pc:sldChg>
      <pc:sldChg chg="addSp modSp mod ord modNotesTx">
        <pc:chgData name="HUET Nathalie" userId="fcf43a48-f92c-4297-9882-0d73d3e2edf4" providerId="ADAL" clId="{8D402BCB-6A4F-41DE-8A15-E34BDFBD34B8}" dt="2025-12-31T15:01:23.154" v="3466"/>
        <pc:sldMkLst>
          <pc:docMk/>
          <pc:sldMk cId="1630163737" sldId="390"/>
        </pc:sldMkLst>
        <pc:spChg chg="mod">
          <ac:chgData name="HUET Nathalie" userId="fcf43a48-f92c-4297-9882-0d73d3e2edf4" providerId="ADAL" clId="{8D402BCB-6A4F-41DE-8A15-E34BDFBD34B8}" dt="2025-12-31T13:13:20.341" v="1973" actId="20577"/>
          <ac:spMkLst>
            <pc:docMk/>
            <pc:sldMk cId="1630163737" sldId="390"/>
            <ac:spMk id="2" creationId="{00000000-0000-0000-0000-000000000000}"/>
          </ac:spMkLst>
        </pc:spChg>
        <pc:spChg chg="add mod">
          <ac:chgData name="HUET Nathalie" userId="fcf43a48-f92c-4297-9882-0d73d3e2edf4" providerId="ADAL" clId="{8D402BCB-6A4F-41DE-8A15-E34BDFBD34B8}" dt="2025-12-31T13:13:11.252" v="1956" actId="20577"/>
          <ac:spMkLst>
            <pc:docMk/>
            <pc:sldMk cId="1630163737" sldId="390"/>
            <ac:spMk id="6" creationId="{E46EBA2D-6501-DBEC-72D2-D01DF362768B}"/>
          </ac:spMkLst>
        </pc:spChg>
        <pc:spChg chg="add mod">
          <ac:chgData name="HUET Nathalie" userId="fcf43a48-f92c-4297-9882-0d73d3e2edf4" providerId="ADAL" clId="{8D402BCB-6A4F-41DE-8A15-E34BDFBD34B8}" dt="2025-12-31T13:12:52.413" v="1938" actId="207"/>
          <ac:spMkLst>
            <pc:docMk/>
            <pc:sldMk cId="1630163737" sldId="390"/>
            <ac:spMk id="7" creationId="{DAA28B7D-8DE5-01DC-A388-3B321F280C0A}"/>
          </ac:spMkLst>
        </pc:spChg>
        <pc:spChg chg="add mod">
          <ac:chgData name="HUET Nathalie" userId="fcf43a48-f92c-4297-9882-0d73d3e2edf4" providerId="ADAL" clId="{8D402BCB-6A4F-41DE-8A15-E34BDFBD34B8}" dt="2025-12-31T13:14:03.615" v="2011" actId="20577"/>
          <ac:spMkLst>
            <pc:docMk/>
            <pc:sldMk cId="1630163737" sldId="390"/>
            <ac:spMk id="8" creationId="{08A2956C-319D-3D81-1528-C318F02F3EED}"/>
          </ac:spMkLst>
        </pc:spChg>
        <pc:picChg chg="add mod">
          <ac:chgData name="HUET Nathalie" userId="fcf43a48-f92c-4297-9882-0d73d3e2edf4" providerId="ADAL" clId="{8D402BCB-6A4F-41DE-8A15-E34BDFBD34B8}" dt="2025-12-31T13:09:22.596" v="1825" actId="14100"/>
          <ac:picMkLst>
            <pc:docMk/>
            <pc:sldMk cId="1630163737" sldId="390"/>
            <ac:picMk id="3" creationId="{E6959A29-66F7-EC26-1296-5A07BCCAFE14}"/>
          </ac:picMkLst>
        </pc:picChg>
        <pc:picChg chg="mod">
          <ac:chgData name="HUET Nathalie" userId="fcf43a48-f92c-4297-9882-0d73d3e2edf4" providerId="ADAL" clId="{8D402BCB-6A4F-41DE-8A15-E34BDFBD34B8}" dt="2025-12-31T13:09:20.341" v="1824" actId="14100"/>
          <ac:picMkLst>
            <pc:docMk/>
            <pc:sldMk cId="1630163737" sldId="390"/>
            <ac:picMk id="4" creationId="{00000000-0000-0000-0000-000000000000}"/>
          </ac:picMkLst>
        </pc:picChg>
      </pc:sldChg>
      <pc:sldChg chg="del">
        <pc:chgData name="HUET Nathalie" userId="fcf43a48-f92c-4297-9882-0d73d3e2edf4" providerId="ADAL" clId="{8D402BCB-6A4F-41DE-8A15-E34BDFBD34B8}" dt="2025-12-31T13:31:51.667" v="2079" actId="47"/>
        <pc:sldMkLst>
          <pc:docMk/>
          <pc:sldMk cId="3716335670" sldId="392"/>
        </pc:sldMkLst>
      </pc:sldChg>
      <pc:sldChg chg="modSp modNotesTx">
        <pc:chgData name="HUET Nathalie" userId="fcf43a48-f92c-4297-9882-0d73d3e2edf4" providerId="ADAL" clId="{8D402BCB-6A4F-41DE-8A15-E34BDFBD34B8}" dt="2025-12-31T14:28:52.108" v="3049" actId="20577"/>
        <pc:sldMkLst>
          <pc:docMk/>
          <pc:sldMk cId="965864574" sldId="393"/>
        </pc:sldMkLst>
        <pc:spChg chg="mod">
          <ac:chgData name="HUET Nathalie" userId="fcf43a48-f92c-4297-9882-0d73d3e2edf4" providerId="ADAL" clId="{8D402BCB-6A4F-41DE-8A15-E34BDFBD34B8}" dt="2025-12-31T13:45:44.090" v="2347" actId="20577"/>
          <ac:spMkLst>
            <pc:docMk/>
            <pc:sldMk cId="965864574" sldId="393"/>
            <ac:spMk id="3" creationId="{00000000-0000-0000-0000-000000000000}"/>
          </ac:spMkLst>
        </pc:spChg>
      </pc:sldChg>
      <pc:sldChg chg="add modNotesTx">
        <pc:chgData name="HUET Nathalie" userId="fcf43a48-f92c-4297-9882-0d73d3e2edf4" providerId="ADAL" clId="{8D402BCB-6A4F-41DE-8A15-E34BDFBD34B8}" dt="2025-12-31T15:10:54.784" v="3541" actId="20577"/>
        <pc:sldMkLst>
          <pc:docMk/>
          <pc:sldMk cId="4061842015" sldId="411"/>
        </pc:sldMkLst>
      </pc:sldChg>
      <pc:sldChg chg="addSp delSp modSp add mod delAnim modNotesTx">
        <pc:chgData name="HUET Nathalie" userId="fcf43a48-f92c-4297-9882-0d73d3e2edf4" providerId="ADAL" clId="{8D402BCB-6A4F-41DE-8A15-E34BDFBD34B8}" dt="2026-01-07T14:30:44.553" v="4799" actId="6549"/>
        <pc:sldMkLst>
          <pc:docMk/>
          <pc:sldMk cId="2444661194" sldId="434"/>
        </pc:sldMkLst>
        <pc:spChg chg="add mod">
          <ac:chgData name="HUET Nathalie" userId="fcf43a48-f92c-4297-9882-0d73d3e2edf4" providerId="ADAL" clId="{8D402BCB-6A4F-41DE-8A15-E34BDFBD34B8}" dt="2025-12-31T12:29:51.998" v="1427" actId="20577"/>
          <ac:spMkLst>
            <pc:docMk/>
            <pc:sldMk cId="2444661194" sldId="434"/>
            <ac:spMk id="2" creationId="{7AD0C07D-81E7-D69F-AED2-9E4FFC01C14F}"/>
          </ac:spMkLst>
        </pc:spChg>
        <pc:spChg chg="add mod">
          <ac:chgData name="HUET Nathalie" userId="fcf43a48-f92c-4297-9882-0d73d3e2edf4" providerId="ADAL" clId="{8D402BCB-6A4F-41DE-8A15-E34BDFBD34B8}" dt="2026-01-07T14:30:44.553" v="4799" actId="6549"/>
          <ac:spMkLst>
            <pc:docMk/>
            <pc:sldMk cId="2444661194" sldId="434"/>
            <ac:spMk id="4" creationId="{761DC63F-727B-357D-55FD-E3AE306D9A1D}"/>
          </ac:spMkLst>
        </pc:spChg>
        <pc:spChg chg="mod ord">
          <ac:chgData name="HUET Nathalie" userId="fcf43a48-f92c-4297-9882-0d73d3e2edf4" providerId="ADAL" clId="{8D402BCB-6A4F-41DE-8A15-E34BDFBD34B8}" dt="2025-12-31T12:36:32.771" v="1502" actId="14100"/>
          <ac:spMkLst>
            <pc:docMk/>
            <pc:sldMk cId="2444661194" sldId="434"/>
            <ac:spMk id="6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5-12-31T12:36:44.567" v="1504" actId="14100"/>
          <ac:spMkLst>
            <pc:docMk/>
            <pc:sldMk cId="2444661194" sldId="434"/>
            <ac:spMk id="10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5-12-31T12:36:37.232" v="1503" actId="14100"/>
          <ac:spMkLst>
            <pc:docMk/>
            <pc:sldMk cId="2444661194" sldId="434"/>
            <ac:spMk id="11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5-12-31T12:36:51.975" v="1506" actId="113"/>
          <ac:spMkLst>
            <pc:docMk/>
            <pc:sldMk cId="2444661194" sldId="434"/>
            <ac:spMk id="12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5-12-31T12:37:00.621" v="1508" actId="113"/>
          <ac:spMkLst>
            <pc:docMk/>
            <pc:sldMk cId="2444661194" sldId="434"/>
            <ac:spMk id="13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5-12-31T12:36:56.422" v="1507" actId="113"/>
          <ac:spMkLst>
            <pc:docMk/>
            <pc:sldMk cId="2444661194" sldId="434"/>
            <ac:spMk id="14" creationId="{00000000-0000-0000-0000-000000000000}"/>
          </ac:spMkLst>
        </pc:spChg>
        <pc:spChg chg="mod ord">
          <ac:chgData name="HUET Nathalie" userId="fcf43a48-f92c-4297-9882-0d73d3e2edf4" providerId="ADAL" clId="{8D402BCB-6A4F-41DE-8A15-E34BDFBD34B8}" dt="2025-12-31T12:34:48.370" v="1463" actId="14100"/>
          <ac:spMkLst>
            <pc:docMk/>
            <pc:sldMk cId="2444661194" sldId="434"/>
            <ac:spMk id="16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5-12-31T12:33:37.086" v="1447" actId="1076"/>
          <ac:spMkLst>
            <pc:docMk/>
            <pc:sldMk cId="2444661194" sldId="434"/>
            <ac:spMk id="17" creationId="{00000000-0000-0000-0000-000000000000}"/>
          </ac:spMkLst>
        </pc:spChg>
        <pc:picChg chg="mod">
          <ac:chgData name="HUET Nathalie" userId="fcf43a48-f92c-4297-9882-0d73d3e2edf4" providerId="ADAL" clId="{8D402BCB-6A4F-41DE-8A15-E34BDFBD34B8}" dt="2025-12-31T12:33:19.694" v="1445" actId="1076"/>
          <ac:picMkLst>
            <pc:docMk/>
            <pc:sldMk cId="2444661194" sldId="434"/>
            <ac:picMk id="19" creationId="{00000000-0000-0000-0000-000000000000}"/>
          </ac:picMkLst>
        </pc:picChg>
        <pc:cxnChg chg="add">
          <ac:chgData name="HUET Nathalie" userId="fcf43a48-f92c-4297-9882-0d73d3e2edf4" providerId="ADAL" clId="{8D402BCB-6A4F-41DE-8A15-E34BDFBD34B8}" dt="2025-12-31T12:35:04.710" v="1464" actId="11529"/>
          <ac:cxnSpMkLst>
            <pc:docMk/>
            <pc:sldMk cId="2444661194" sldId="434"/>
            <ac:cxnSpMk id="8" creationId="{1743BE34-D0FE-AB14-0ED1-F5733EB41F63}"/>
          </ac:cxnSpMkLst>
        </pc:cxnChg>
      </pc:sldChg>
      <pc:sldChg chg="delSp modSp mod">
        <pc:chgData name="HUET Nathalie" userId="fcf43a48-f92c-4297-9882-0d73d3e2edf4" providerId="ADAL" clId="{8D402BCB-6A4F-41DE-8A15-E34BDFBD34B8}" dt="2025-12-31T15:19:38.451" v="3677" actId="255"/>
        <pc:sldMkLst>
          <pc:docMk/>
          <pc:sldMk cId="4225618326" sldId="474"/>
        </pc:sldMkLst>
        <pc:spChg chg="mod">
          <ac:chgData name="HUET Nathalie" userId="fcf43a48-f92c-4297-9882-0d73d3e2edf4" providerId="ADAL" clId="{8D402BCB-6A4F-41DE-8A15-E34BDFBD34B8}" dt="2025-12-31T15:19:38.451" v="3677" actId="255"/>
          <ac:spMkLst>
            <pc:docMk/>
            <pc:sldMk cId="4225618326" sldId="474"/>
            <ac:spMk id="2" creationId="{00000000-0000-0000-0000-000000000000}"/>
          </ac:spMkLst>
        </pc:spChg>
      </pc:sldChg>
      <pc:sldChg chg="del">
        <pc:chgData name="HUET Nathalie" userId="fcf43a48-f92c-4297-9882-0d73d3e2edf4" providerId="ADAL" clId="{8D402BCB-6A4F-41DE-8A15-E34BDFBD34B8}" dt="2025-12-31T12:57:06.214" v="1794" actId="47"/>
        <pc:sldMkLst>
          <pc:docMk/>
          <pc:sldMk cId="1204660901" sldId="481"/>
        </pc:sldMkLst>
      </pc:sldChg>
      <pc:sldChg chg="delSp modSp mod">
        <pc:chgData name="HUET Nathalie" userId="fcf43a48-f92c-4297-9882-0d73d3e2edf4" providerId="ADAL" clId="{8D402BCB-6A4F-41DE-8A15-E34BDFBD34B8}" dt="2026-01-07T14:51:37.412" v="5122" actId="207"/>
        <pc:sldMkLst>
          <pc:docMk/>
          <pc:sldMk cId="535556617" sldId="482"/>
        </pc:sldMkLst>
        <pc:spChg chg="mod">
          <ac:chgData name="HUET Nathalie" userId="fcf43a48-f92c-4297-9882-0d73d3e2edf4" providerId="ADAL" clId="{8D402BCB-6A4F-41DE-8A15-E34BDFBD34B8}" dt="2026-01-07T14:51:37.412" v="5122" actId="207"/>
          <ac:spMkLst>
            <pc:docMk/>
            <pc:sldMk cId="535556617" sldId="482"/>
            <ac:spMk id="4" creationId="{58676348-6FB2-5E45-CFEB-A8EF1D92BD9F}"/>
          </ac:spMkLst>
        </pc:spChg>
      </pc:sldChg>
      <pc:sldChg chg="delSp modSp mod">
        <pc:chgData name="HUET Nathalie" userId="fcf43a48-f92c-4297-9882-0d73d3e2edf4" providerId="ADAL" clId="{8D402BCB-6A4F-41DE-8A15-E34BDFBD34B8}" dt="2026-01-05T08:33:09.053" v="4407" actId="6549"/>
        <pc:sldMkLst>
          <pc:docMk/>
          <pc:sldMk cId="2322075371" sldId="484"/>
        </pc:sldMkLst>
        <pc:spChg chg="mod">
          <ac:chgData name="HUET Nathalie" userId="fcf43a48-f92c-4297-9882-0d73d3e2edf4" providerId="ADAL" clId="{8D402BCB-6A4F-41DE-8A15-E34BDFBD34B8}" dt="2026-01-05T08:33:09.053" v="4407" actId="6549"/>
          <ac:spMkLst>
            <pc:docMk/>
            <pc:sldMk cId="2322075371" sldId="484"/>
            <ac:spMk id="4" creationId="{20C7B035-92DB-62A3-124C-F4009E53FACF}"/>
          </ac:spMkLst>
        </pc:spChg>
      </pc:sldChg>
      <pc:sldChg chg="modSp del mod">
        <pc:chgData name="HUET Nathalie" userId="fcf43a48-f92c-4297-9882-0d73d3e2edf4" providerId="ADAL" clId="{8D402BCB-6A4F-41DE-8A15-E34BDFBD34B8}" dt="2025-12-31T13:14:48.820" v="2013" actId="47"/>
        <pc:sldMkLst>
          <pc:docMk/>
          <pc:sldMk cId="204958794" sldId="487"/>
        </pc:sldMkLst>
      </pc:sldChg>
      <pc:sldChg chg="del">
        <pc:chgData name="HUET Nathalie" userId="fcf43a48-f92c-4297-9882-0d73d3e2edf4" providerId="ADAL" clId="{8D402BCB-6A4F-41DE-8A15-E34BDFBD34B8}" dt="2025-12-31T12:40:11.235" v="1573" actId="47"/>
        <pc:sldMkLst>
          <pc:docMk/>
          <pc:sldMk cId="1526766346" sldId="490"/>
        </pc:sldMkLst>
      </pc:sldChg>
      <pc:sldChg chg="addSp delSp modSp mod ord modNotesTx">
        <pc:chgData name="HUET Nathalie" userId="fcf43a48-f92c-4297-9882-0d73d3e2edf4" providerId="ADAL" clId="{8D402BCB-6A4F-41DE-8A15-E34BDFBD34B8}" dt="2026-01-07T14:44:44.886" v="4988" actId="20577"/>
        <pc:sldMkLst>
          <pc:docMk/>
          <pc:sldMk cId="3732855485" sldId="491"/>
        </pc:sldMkLst>
        <pc:spChg chg="mod">
          <ac:chgData name="HUET Nathalie" userId="fcf43a48-f92c-4297-9882-0d73d3e2edf4" providerId="ADAL" clId="{8D402BCB-6A4F-41DE-8A15-E34BDFBD34B8}" dt="2025-12-31T13:55:59.186" v="2501" actId="14100"/>
          <ac:spMkLst>
            <pc:docMk/>
            <pc:sldMk cId="3732855485" sldId="491"/>
            <ac:spMk id="2" creationId="{00000000-0000-0000-0000-000000000000}"/>
          </ac:spMkLst>
        </pc:spChg>
        <pc:spChg chg="add mod">
          <ac:chgData name="HUET Nathalie" userId="fcf43a48-f92c-4297-9882-0d73d3e2edf4" providerId="ADAL" clId="{8D402BCB-6A4F-41DE-8A15-E34BDFBD34B8}" dt="2026-01-07T14:43:20.852" v="4898" actId="14100"/>
          <ac:spMkLst>
            <pc:docMk/>
            <pc:sldMk cId="3732855485" sldId="491"/>
            <ac:spMk id="3" creationId="{B0C348D9-B087-BD16-373E-F1EC9D919699}"/>
          </ac:spMkLst>
        </pc:spChg>
        <pc:spChg chg="mod">
          <ac:chgData name="HUET Nathalie" userId="fcf43a48-f92c-4297-9882-0d73d3e2edf4" providerId="ADAL" clId="{8D402BCB-6A4F-41DE-8A15-E34BDFBD34B8}" dt="2025-12-31T13:54:43.923" v="2496" actId="14100"/>
          <ac:spMkLst>
            <pc:docMk/>
            <pc:sldMk cId="3732855485" sldId="491"/>
            <ac:spMk id="9" creationId="{00000000-0000-0000-0000-000000000000}"/>
          </ac:spMkLst>
        </pc:spChg>
        <pc:spChg chg="add mod">
          <ac:chgData name="HUET Nathalie" userId="fcf43a48-f92c-4297-9882-0d73d3e2edf4" providerId="ADAL" clId="{8D402BCB-6A4F-41DE-8A15-E34BDFBD34B8}" dt="2025-12-31T14:07:48" v="2844" actId="20577"/>
          <ac:spMkLst>
            <pc:docMk/>
            <pc:sldMk cId="3732855485" sldId="491"/>
            <ac:spMk id="12" creationId="{0C5538EB-8893-DD9B-2E04-FB3397923B06}"/>
          </ac:spMkLst>
        </pc:spChg>
        <pc:spChg chg="mod">
          <ac:chgData name="HUET Nathalie" userId="fcf43a48-f92c-4297-9882-0d73d3e2edf4" providerId="ADAL" clId="{8D402BCB-6A4F-41DE-8A15-E34BDFBD34B8}" dt="2025-12-31T13:54:33.274" v="2492" actId="1076"/>
          <ac:spMkLst>
            <pc:docMk/>
            <pc:sldMk cId="3732855485" sldId="491"/>
            <ac:spMk id="13" creationId="{00000000-0000-0000-0000-000000000000}"/>
          </ac:spMkLst>
        </pc:spChg>
        <pc:picChg chg="mod">
          <ac:chgData name="HUET Nathalie" userId="fcf43a48-f92c-4297-9882-0d73d3e2edf4" providerId="ADAL" clId="{8D402BCB-6A4F-41DE-8A15-E34BDFBD34B8}" dt="2025-12-31T13:54:35.027" v="2493" actId="1076"/>
          <ac:picMkLst>
            <pc:docMk/>
            <pc:sldMk cId="3732855485" sldId="491"/>
            <ac:picMk id="7" creationId="{00000000-0000-0000-0000-000000000000}"/>
          </ac:picMkLst>
        </pc:picChg>
        <pc:cxnChg chg="add mod">
          <ac:chgData name="HUET Nathalie" userId="fcf43a48-f92c-4297-9882-0d73d3e2edf4" providerId="ADAL" clId="{8D402BCB-6A4F-41DE-8A15-E34BDFBD34B8}" dt="2025-12-31T13:55:11.702" v="2500" actId="17032"/>
          <ac:cxnSpMkLst>
            <pc:docMk/>
            <pc:sldMk cId="3732855485" sldId="491"/>
            <ac:cxnSpMk id="10" creationId="{ECAB906B-0CFA-C653-2026-BFAF0BF2C3D5}"/>
          </ac:cxnSpMkLst>
        </pc:cxnChg>
      </pc:sldChg>
      <pc:sldChg chg="modSp del mod modNotesTx">
        <pc:chgData name="HUET Nathalie" userId="fcf43a48-f92c-4297-9882-0d73d3e2edf4" providerId="ADAL" clId="{8D402BCB-6A4F-41DE-8A15-E34BDFBD34B8}" dt="2025-12-31T15:09:55.199" v="3510" actId="47"/>
        <pc:sldMkLst>
          <pc:docMk/>
          <pc:sldMk cId="3121963423" sldId="492"/>
        </pc:sldMkLst>
      </pc:sldChg>
      <pc:sldChg chg="mod ord modShow modNotesTx">
        <pc:chgData name="HUET Nathalie" userId="fcf43a48-f92c-4297-9882-0d73d3e2edf4" providerId="ADAL" clId="{8D402BCB-6A4F-41DE-8A15-E34BDFBD34B8}" dt="2025-12-31T15:04:20.415" v="3507" actId="729"/>
        <pc:sldMkLst>
          <pc:docMk/>
          <pc:sldMk cId="2618547900" sldId="494"/>
        </pc:sldMkLst>
      </pc:sldChg>
      <pc:sldChg chg="delSp modSp mod">
        <pc:chgData name="HUET Nathalie" userId="fcf43a48-f92c-4297-9882-0d73d3e2edf4" providerId="ADAL" clId="{8D402BCB-6A4F-41DE-8A15-E34BDFBD34B8}" dt="2026-01-07T14:51:44.277" v="5123" actId="207"/>
        <pc:sldMkLst>
          <pc:docMk/>
          <pc:sldMk cId="719741035" sldId="496"/>
        </pc:sldMkLst>
        <pc:spChg chg="mod">
          <ac:chgData name="HUET Nathalie" userId="fcf43a48-f92c-4297-9882-0d73d3e2edf4" providerId="ADAL" clId="{8D402BCB-6A4F-41DE-8A15-E34BDFBD34B8}" dt="2026-01-07T14:51:44.277" v="5123" actId="207"/>
          <ac:spMkLst>
            <pc:docMk/>
            <pc:sldMk cId="719741035" sldId="496"/>
            <ac:spMk id="4" creationId="{58676348-6FB2-5E45-CFEB-A8EF1D92BD9F}"/>
          </ac:spMkLst>
        </pc:spChg>
      </pc:sldChg>
      <pc:sldChg chg="addSp delSp modSp mod">
        <pc:chgData name="HUET Nathalie" userId="fcf43a48-f92c-4297-9882-0d73d3e2edf4" providerId="ADAL" clId="{8D402BCB-6A4F-41DE-8A15-E34BDFBD34B8}" dt="2025-12-31T14:14:25.986" v="2986" actId="115"/>
        <pc:sldMkLst>
          <pc:docMk/>
          <pc:sldMk cId="2898641048" sldId="498"/>
        </pc:sldMkLst>
        <pc:spChg chg="mod topLvl">
          <ac:chgData name="HUET Nathalie" userId="fcf43a48-f92c-4297-9882-0d73d3e2edf4" providerId="ADAL" clId="{8D402BCB-6A4F-41DE-8A15-E34BDFBD34B8}" dt="2025-12-31T14:13:06.800" v="2927" actId="478"/>
          <ac:spMkLst>
            <pc:docMk/>
            <pc:sldMk cId="2898641048" sldId="498"/>
            <ac:spMk id="3" creationId="{00000000-0000-0000-0000-000000000000}"/>
          </ac:spMkLst>
        </pc:spChg>
        <pc:spChg chg="add del mod topLvl">
          <ac:chgData name="HUET Nathalie" userId="fcf43a48-f92c-4297-9882-0d73d3e2edf4" providerId="ADAL" clId="{8D402BCB-6A4F-41DE-8A15-E34BDFBD34B8}" dt="2025-12-31T14:14:25.986" v="2986" actId="115"/>
          <ac:spMkLst>
            <pc:docMk/>
            <pc:sldMk cId="2898641048" sldId="498"/>
            <ac:spMk id="4" creationId="{00000000-0000-0000-0000-000000000000}"/>
          </ac:spMkLst>
        </pc:spChg>
        <pc:grpChg chg="add del">
          <ac:chgData name="HUET Nathalie" userId="fcf43a48-f92c-4297-9882-0d73d3e2edf4" providerId="ADAL" clId="{8D402BCB-6A4F-41DE-8A15-E34BDFBD34B8}" dt="2025-12-31T14:13:14.625" v="2930" actId="478"/>
          <ac:grpSpMkLst>
            <pc:docMk/>
            <pc:sldMk cId="2898641048" sldId="498"/>
            <ac:grpSpMk id="2" creationId="{00000000-0000-0000-0000-000000000000}"/>
          </ac:grpSpMkLst>
        </pc:grpChg>
      </pc:sldChg>
      <pc:sldChg chg="addSp delSp modSp mod modNotesTx">
        <pc:chgData name="HUET Nathalie" userId="fcf43a48-f92c-4297-9882-0d73d3e2edf4" providerId="ADAL" clId="{8D402BCB-6A4F-41DE-8A15-E34BDFBD34B8}" dt="2026-01-07T14:50:32.165" v="5121" actId="20577"/>
        <pc:sldMkLst>
          <pc:docMk/>
          <pc:sldMk cId="290148973" sldId="499"/>
        </pc:sldMkLst>
        <pc:spChg chg="add mod">
          <ac:chgData name="HUET Nathalie" userId="fcf43a48-f92c-4297-9882-0d73d3e2edf4" providerId="ADAL" clId="{8D402BCB-6A4F-41DE-8A15-E34BDFBD34B8}" dt="2025-12-31T08:33:58.874" v="3" actId="692"/>
          <ac:spMkLst>
            <pc:docMk/>
            <pc:sldMk cId="290148973" sldId="499"/>
            <ac:spMk id="7" creationId="{8CD81C54-88B8-EE42-A94D-CFA67202B7C0}"/>
          </ac:spMkLst>
        </pc:spChg>
        <pc:spChg chg="add mod">
          <ac:chgData name="HUET Nathalie" userId="fcf43a48-f92c-4297-9882-0d73d3e2edf4" providerId="ADAL" clId="{8D402BCB-6A4F-41DE-8A15-E34BDFBD34B8}" dt="2026-01-02T09:58:03.739" v="4161" actId="255"/>
          <ac:spMkLst>
            <pc:docMk/>
            <pc:sldMk cId="290148973" sldId="499"/>
            <ac:spMk id="8" creationId="{0C71142E-77EF-3A07-08B4-A3772083AE29}"/>
          </ac:spMkLst>
        </pc:spChg>
        <pc:spChg chg="mod">
          <ac:chgData name="HUET Nathalie" userId="fcf43a48-f92c-4297-9882-0d73d3e2edf4" providerId="ADAL" clId="{8D402BCB-6A4F-41DE-8A15-E34BDFBD34B8}" dt="2026-01-02T08:52:04.071" v="3715" actId="1076"/>
          <ac:spMkLst>
            <pc:docMk/>
            <pc:sldMk cId="290148973" sldId="499"/>
            <ac:spMk id="13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6-01-05T14:05:12.848" v="4518" actId="20577"/>
          <ac:spMkLst>
            <pc:docMk/>
            <pc:sldMk cId="290148973" sldId="499"/>
            <ac:spMk id="15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6-01-05T08:45:34.130" v="4496" actId="20577"/>
          <ac:spMkLst>
            <pc:docMk/>
            <pc:sldMk cId="290148973" sldId="499"/>
            <ac:spMk id="22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6-01-05T08:40:39.461" v="4425" actId="1076"/>
          <ac:spMkLst>
            <pc:docMk/>
            <pc:sldMk cId="290148973" sldId="499"/>
            <ac:spMk id="23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6-01-02T08:53:00.482" v="3734" actId="14100"/>
          <ac:spMkLst>
            <pc:docMk/>
            <pc:sldMk cId="290148973" sldId="499"/>
            <ac:spMk id="24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6-01-05T14:07:33.655" v="4558" actId="6549"/>
          <ac:spMkLst>
            <pc:docMk/>
            <pc:sldMk cId="290148973" sldId="499"/>
            <ac:spMk id="25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6-01-05T14:07:46.638" v="4561" actId="1076"/>
          <ac:spMkLst>
            <pc:docMk/>
            <pc:sldMk cId="290148973" sldId="499"/>
            <ac:spMk id="26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6-01-05T14:05:24.296" v="4519" actId="1076"/>
          <ac:spMkLst>
            <pc:docMk/>
            <pc:sldMk cId="290148973" sldId="499"/>
            <ac:spMk id="27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6-01-05T14:07:56.703" v="4562" actId="1076"/>
          <ac:spMkLst>
            <pc:docMk/>
            <pc:sldMk cId="290148973" sldId="499"/>
            <ac:spMk id="28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6-01-05T14:05:29.691" v="4520" actId="1076"/>
          <ac:spMkLst>
            <pc:docMk/>
            <pc:sldMk cId="290148973" sldId="499"/>
            <ac:spMk id="29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6-01-05T14:07:59.880" v="4563" actId="1076"/>
          <ac:spMkLst>
            <pc:docMk/>
            <pc:sldMk cId="290148973" sldId="499"/>
            <ac:spMk id="30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6-01-05T14:05:43.043" v="4523" actId="1076"/>
          <ac:spMkLst>
            <pc:docMk/>
            <pc:sldMk cId="290148973" sldId="499"/>
            <ac:spMk id="31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6-01-05T14:05:38.223" v="4522" actId="1076"/>
          <ac:spMkLst>
            <pc:docMk/>
            <pc:sldMk cId="290148973" sldId="499"/>
            <ac:spMk id="33" creationId="{00000000-0000-0000-0000-000000000000}"/>
          </ac:spMkLst>
        </pc:spChg>
        <pc:spChg chg="mod ord">
          <ac:chgData name="HUET Nathalie" userId="fcf43a48-f92c-4297-9882-0d73d3e2edf4" providerId="ADAL" clId="{8D402BCB-6A4F-41DE-8A15-E34BDFBD34B8}" dt="2026-01-02T09:25:33.805" v="3916" actId="1076"/>
          <ac:spMkLst>
            <pc:docMk/>
            <pc:sldMk cId="290148973" sldId="499"/>
            <ac:spMk id="36" creationId="{00000000-0000-0000-0000-000000000000}"/>
          </ac:spMkLst>
        </pc:spChg>
        <pc:spChg chg="mod">
          <ac:chgData name="HUET Nathalie" userId="fcf43a48-f92c-4297-9882-0d73d3e2edf4" providerId="ADAL" clId="{8D402BCB-6A4F-41DE-8A15-E34BDFBD34B8}" dt="2026-01-02T09:25:31.766" v="3915" actId="1076"/>
          <ac:spMkLst>
            <pc:docMk/>
            <pc:sldMk cId="290148973" sldId="499"/>
            <ac:spMk id="37" creationId="{00000000-0000-0000-0000-000000000000}"/>
          </ac:spMkLst>
        </pc:spChg>
        <pc:picChg chg="add mod">
          <ac:chgData name="HUET Nathalie" userId="fcf43a48-f92c-4297-9882-0d73d3e2edf4" providerId="ADAL" clId="{8D402BCB-6A4F-41DE-8A15-E34BDFBD34B8}" dt="2026-01-02T09:27:45.378" v="3946" actId="1076"/>
          <ac:picMkLst>
            <pc:docMk/>
            <pc:sldMk cId="290148973" sldId="499"/>
            <ac:picMk id="9" creationId="{CBDB9191-379B-1ACF-3C22-9000380B2CBD}"/>
          </ac:picMkLst>
        </pc:picChg>
      </pc:sldChg>
      <pc:sldChg chg="delSp mod ord">
        <pc:chgData name="HUET Nathalie" userId="fcf43a48-f92c-4297-9882-0d73d3e2edf4" providerId="ADAL" clId="{8D402BCB-6A4F-41DE-8A15-E34BDFBD34B8}" dt="2026-01-02T09:16:19.583" v="3869" actId="478"/>
        <pc:sldMkLst>
          <pc:docMk/>
          <pc:sldMk cId="282370775" sldId="500"/>
        </pc:sldMkLst>
      </pc:sldChg>
      <pc:sldChg chg="delSp modSp add del mod modShow modNotesTx">
        <pc:chgData name="HUET Nathalie" userId="fcf43a48-f92c-4297-9882-0d73d3e2edf4" providerId="ADAL" clId="{8D402BCB-6A4F-41DE-8A15-E34BDFBD34B8}" dt="2026-01-02T09:57:43.575" v="4160" actId="47"/>
        <pc:sldMkLst>
          <pc:docMk/>
          <pc:sldMk cId="4282183295" sldId="653"/>
        </pc:sldMkLst>
      </pc:sldChg>
      <pc:sldChg chg="add del">
        <pc:chgData name="HUET Nathalie" userId="fcf43a48-f92c-4297-9882-0d73d3e2edf4" providerId="ADAL" clId="{8D402BCB-6A4F-41DE-8A15-E34BDFBD34B8}" dt="2025-12-31T10:10:29.243" v="896" actId="47"/>
        <pc:sldMkLst>
          <pc:docMk/>
          <pc:sldMk cId="3744947076" sldId="699"/>
        </pc:sldMkLst>
      </pc:sldChg>
      <pc:sldChg chg="modSp add del mod modClrScheme chgLayout">
        <pc:chgData name="HUET Nathalie" userId="fcf43a48-f92c-4297-9882-0d73d3e2edf4" providerId="ADAL" clId="{8D402BCB-6A4F-41DE-8A15-E34BDFBD34B8}" dt="2025-12-31T09:39:07.235" v="632" actId="47"/>
        <pc:sldMkLst>
          <pc:docMk/>
          <pc:sldMk cId="4220577912" sldId="2147481775"/>
        </pc:sldMkLst>
      </pc:sldChg>
      <pc:sldChg chg="add del">
        <pc:chgData name="HUET Nathalie" userId="fcf43a48-f92c-4297-9882-0d73d3e2edf4" providerId="ADAL" clId="{8D402BCB-6A4F-41DE-8A15-E34BDFBD34B8}" dt="2025-12-31T09:02:56.361" v="111" actId="47"/>
        <pc:sldMkLst>
          <pc:docMk/>
          <pc:sldMk cId="2913559189" sldId="2147481783"/>
        </pc:sldMkLst>
      </pc:sldChg>
      <pc:sldChg chg="addSp delSp modSp add mod setBg modClrScheme chgLayout modNotesTx">
        <pc:chgData name="HUET Nathalie" userId="fcf43a48-f92c-4297-9882-0d73d3e2edf4" providerId="ADAL" clId="{8D402BCB-6A4F-41DE-8A15-E34BDFBD34B8}" dt="2025-12-31T10:31:45.741" v="984" actId="1076"/>
        <pc:sldMkLst>
          <pc:docMk/>
          <pc:sldMk cId="2385682219" sldId="2147481784"/>
        </pc:sldMkLst>
        <pc:spChg chg="mod">
          <ac:chgData name="HUET Nathalie" userId="fcf43a48-f92c-4297-9882-0d73d3e2edf4" providerId="ADAL" clId="{8D402BCB-6A4F-41DE-8A15-E34BDFBD34B8}" dt="2025-12-31T10:28:39.669" v="981" actId="1076"/>
          <ac:spMkLst>
            <pc:docMk/>
            <pc:sldMk cId="2385682219" sldId="2147481784"/>
            <ac:spMk id="2" creationId="{9CFBBCC5-2119-9972-BE3D-A58864FC7780}"/>
          </ac:spMkLst>
        </pc:spChg>
        <pc:spChg chg="add mod">
          <ac:chgData name="HUET Nathalie" userId="fcf43a48-f92c-4297-9882-0d73d3e2edf4" providerId="ADAL" clId="{8D402BCB-6A4F-41DE-8A15-E34BDFBD34B8}" dt="2025-12-31T10:28:55.021" v="982" actId="1076"/>
          <ac:spMkLst>
            <pc:docMk/>
            <pc:sldMk cId="2385682219" sldId="2147481784"/>
            <ac:spMk id="6" creationId="{AC9DD4B7-5BF4-6867-558D-E1E65C2B02D7}"/>
          </ac:spMkLst>
        </pc:spChg>
        <pc:spChg chg="mod ord">
          <ac:chgData name="HUET Nathalie" userId="fcf43a48-f92c-4297-9882-0d73d3e2edf4" providerId="ADAL" clId="{8D402BCB-6A4F-41DE-8A15-E34BDFBD34B8}" dt="2025-12-31T09:02:47.165" v="110" actId="700"/>
          <ac:spMkLst>
            <pc:docMk/>
            <pc:sldMk cId="2385682219" sldId="2147481784"/>
            <ac:spMk id="7" creationId="{A1EB388F-F16E-E1A0-30AB-8F0BF03764AE}"/>
          </ac:spMkLst>
        </pc:spChg>
        <pc:spChg chg="mod">
          <ac:chgData name="HUET Nathalie" userId="fcf43a48-f92c-4297-9882-0d73d3e2edf4" providerId="ADAL" clId="{8D402BCB-6A4F-41DE-8A15-E34BDFBD34B8}" dt="2025-12-31T10:31:45.741" v="984" actId="1076"/>
          <ac:spMkLst>
            <pc:docMk/>
            <pc:sldMk cId="2385682219" sldId="2147481784"/>
            <ac:spMk id="9" creationId="{62053B72-3727-B99E-E32F-BB893CC64BEF}"/>
          </ac:spMkLst>
        </pc:spChg>
        <pc:picChg chg="mod ord">
          <ac:chgData name="HUET Nathalie" userId="fcf43a48-f92c-4297-9882-0d73d3e2edf4" providerId="ADAL" clId="{8D402BCB-6A4F-41DE-8A15-E34BDFBD34B8}" dt="2025-12-31T10:28:23.286" v="977" actId="1076"/>
          <ac:picMkLst>
            <pc:docMk/>
            <pc:sldMk cId="2385682219" sldId="2147481784"/>
            <ac:picMk id="5" creationId="{783FE9B5-C0F3-075C-F87A-76E23E69C083}"/>
          </ac:picMkLst>
        </pc:picChg>
      </pc:sldChg>
      <pc:sldChg chg="addSp delSp modSp add mod modNotesTx">
        <pc:chgData name="HUET Nathalie" userId="fcf43a48-f92c-4297-9882-0d73d3e2edf4" providerId="ADAL" clId="{8D402BCB-6A4F-41DE-8A15-E34BDFBD34B8}" dt="2025-12-31T12:48:19.883" v="1692" actId="1076"/>
        <pc:sldMkLst>
          <pc:docMk/>
          <pc:sldMk cId="2781926250" sldId="2147481785"/>
        </pc:sldMkLst>
        <pc:spChg chg="mod">
          <ac:chgData name="HUET Nathalie" userId="fcf43a48-f92c-4297-9882-0d73d3e2edf4" providerId="ADAL" clId="{8D402BCB-6A4F-41DE-8A15-E34BDFBD34B8}" dt="2025-12-31T09:59:39.401" v="762" actId="20577"/>
          <ac:spMkLst>
            <pc:docMk/>
            <pc:sldMk cId="2781926250" sldId="2147481785"/>
            <ac:spMk id="3" creationId="{A24E18D7-DB54-1344-4D58-A6AE2F7E57F3}"/>
          </ac:spMkLst>
        </pc:spChg>
        <pc:spChg chg="mod">
          <ac:chgData name="HUET Nathalie" userId="fcf43a48-f92c-4297-9882-0d73d3e2edf4" providerId="ADAL" clId="{8D402BCB-6A4F-41DE-8A15-E34BDFBD34B8}" dt="2025-12-31T09:59:57.352" v="765" actId="1076"/>
          <ac:spMkLst>
            <pc:docMk/>
            <pc:sldMk cId="2781926250" sldId="2147481785"/>
            <ac:spMk id="27" creationId="{897D759A-9F71-03CC-5AFE-82EB6FBAD94F}"/>
          </ac:spMkLst>
        </pc:spChg>
        <pc:picChg chg="add mod">
          <ac:chgData name="HUET Nathalie" userId="fcf43a48-f92c-4297-9882-0d73d3e2edf4" providerId="ADAL" clId="{8D402BCB-6A4F-41DE-8A15-E34BDFBD34B8}" dt="2025-12-31T12:48:19.883" v="1692" actId="1076"/>
          <ac:picMkLst>
            <pc:docMk/>
            <pc:sldMk cId="2781926250" sldId="2147481785"/>
            <ac:picMk id="2" creationId="{75E597C4-368B-DC68-B8F8-BAE296ADA12F}"/>
          </ac:picMkLst>
        </pc:picChg>
      </pc:sldChg>
      <pc:sldChg chg="add del ord">
        <pc:chgData name="HUET Nathalie" userId="fcf43a48-f92c-4297-9882-0d73d3e2edf4" providerId="ADAL" clId="{8D402BCB-6A4F-41DE-8A15-E34BDFBD34B8}" dt="2025-12-31T14:08:05.135" v="2845" actId="47"/>
        <pc:sldMkLst>
          <pc:docMk/>
          <pc:sldMk cId="1261473930" sldId="2147481786"/>
        </pc:sldMkLst>
      </pc:sldChg>
      <pc:sldChg chg="delSp modSp add mod modNotesTx">
        <pc:chgData name="HUET Nathalie" userId="fcf43a48-f92c-4297-9882-0d73d3e2edf4" providerId="ADAL" clId="{8D402BCB-6A4F-41DE-8A15-E34BDFBD34B8}" dt="2026-01-07T14:32:01.840" v="4850" actId="20577"/>
        <pc:sldMkLst>
          <pc:docMk/>
          <pc:sldMk cId="987711321" sldId="2147483512"/>
        </pc:sldMkLst>
        <pc:spChg chg="mod">
          <ac:chgData name="HUET Nathalie" userId="fcf43a48-f92c-4297-9882-0d73d3e2edf4" providerId="ADAL" clId="{8D402BCB-6A4F-41DE-8A15-E34BDFBD34B8}" dt="2025-12-31T12:51:20.984" v="1732" actId="6549"/>
          <ac:spMkLst>
            <pc:docMk/>
            <pc:sldMk cId="987711321" sldId="2147483512"/>
            <ac:spMk id="2" creationId="{FE61506F-BD3E-5B1E-9858-77696883C3D4}"/>
          </ac:spMkLst>
        </pc:spChg>
      </pc:sldChg>
      <pc:sldChg chg="modSp add del mod ord modNotesTx">
        <pc:chgData name="HUET Nathalie" userId="fcf43a48-f92c-4297-9882-0d73d3e2edf4" providerId="ADAL" clId="{8D402BCB-6A4F-41DE-8A15-E34BDFBD34B8}" dt="2025-12-31T11:02:25.927" v="1396" actId="47"/>
        <pc:sldMkLst>
          <pc:docMk/>
          <pc:sldMk cId="3344424150" sldId="2147483514"/>
        </pc:sldMkLst>
      </pc:sldChg>
      <pc:sldChg chg="add del">
        <pc:chgData name="HUET Nathalie" userId="fcf43a48-f92c-4297-9882-0d73d3e2edf4" providerId="ADAL" clId="{8D402BCB-6A4F-41DE-8A15-E34BDFBD34B8}" dt="2025-12-31T14:10:54.144" v="2854" actId="47"/>
        <pc:sldMkLst>
          <pc:docMk/>
          <pc:sldMk cId="2824600443" sldId="2147483515"/>
        </pc:sldMkLst>
      </pc:sldChg>
      <pc:sldChg chg="modSp add del mod">
        <pc:chgData name="HUET Nathalie" userId="fcf43a48-f92c-4297-9882-0d73d3e2edf4" providerId="ADAL" clId="{8D402BCB-6A4F-41DE-8A15-E34BDFBD34B8}" dt="2025-12-31T10:15:27.401" v="900" actId="47"/>
        <pc:sldMkLst>
          <pc:docMk/>
          <pc:sldMk cId="54909348" sldId="2147483516"/>
        </pc:sldMkLst>
      </pc:sldChg>
      <pc:sldChg chg="delSp modSp add mod">
        <pc:chgData name="HUET Nathalie" userId="fcf43a48-f92c-4297-9882-0d73d3e2edf4" providerId="ADAL" clId="{8D402BCB-6A4F-41DE-8A15-E34BDFBD34B8}" dt="2026-01-02T09:18:09.776" v="3881" actId="478"/>
        <pc:sldMkLst>
          <pc:docMk/>
          <pc:sldMk cId="3402929338" sldId="2147483516"/>
        </pc:sldMkLst>
        <pc:spChg chg="mod">
          <ac:chgData name="HUET Nathalie" userId="fcf43a48-f92c-4297-9882-0d73d3e2edf4" providerId="ADAL" clId="{8D402BCB-6A4F-41DE-8A15-E34BDFBD34B8}" dt="2025-12-31T12:49:20.179" v="1728" actId="20577"/>
          <ac:spMkLst>
            <pc:docMk/>
            <pc:sldMk cId="3402929338" sldId="2147483516"/>
            <ac:spMk id="3" creationId="{2687B8AD-A156-39BA-66F4-265A9D07DB92}"/>
          </ac:spMkLst>
        </pc:spChg>
        <pc:spChg chg="mod">
          <ac:chgData name="HUET Nathalie" userId="fcf43a48-f92c-4297-9882-0d73d3e2edf4" providerId="ADAL" clId="{8D402BCB-6A4F-41DE-8A15-E34BDFBD34B8}" dt="2025-12-31T13:31:33.117" v="2078" actId="255"/>
          <ac:spMkLst>
            <pc:docMk/>
            <pc:sldMk cId="3402929338" sldId="2147483516"/>
            <ac:spMk id="7" creationId="{E1F8AD81-FCC7-2504-E084-E02B5D3AEE09}"/>
          </ac:spMkLst>
        </pc:spChg>
      </pc:sldChg>
      <pc:sldChg chg="add">
        <pc:chgData name="HUET Nathalie" userId="fcf43a48-f92c-4297-9882-0d73d3e2edf4" providerId="ADAL" clId="{8D402BCB-6A4F-41DE-8A15-E34BDFBD34B8}" dt="2025-12-31T15:02:13.347" v="3469" actId="2890"/>
        <pc:sldMkLst>
          <pc:docMk/>
          <pc:sldMk cId="3613688107" sldId="2147483517"/>
        </pc:sldMkLst>
      </pc:sldChg>
      <pc:sldChg chg="addSp delSp modSp add mod">
        <pc:chgData name="HUET Nathalie" userId="fcf43a48-f92c-4297-9882-0d73d3e2edf4" providerId="ADAL" clId="{8D402BCB-6A4F-41DE-8A15-E34BDFBD34B8}" dt="2025-12-31T15:18:06.523" v="3653" actId="1076"/>
        <pc:sldMkLst>
          <pc:docMk/>
          <pc:sldMk cId="3095240354" sldId="2147483518"/>
        </pc:sldMkLst>
        <pc:spChg chg="mod">
          <ac:chgData name="HUET Nathalie" userId="fcf43a48-f92c-4297-9882-0d73d3e2edf4" providerId="ADAL" clId="{8D402BCB-6A4F-41DE-8A15-E34BDFBD34B8}" dt="2025-12-31T15:18:02.881" v="3652" actId="14100"/>
          <ac:spMkLst>
            <pc:docMk/>
            <pc:sldMk cId="3095240354" sldId="2147483518"/>
            <ac:spMk id="3" creationId="{0D5D2447-8AC6-20EE-8D37-381BFCC66335}"/>
          </ac:spMkLst>
        </pc:spChg>
        <pc:spChg chg="add mod">
          <ac:chgData name="HUET Nathalie" userId="fcf43a48-f92c-4297-9882-0d73d3e2edf4" providerId="ADAL" clId="{8D402BCB-6A4F-41DE-8A15-E34BDFBD34B8}" dt="2025-12-31T15:18:06.523" v="3653" actId="1076"/>
          <ac:spMkLst>
            <pc:docMk/>
            <pc:sldMk cId="3095240354" sldId="2147483518"/>
            <ac:spMk id="13" creationId="{07C4B504-F70B-8227-5C4D-887ECB8BDDCD}"/>
          </ac:spMkLst>
        </pc:spChg>
        <pc:picChg chg="add mod">
          <ac:chgData name="HUET Nathalie" userId="fcf43a48-f92c-4297-9882-0d73d3e2edf4" providerId="ADAL" clId="{8D402BCB-6A4F-41DE-8A15-E34BDFBD34B8}" dt="2025-12-31T15:13:09.964" v="3547" actId="1076"/>
          <ac:picMkLst>
            <pc:docMk/>
            <pc:sldMk cId="3095240354" sldId="2147483518"/>
            <ac:picMk id="10" creationId="{3618CDAD-6755-D14E-4B56-F5535CE855FF}"/>
          </ac:picMkLst>
        </pc:picChg>
        <pc:picChg chg="add mod">
          <ac:chgData name="HUET Nathalie" userId="fcf43a48-f92c-4297-9882-0d73d3e2edf4" providerId="ADAL" clId="{8D402BCB-6A4F-41DE-8A15-E34BDFBD34B8}" dt="2025-12-31T15:17:57.252" v="3651" actId="1076"/>
          <ac:picMkLst>
            <pc:docMk/>
            <pc:sldMk cId="3095240354" sldId="2147483518"/>
            <ac:picMk id="12" creationId="{3D0F5239-6A71-CD30-FCE4-98A75EB73D2E}"/>
          </ac:picMkLst>
        </pc:picChg>
      </pc:sldChg>
      <pc:sldChg chg="add">
        <pc:chgData name="HUET Nathalie" userId="fcf43a48-f92c-4297-9882-0d73d3e2edf4" providerId="ADAL" clId="{8D402BCB-6A4F-41DE-8A15-E34BDFBD34B8}" dt="2026-01-05T14:21:23.989" v="4564"/>
        <pc:sldMkLst>
          <pc:docMk/>
          <pc:sldMk cId="4070087945" sldId="2147483519"/>
        </pc:sldMkLst>
      </pc:sldChg>
      <pc:sldChg chg="add mod ord modShow">
        <pc:chgData name="HUET Nathalie" userId="fcf43a48-f92c-4297-9882-0d73d3e2edf4" providerId="ADAL" clId="{8D402BCB-6A4F-41DE-8A15-E34BDFBD34B8}" dt="2026-01-07T14:30:58.776" v="4801"/>
        <pc:sldMkLst>
          <pc:docMk/>
          <pc:sldMk cId="3405323615" sldId="2147483520"/>
        </pc:sldMkLst>
      </pc:sldChg>
      <pc:sldChg chg="delSp modSp add mod ord">
        <pc:chgData name="HUET Nathalie" userId="fcf43a48-f92c-4297-9882-0d73d3e2edf4" providerId="ADAL" clId="{8D402BCB-6A4F-41DE-8A15-E34BDFBD34B8}" dt="2026-01-07T14:19:51.846" v="4572" actId="1076"/>
        <pc:sldMkLst>
          <pc:docMk/>
          <pc:sldMk cId="2129531736" sldId="2147483521"/>
        </pc:sldMkLst>
        <pc:spChg chg="del">
          <ac:chgData name="HUET Nathalie" userId="fcf43a48-f92c-4297-9882-0d73d3e2edf4" providerId="ADAL" clId="{8D402BCB-6A4F-41DE-8A15-E34BDFBD34B8}" dt="2026-01-07T14:19:41.086" v="4570" actId="478"/>
          <ac:spMkLst>
            <pc:docMk/>
            <pc:sldMk cId="2129531736" sldId="2147483521"/>
            <ac:spMk id="3" creationId="{A8BE3C2C-8633-2D41-00E5-FD624B53F0DD}"/>
          </ac:spMkLst>
        </pc:spChg>
        <pc:spChg chg="del">
          <ac:chgData name="HUET Nathalie" userId="fcf43a48-f92c-4297-9882-0d73d3e2edf4" providerId="ADAL" clId="{8D402BCB-6A4F-41DE-8A15-E34BDFBD34B8}" dt="2026-01-07T14:19:45.205" v="4571" actId="478"/>
          <ac:spMkLst>
            <pc:docMk/>
            <pc:sldMk cId="2129531736" sldId="2147483521"/>
            <ac:spMk id="31" creationId="{228B956A-C35E-38A6-B4F9-CCCB0F67F5A3}"/>
          </ac:spMkLst>
        </pc:spChg>
        <pc:grpChg chg="mod">
          <ac:chgData name="HUET Nathalie" userId="fcf43a48-f92c-4297-9882-0d73d3e2edf4" providerId="ADAL" clId="{8D402BCB-6A4F-41DE-8A15-E34BDFBD34B8}" dt="2026-01-07T14:19:51.846" v="4572" actId="1076"/>
          <ac:grpSpMkLst>
            <pc:docMk/>
            <pc:sldMk cId="2129531736" sldId="2147483521"/>
            <ac:grpSpMk id="4" creationId="{0590351E-EB83-4E95-8F84-CEB102A950ED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F7133F8-67CD-49ED-9F27-D5DEA3EEAF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3DE8CA-D338-4653-A6DB-633BD5CB9A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D91B3-E947-4895-B88C-79C352001CC9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E69A69-C6D7-4FA9-9FD6-0F5D86EE10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1045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001C18-FB12-470B-A3E5-1F4C0AAF4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3032" y="9421045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B1634-B651-4BDB-B633-A357AF065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734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38C5E-9C7C-4335-B242-B5093478F40D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39838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991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21045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FF7D5-9349-4EA4-8F47-859456731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03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FF7D5-9349-4EA4-8F47-8594567315A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57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775" y="3583504"/>
            <a:ext cx="10980000" cy="720000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343792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F882D0-DF87-46FF-8C0A-16EA8E1AA184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7187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F506-6D79-4AEE-95EF-1C30681AE3F6}" type="datetime1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Semaine de la mobilité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7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775" y="3583504"/>
            <a:ext cx="10980000" cy="720000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689863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161AB-CA6E-43FA-8280-E29988A24349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97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0687" y="2159000"/>
            <a:ext cx="10077450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8488" y="5877771"/>
            <a:ext cx="112992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4C71A4-43A7-4BC3-9F9A-5DF8699657E3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454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20" y="1016795"/>
            <a:ext cx="11160000" cy="1800000"/>
          </a:xfrm>
        </p:spPr>
        <p:txBody>
          <a:bodyPr anchor="b">
            <a:noAutofit/>
          </a:bodyPr>
          <a:lstStyle>
            <a:lvl1pPr algn="r">
              <a:defRPr sz="4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720" y="2806699"/>
            <a:ext cx="11160000" cy="1440000"/>
          </a:xfrm>
        </p:spPr>
        <p:txBody>
          <a:bodyPr>
            <a:noAutofit/>
          </a:bodyPr>
          <a:lstStyle>
            <a:lvl1pPr marL="0" indent="0" algn="r">
              <a:buNone/>
              <a:defRPr sz="35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3CEF16-7F3F-4837-B549-AAD97B9F641C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587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4800" y="6239665"/>
            <a:ext cx="144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6769D6-2BFD-4CB3-AE30-81AD23EC5156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56" y="6239665"/>
            <a:ext cx="450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57" y="6239665"/>
            <a:ext cx="612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501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0445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8591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030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975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0122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66" y="1176341"/>
            <a:ext cx="1134000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9283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00" y="142082"/>
            <a:ext cx="1133999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EB812-C84B-4156-8B65-F03D5032F37D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54249" y="1550741"/>
            <a:ext cx="5467350" cy="4305600"/>
          </a:xfrm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686752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156" y="142082"/>
            <a:ext cx="5519711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154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EB812-C84B-4156-8B65-F03D5032F37D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3" y="742951"/>
            <a:ext cx="5466557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59483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161AB-CA6E-43FA-8280-E29988A24349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42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99" y="142082"/>
            <a:ext cx="1134000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7E7E51-BBF6-4376-8FAF-9033C5B2C4FE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2" y="1285875"/>
            <a:ext cx="11289007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537635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7D7E2D-C785-4B60-9A60-51482341485C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39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F882D0-DF87-46FF-8C0A-16EA8E1AA184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76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97172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6461CBB-4C0C-470D-847A-D852A5E57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775" y="3583504"/>
            <a:ext cx="10980000" cy="720000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508833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43768-8E2A-4D58-89F3-42F3307A75A3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7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D4AF233-EE1D-44FC-9EA4-B41E7B0FA1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0687" y="2159000"/>
            <a:ext cx="10077450" cy="4699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96A10E9-DF38-4BD0-8246-980001F4D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8488" y="5877771"/>
            <a:ext cx="112992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E40B4C-262C-4C1E-966F-8DE2EB158CC8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192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46C7650-6C61-48D0-829C-B8432DBAD2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20" y="1016795"/>
            <a:ext cx="11160000" cy="1800000"/>
          </a:xfrm>
        </p:spPr>
        <p:txBody>
          <a:bodyPr anchor="b">
            <a:noAutofit/>
          </a:bodyPr>
          <a:lstStyle>
            <a:lvl1pPr algn="r">
              <a:defRPr sz="4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720" y="2806699"/>
            <a:ext cx="11160000" cy="1440000"/>
          </a:xfrm>
        </p:spPr>
        <p:txBody>
          <a:bodyPr>
            <a:noAutofit/>
          </a:bodyPr>
          <a:lstStyle>
            <a:lvl1pPr marL="0" indent="0" algn="r">
              <a:buNone/>
              <a:defRPr sz="35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C6A139-A9D8-4B3E-97FF-32B8E7FC3708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086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4800" y="6239665"/>
            <a:ext cx="144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670C82-F774-4B78-9792-CEE950A3182A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56" y="6239665"/>
            <a:ext cx="450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57" y="6239665"/>
            <a:ext cx="612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501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0445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8591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030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975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0122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66" y="1176341"/>
            <a:ext cx="1134000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369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00" y="142082"/>
            <a:ext cx="1133999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EB812-C84B-4156-8B65-F03D5032F37D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011AB2F4-6E98-437F-93B3-7480D705C96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54249" y="1550741"/>
            <a:ext cx="5467350" cy="4305600"/>
          </a:xfrm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173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0687" y="2159000"/>
            <a:ext cx="10077450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8488" y="5877771"/>
            <a:ext cx="112992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4C71A4-43A7-4BC3-9F9A-5DF8699657E3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301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156" y="142082"/>
            <a:ext cx="5519711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154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DF7F09-5C25-45FB-82A7-51289C6E336C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3" y="742951"/>
            <a:ext cx="5466557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761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99" y="142082"/>
            <a:ext cx="1134000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59E4A0-9E55-4AED-B0AE-FB982E8E3B8E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2" y="1285875"/>
            <a:ext cx="11289007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019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52FA9A5F-7652-4AE3-9131-EB6893A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764564-7CB2-4CD1-B722-058F4BA5A64C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232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C4FBD3D-282F-4BD5-B39C-11DF55D25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D0FCBD-30FB-4C60-A9D3-B21FCB8CDE60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834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775409C-B406-432E-B42F-49E3C8AEF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766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775" y="3583504"/>
            <a:ext cx="10980000" cy="720000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19220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DF1599-20C4-414A-906D-7AE1D81A59CA}" type="datetime1">
              <a:rPr lang="en-US" smtClean="0">
                <a:solidFill>
                  <a:srgbClr val="003DA5"/>
                </a:solidFill>
              </a:rPr>
              <a:t>1/7/2026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Managers - L'entretien professionnel - version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38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0686" y="2159000"/>
            <a:ext cx="10077451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8489" y="5877771"/>
            <a:ext cx="112992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391E48-727A-4C4B-9352-1D9029F20355}" type="datetime1">
              <a:rPr lang="en-US" smtClean="0">
                <a:solidFill>
                  <a:srgbClr val="003DA5"/>
                </a:solidFill>
              </a:rPr>
              <a:t>1/7/2026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Managers - L'entretien professionnel - version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 userDrawn="1"/>
        </p:nvCxnSpPr>
        <p:spPr>
          <a:xfrm>
            <a:off x="662309" y="6376031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570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20" y="1016795"/>
            <a:ext cx="11160000" cy="1800000"/>
          </a:xfrm>
        </p:spPr>
        <p:txBody>
          <a:bodyPr anchor="b">
            <a:noAutofit/>
          </a:bodyPr>
          <a:lstStyle>
            <a:lvl1pPr algn="r">
              <a:defRPr sz="4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720" y="2806699"/>
            <a:ext cx="11160000" cy="1440000"/>
          </a:xfrm>
        </p:spPr>
        <p:txBody>
          <a:bodyPr>
            <a:noAutofit/>
          </a:bodyPr>
          <a:lstStyle>
            <a:lvl1pPr marL="0" indent="0" algn="r">
              <a:buNone/>
              <a:defRPr sz="3500" cap="none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0D8CFE-E2B2-41FF-AF90-099D28D4323E}" type="datetime1">
              <a:rPr lang="en-US" smtClean="0">
                <a:solidFill>
                  <a:srgbClr val="003DA5"/>
                </a:solidFill>
              </a:rPr>
              <a:t>1/7/2026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Managers - L'entretien professionnel - version 2023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 userDrawn="1"/>
        </p:nvCxnSpPr>
        <p:spPr>
          <a:xfrm>
            <a:off x="662309" y="6376031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206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4800" y="6239665"/>
            <a:ext cx="144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27EBE7-6869-4CB5-B703-8949F7D9C8F1}" type="datetime1">
              <a:rPr lang="en-US" smtClean="0">
                <a:solidFill>
                  <a:srgbClr val="003DA5"/>
                </a:solidFill>
              </a:rPr>
              <a:t>1/7/2026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56" y="6239665"/>
            <a:ext cx="450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Managers - L'entretien professionnel - version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57" y="6239665"/>
            <a:ext cx="612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502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0446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8591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031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975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0123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67" y="1176341"/>
            <a:ext cx="1134000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83377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20" y="1016795"/>
            <a:ext cx="11160000" cy="1800000"/>
          </a:xfrm>
        </p:spPr>
        <p:txBody>
          <a:bodyPr anchor="b">
            <a:noAutofit/>
          </a:bodyPr>
          <a:lstStyle>
            <a:lvl1pPr algn="r">
              <a:defRPr sz="4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720" y="2806699"/>
            <a:ext cx="11160000" cy="1440000"/>
          </a:xfrm>
        </p:spPr>
        <p:txBody>
          <a:bodyPr>
            <a:noAutofit/>
          </a:bodyPr>
          <a:lstStyle>
            <a:lvl1pPr marL="0" indent="0" algn="r">
              <a:buNone/>
              <a:defRPr sz="35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3CEF16-7F3F-4837-B549-AAD97B9F641C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756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02" y="142083"/>
            <a:ext cx="1133999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2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D3324D-8D03-47CD-93C7-0A99F049477C}" type="datetime1">
              <a:rPr lang="en-US" smtClean="0">
                <a:solidFill>
                  <a:srgbClr val="003DA5"/>
                </a:solidFill>
              </a:rPr>
              <a:t>1/7/2026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Managers - L'entretien professionnel - version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54250" y="1550741"/>
            <a:ext cx="5467351" cy="4305600"/>
          </a:xfrm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965898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158" y="142083"/>
            <a:ext cx="5519711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155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F73A5E-0BC7-4825-99E8-82A7FD4A2D88}" type="datetime1">
              <a:rPr lang="en-US" smtClean="0">
                <a:solidFill>
                  <a:srgbClr val="003DA5"/>
                </a:solidFill>
              </a:rPr>
              <a:t>1/7/2026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Managers - L'entretien professionnel - version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4" y="742951"/>
            <a:ext cx="5466557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57692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99" y="142083"/>
            <a:ext cx="1134000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A7B38A-02C1-4087-AB56-F70822FB1F5E}" type="datetime1">
              <a:rPr lang="en-US" smtClean="0">
                <a:solidFill>
                  <a:srgbClr val="003DA5"/>
                </a:solidFill>
              </a:rPr>
              <a:t>1/7/2026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Managers - L'entretien professionnel - version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4" y="1285877"/>
            <a:ext cx="11289007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777918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A11A7-8A42-4652-94F0-BC943152CE58}" type="datetime1">
              <a:rPr lang="en-US" smtClean="0">
                <a:solidFill>
                  <a:srgbClr val="003DA5"/>
                </a:solidFill>
              </a:rPr>
              <a:t>1/7/2026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Managers - L'entretien professionnel - version 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 userDrawn="1"/>
        </p:nvCxnSpPr>
        <p:spPr>
          <a:xfrm>
            <a:off x="662309" y="6376031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951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DF4325-DE58-4048-8137-FA67D90539CE}" type="datetime1">
              <a:rPr lang="en-US" smtClean="0">
                <a:solidFill>
                  <a:srgbClr val="003DA5"/>
                </a:solidFill>
              </a:rPr>
              <a:t>1/7/2026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Managers - L'entretien professionnel - version 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 userDrawn="1"/>
        </p:nvCxnSpPr>
        <p:spPr>
          <a:xfrm>
            <a:off x="662309" y="6376031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1696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97659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Les fonctions qui recrutent en Bourgogne-Franche-Comté – Février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03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45E81C4-354F-42FC-9F73-D94528F4FE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" y="0"/>
            <a:ext cx="12193201" cy="685950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9811" y="527752"/>
            <a:ext cx="7200000" cy="2520000"/>
          </a:xfrm>
        </p:spPr>
        <p:txBody>
          <a:bodyPr anchor="b">
            <a:noAutofit/>
          </a:bodyPr>
          <a:lstStyle>
            <a:lvl1pPr algn="r">
              <a:defRPr sz="3582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9811" y="3009623"/>
            <a:ext cx="7200000" cy="1080000"/>
          </a:xfrm>
        </p:spPr>
        <p:txBody>
          <a:bodyPr>
            <a:noAutofit/>
          </a:bodyPr>
          <a:lstStyle>
            <a:lvl1pPr marL="0" indent="0" algn="r">
              <a:buNone/>
              <a:defRPr sz="2388">
                <a:solidFill>
                  <a:schemeClr val="tx1"/>
                </a:solidFill>
                <a:latin typeface="+mn-lt"/>
              </a:defRPr>
            </a:lvl1pPr>
            <a:lvl2pPr marL="363957" indent="0" algn="ctr">
              <a:buNone/>
              <a:defRPr sz="1592"/>
            </a:lvl2pPr>
            <a:lvl3pPr marL="727913" indent="0" algn="ctr">
              <a:buNone/>
              <a:defRPr sz="1433"/>
            </a:lvl3pPr>
            <a:lvl4pPr marL="1091870" indent="0" algn="ctr">
              <a:buNone/>
              <a:defRPr sz="1273"/>
            </a:lvl4pPr>
            <a:lvl5pPr marL="1455827" indent="0" algn="ctr">
              <a:buNone/>
              <a:defRPr sz="1273"/>
            </a:lvl5pPr>
            <a:lvl6pPr marL="1819784" indent="0" algn="ctr">
              <a:buNone/>
              <a:defRPr sz="1273"/>
            </a:lvl6pPr>
            <a:lvl7pPr marL="2183741" indent="0" algn="ctr">
              <a:buNone/>
              <a:defRPr sz="1273"/>
            </a:lvl7pPr>
            <a:lvl8pPr marL="2547698" indent="0" algn="ctr">
              <a:buNone/>
              <a:defRPr sz="1273"/>
            </a:lvl8pPr>
            <a:lvl9pPr marL="2911654" indent="0" algn="ctr">
              <a:buNone/>
              <a:defRPr sz="1273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6040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0604ACD-CA07-4F79-9FF3-08563510A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8036" y="5530543"/>
            <a:ext cx="1683758" cy="11792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825" y="270577"/>
            <a:ext cx="10800000" cy="2520000"/>
          </a:xfrm>
        </p:spPr>
        <p:txBody>
          <a:bodyPr anchor="b">
            <a:noAutofit/>
          </a:bodyPr>
          <a:lstStyle>
            <a:lvl1pPr algn="l">
              <a:defRPr sz="3582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825" y="2911991"/>
            <a:ext cx="10800000" cy="1080000"/>
          </a:xfrm>
        </p:spPr>
        <p:txBody>
          <a:bodyPr>
            <a:noAutofit/>
          </a:bodyPr>
          <a:lstStyle>
            <a:lvl1pPr marL="0" indent="0" algn="l">
              <a:buNone/>
              <a:defRPr sz="2388">
                <a:solidFill>
                  <a:schemeClr val="tx1"/>
                </a:solidFill>
                <a:latin typeface="+mn-lt"/>
              </a:defRPr>
            </a:lvl1pPr>
            <a:lvl2pPr marL="363957" indent="0" algn="ctr">
              <a:buNone/>
              <a:defRPr sz="1592"/>
            </a:lvl2pPr>
            <a:lvl3pPr marL="727913" indent="0" algn="ctr">
              <a:buNone/>
              <a:defRPr sz="1433"/>
            </a:lvl3pPr>
            <a:lvl4pPr marL="1091870" indent="0" algn="ctr">
              <a:buNone/>
              <a:defRPr sz="1273"/>
            </a:lvl4pPr>
            <a:lvl5pPr marL="1455827" indent="0" algn="ctr">
              <a:buNone/>
              <a:defRPr sz="1273"/>
            </a:lvl5pPr>
            <a:lvl6pPr marL="1819784" indent="0" algn="ctr">
              <a:buNone/>
              <a:defRPr sz="1273"/>
            </a:lvl6pPr>
            <a:lvl7pPr marL="2183741" indent="0" algn="ctr">
              <a:buNone/>
              <a:defRPr sz="1273"/>
            </a:lvl7pPr>
            <a:lvl8pPr marL="2547698" indent="0" algn="ctr">
              <a:buNone/>
              <a:defRPr sz="1273"/>
            </a:lvl8pPr>
            <a:lvl9pPr marL="2911654" indent="0" algn="ctr">
              <a:buNone/>
              <a:defRPr sz="1273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1AAC824-D376-4CAF-B976-C16CF9ED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0381AB84-7312-4657-ACDB-435FFF3B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EAEP 2025 - Webinaire Flash n°5 - Le PDP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19F52C91-E67C-4BC5-907D-A4EB6A13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649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EAEP 2025 - Webinaire Flash n°5 - Le PDP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02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4800" y="6239665"/>
            <a:ext cx="144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6769D6-2BFD-4CB3-AE30-81AD23EC5156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56" y="6239665"/>
            <a:ext cx="450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57" y="6239665"/>
            <a:ext cx="612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501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0445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8591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030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975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0122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66" y="1176341"/>
            <a:ext cx="1134000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91993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C9ADCA3-191D-4327-A4CA-2FEA4049D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4074" y="2213478"/>
            <a:ext cx="6247926" cy="33107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EAEP 2025 - Webinaire Flash n°5 - Le PDP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84BD181-51FA-40D7-9A02-D0DAEA48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01" y="1176341"/>
            <a:ext cx="6840000" cy="37800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6520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4801" y="6239665"/>
            <a:ext cx="144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56" y="6239665"/>
            <a:ext cx="450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EAEP 2025 - Webinaire Flash n°5 - Le PDP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58" y="6239665"/>
            <a:ext cx="612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501" y="4976313"/>
            <a:ext cx="1161988" cy="396000"/>
          </a:xfrm>
        </p:spPr>
        <p:txBody>
          <a:bodyPr>
            <a:noAutofit/>
          </a:bodyPr>
          <a:lstStyle>
            <a:lvl1pPr algn="ctr">
              <a:defRPr sz="1512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0444" y="4976313"/>
            <a:ext cx="1161988" cy="396000"/>
          </a:xfrm>
        </p:spPr>
        <p:txBody>
          <a:bodyPr>
            <a:noAutofit/>
          </a:bodyPr>
          <a:lstStyle>
            <a:lvl1pPr algn="ctr">
              <a:defRPr sz="1512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8591" y="4976313"/>
            <a:ext cx="1161988" cy="396000"/>
          </a:xfrm>
        </p:spPr>
        <p:txBody>
          <a:bodyPr>
            <a:noAutofit/>
          </a:bodyPr>
          <a:lstStyle>
            <a:lvl1pPr algn="ctr">
              <a:defRPr sz="1512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030" y="3619111"/>
            <a:ext cx="3438928" cy="360000"/>
          </a:xfrm>
        </p:spPr>
        <p:txBody>
          <a:bodyPr>
            <a:noAutofit/>
          </a:bodyPr>
          <a:lstStyle>
            <a:lvl1pPr algn="ctr">
              <a:defRPr sz="1035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974" y="3619111"/>
            <a:ext cx="3438928" cy="360000"/>
          </a:xfrm>
        </p:spPr>
        <p:txBody>
          <a:bodyPr>
            <a:noAutofit/>
          </a:bodyPr>
          <a:lstStyle>
            <a:lvl1pPr algn="ctr">
              <a:defRPr sz="1035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0122" y="3619111"/>
            <a:ext cx="3438928" cy="360000"/>
          </a:xfrm>
        </p:spPr>
        <p:txBody>
          <a:bodyPr>
            <a:noAutofit/>
          </a:bodyPr>
          <a:lstStyle>
            <a:lvl1pPr algn="ctr">
              <a:defRPr sz="1035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66" y="1360800"/>
            <a:ext cx="1134000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111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360801"/>
            <a:ext cx="5519712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EAEP 2025 - Webinaire Flash n°5 - Le PDP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54249" y="1550741"/>
            <a:ext cx="5467350" cy="4305600"/>
          </a:xfrm>
        </p:spPr>
        <p:txBody>
          <a:bodyPr anchor="ctr"/>
          <a:lstStyle>
            <a:lvl1pPr algn="ctr">
              <a:defRPr sz="1115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26B339BC-0BDF-4B2B-AD81-FAE8B472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977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157" y="151200"/>
            <a:ext cx="5519712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154" y="1360800"/>
            <a:ext cx="5519712" cy="450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EAEP 2025 - Webinaire Flash n°5 - Le PDP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4" y="742951"/>
            <a:ext cx="5466557" cy="43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115">
                <a:solidFill>
                  <a:schemeClr val="tx1"/>
                </a:solidFill>
              </a:defRPr>
            </a:lvl1pPr>
            <a:lvl2pPr marL="363957" indent="0">
              <a:buNone/>
              <a:defRPr sz="2229"/>
            </a:lvl2pPr>
            <a:lvl3pPr marL="727913" indent="0">
              <a:buNone/>
              <a:defRPr sz="1910"/>
            </a:lvl3pPr>
            <a:lvl4pPr marL="1091870" indent="0">
              <a:buNone/>
              <a:defRPr sz="1592"/>
            </a:lvl4pPr>
            <a:lvl5pPr marL="1455827" indent="0">
              <a:buNone/>
              <a:defRPr sz="1592"/>
            </a:lvl5pPr>
            <a:lvl6pPr marL="1819784" indent="0">
              <a:buNone/>
              <a:defRPr sz="1592"/>
            </a:lvl6pPr>
            <a:lvl7pPr marL="2183741" indent="0">
              <a:buNone/>
              <a:defRPr sz="1592"/>
            </a:lvl7pPr>
            <a:lvl8pPr marL="2547698" indent="0">
              <a:buNone/>
              <a:defRPr sz="1592"/>
            </a:lvl8pPr>
            <a:lvl9pPr marL="2911654" indent="0">
              <a:buNone/>
              <a:defRPr sz="1592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400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vec 1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EAEP 2025 - Webinaire Flash n°5 - Le PDP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3" y="1285876"/>
            <a:ext cx="11289007" cy="42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115">
                <a:solidFill>
                  <a:schemeClr val="tx1"/>
                </a:solidFill>
              </a:defRPr>
            </a:lvl1pPr>
            <a:lvl2pPr marL="363957" indent="0">
              <a:buNone/>
              <a:defRPr sz="2229"/>
            </a:lvl2pPr>
            <a:lvl3pPr marL="727913" indent="0">
              <a:buNone/>
              <a:defRPr sz="1910"/>
            </a:lvl3pPr>
            <a:lvl4pPr marL="1091870" indent="0">
              <a:buNone/>
              <a:defRPr sz="1592"/>
            </a:lvl4pPr>
            <a:lvl5pPr marL="1455827" indent="0">
              <a:buNone/>
              <a:defRPr sz="1592"/>
            </a:lvl5pPr>
            <a:lvl6pPr marL="1819784" indent="0">
              <a:buNone/>
              <a:defRPr sz="1592"/>
            </a:lvl6pPr>
            <a:lvl7pPr marL="2183741" indent="0">
              <a:buNone/>
              <a:defRPr sz="1592"/>
            </a:lvl7pPr>
            <a:lvl8pPr marL="2547698" indent="0">
              <a:buNone/>
              <a:defRPr sz="1592"/>
            </a:lvl8pPr>
            <a:lvl9pPr marL="2911654" indent="0">
              <a:buNone/>
              <a:defRPr sz="1592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F98E080-A1A4-40DE-9C7A-A21B8E55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55798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rase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62498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18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EAEP 2025 - Webinaire Flash n°5 - Le PDP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765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DA3E629-E5B2-4602-90FE-33150F86E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" y="0"/>
            <a:ext cx="12193201" cy="685950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9250" y="765877"/>
            <a:ext cx="6390562" cy="2520000"/>
          </a:xfrm>
        </p:spPr>
        <p:txBody>
          <a:bodyPr anchor="b">
            <a:noAutofit/>
          </a:bodyPr>
          <a:lstStyle>
            <a:lvl1pPr algn="r">
              <a:defRPr sz="3582" b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7293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FBC-0312-4A98-862E-D8D7265CF128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DDA-6199-4E65-B2F7-B56ACD3A7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6300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FBC-0312-4A98-862E-D8D7265CF128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DDA-6199-4E65-B2F7-B56ACD3A7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4500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FBC-0312-4A98-862E-D8D7265CF128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DDA-6199-4E65-B2F7-B56ACD3A7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77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00" y="142082"/>
            <a:ext cx="1133999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EB812-C84B-4156-8B65-F03D5032F37D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54249" y="1550741"/>
            <a:ext cx="5467350" cy="4305600"/>
          </a:xfrm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723619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FBC-0312-4A98-862E-D8D7265CF128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DDA-6199-4E65-B2F7-B56ACD3A7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4690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FBC-0312-4A98-862E-D8D7265CF128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DDA-6199-4E65-B2F7-B56ACD3A7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1108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FBC-0312-4A98-862E-D8D7265CF128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DDA-6199-4E65-B2F7-B56ACD3A7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5228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FBC-0312-4A98-862E-D8D7265CF128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DDA-6199-4E65-B2F7-B56ACD3A7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0390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FBC-0312-4A98-862E-D8D7265CF128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DDA-6199-4E65-B2F7-B56ACD3A7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0467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FBC-0312-4A98-862E-D8D7265CF128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DDA-6199-4E65-B2F7-B56ACD3A7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4540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FBC-0312-4A98-862E-D8D7265CF128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DDA-6199-4E65-B2F7-B56ACD3A7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6884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FBC-0312-4A98-862E-D8D7265CF128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DDA-6199-4E65-B2F7-B56ACD3A7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4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156" y="142082"/>
            <a:ext cx="5519711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154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EB812-C84B-4156-8B65-F03D5032F37D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3" y="742951"/>
            <a:ext cx="5466557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016240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99" y="142082"/>
            <a:ext cx="1134000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7E7E51-BBF6-4376-8FAF-9033C5B2C4FE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2" y="1285875"/>
            <a:ext cx="11289007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54086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7D7E2D-C785-4B60-9A60-51482341485C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83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8488" y="5877771"/>
            <a:ext cx="112992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67" y="142082"/>
            <a:ext cx="1134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866" y="1176341"/>
            <a:ext cx="1133999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23966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00B60B2E-950C-44D5-8A68-6E49192B7475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456" y="6239665"/>
            <a:ext cx="45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 cap="none" baseline="0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57" y="6239665"/>
            <a:ext cx="6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SIPCMContentMarking" descr="{&quot;HashCode&quot;:859403601,&quot;Placement&quot;:&quot;Footer&quot;,&quot;Top&quot;:519.343,&quot;Left&quot;:445.1166,&quot;SlideWidth&quot;:960,&quot;SlideHeight&quot;:540}">
            <a:extLst>
              <a:ext uri="{FF2B5EF4-FFF2-40B4-BE49-F238E27FC236}">
                <a16:creationId xmlns:a16="http://schemas.microsoft.com/office/drawing/2014/main" id="{46FBD704-96CF-3135-BA2F-4E64FD9AD2EE}"/>
              </a:ext>
            </a:extLst>
          </p:cNvPr>
          <p:cNvSpPr txBox="1"/>
          <p:nvPr userDrawn="1"/>
        </p:nvSpPr>
        <p:spPr>
          <a:xfrm>
            <a:off x="5652981" y="6595656"/>
            <a:ext cx="8860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301801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85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400"/>
        </a:spcBef>
        <a:spcAft>
          <a:spcPts val="700"/>
        </a:spcAft>
        <a:buFont typeface="Arial" panose="020B0604020202020204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8488" y="5877771"/>
            <a:ext cx="112992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67" y="142082"/>
            <a:ext cx="1134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866" y="1176341"/>
            <a:ext cx="1133999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23966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00B60B2E-950C-44D5-8A68-6E49192B7475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456" y="6239665"/>
            <a:ext cx="45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 cap="none" baseline="0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57" y="6239665"/>
            <a:ext cx="6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SIPCMContentMarking" descr="{&quot;HashCode&quot;:859403601,&quot;Placement&quot;:&quot;Footer&quot;,&quot;Top&quot;:519.343,&quot;Left&quot;:445.1166,&quot;SlideWidth&quot;:960,&quot;SlideHeight&quot;:540}">
            <a:extLst>
              <a:ext uri="{FF2B5EF4-FFF2-40B4-BE49-F238E27FC236}">
                <a16:creationId xmlns:a16="http://schemas.microsoft.com/office/drawing/2014/main" id="{A3282D2D-14EB-5EBF-96DE-35584A8B24CA}"/>
              </a:ext>
            </a:extLst>
          </p:cNvPr>
          <p:cNvSpPr txBox="1"/>
          <p:nvPr userDrawn="1"/>
        </p:nvSpPr>
        <p:spPr>
          <a:xfrm>
            <a:off x="5652981" y="6595656"/>
            <a:ext cx="8860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297694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400"/>
        </a:spcBef>
        <a:spcAft>
          <a:spcPts val="700"/>
        </a:spcAft>
        <a:buFont typeface="Arial" panose="020B0604020202020204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50EDF8D-0625-44EE-B591-266A111B8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8488" y="5877771"/>
            <a:ext cx="112992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67" y="142082"/>
            <a:ext cx="1134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866" y="1176341"/>
            <a:ext cx="1133999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23966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810C5533-AD23-412C-BFE0-1F0CBA374787}" type="datetime1">
              <a:rPr lang="fr-FR" smtClean="0">
                <a:solidFill>
                  <a:srgbClr val="003DA5"/>
                </a:solidFill>
              </a:rPr>
              <a:pPr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456" y="6239665"/>
            <a:ext cx="45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 cap="none" baseline="0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57" y="6239665"/>
            <a:ext cx="6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SIPCMContentMarking" descr="{&quot;HashCode&quot;:859403601,&quot;Placement&quot;:&quot;Footer&quot;,&quot;Top&quot;:519.343,&quot;Left&quot;:445.1166,&quot;SlideWidth&quot;:960,&quot;SlideHeight&quot;:540}">
            <a:extLst>
              <a:ext uri="{FF2B5EF4-FFF2-40B4-BE49-F238E27FC236}">
                <a16:creationId xmlns:a16="http://schemas.microsoft.com/office/drawing/2014/main" id="{0C020A64-5634-ED16-8A15-5E566A15572F}"/>
              </a:ext>
            </a:extLst>
          </p:cNvPr>
          <p:cNvSpPr txBox="1"/>
          <p:nvPr userDrawn="1"/>
        </p:nvSpPr>
        <p:spPr>
          <a:xfrm>
            <a:off x="5652981" y="6595656"/>
            <a:ext cx="8860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281325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400"/>
        </a:spcBef>
        <a:spcAft>
          <a:spcPts val="700"/>
        </a:spcAft>
        <a:buFont typeface="Arial" panose="020B0604020202020204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8489" y="5877771"/>
            <a:ext cx="112992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67" y="142083"/>
            <a:ext cx="1134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867" y="1176341"/>
            <a:ext cx="1133999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23966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 defTabSz="914377"/>
            <a:fld id="{83C9882E-1F27-42D8-84B0-95FB9C4E9593}" type="datetime1">
              <a:rPr lang="en-US" smtClean="0">
                <a:solidFill>
                  <a:srgbClr val="003DA5"/>
                </a:solidFill>
              </a:rPr>
              <a:pPr defTabSz="914377"/>
              <a:t>1/7/2026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456" y="6239665"/>
            <a:ext cx="45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 cap="none" baseline="0">
                <a:solidFill>
                  <a:schemeClr val="tx1"/>
                </a:solidFill>
              </a:defRPr>
            </a:lvl1pPr>
          </a:lstStyle>
          <a:p>
            <a:pPr defTabSz="914377"/>
            <a:r>
              <a:rPr lang="fr-FR">
                <a:solidFill>
                  <a:srgbClr val="003DA5"/>
                </a:solidFill>
              </a:rPr>
              <a:t>Atelier Managers - L'entretien professionnel - version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57" y="6239665"/>
            <a:ext cx="6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pPr defTabSz="914377"/>
            <a:fld id="{D95CF018-3058-4F85-B70C-105277F9FE2A}" type="slidenum">
              <a:rPr lang="fr-FR" smtClean="0">
                <a:solidFill>
                  <a:srgbClr val="003DA5"/>
                </a:solidFill>
              </a:rPr>
              <a:pPr defTabSz="914377"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 userDrawn="1"/>
        </p:nvCxnSpPr>
        <p:spPr>
          <a:xfrm>
            <a:off x="662309" y="6376031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SIPCMContentMarking" descr="{&quot;HashCode&quot;:859403601,&quot;Placement&quot;:&quot;Footer&quot;,&quot;Top&quot;:519.343,&quot;Left&quot;:445.1166,&quot;SlideWidth&quot;:960,&quot;SlideHeight&quot;:540}">
            <a:extLst>
              <a:ext uri="{FF2B5EF4-FFF2-40B4-BE49-F238E27FC236}">
                <a16:creationId xmlns:a16="http://schemas.microsoft.com/office/drawing/2014/main" id="{93208758-CA84-9AFF-2ADC-ED59D08C996C}"/>
              </a:ext>
            </a:extLst>
          </p:cNvPr>
          <p:cNvSpPr txBox="1"/>
          <p:nvPr userDrawn="1"/>
        </p:nvSpPr>
        <p:spPr>
          <a:xfrm>
            <a:off x="5652981" y="6595656"/>
            <a:ext cx="8860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116659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871" r:id="rId8"/>
    <p:sldLayoutId id="2147483721" r:id="rId9"/>
    <p:sldLayoutId id="2147483872" r:id="rId10"/>
    <p:sldLayoutId id="2147483723" r:id="rId11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325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050"/>
        </a:spcBef>
        <a:spcAft>
          <a:spcPts val="525"/>
        </a:spcAft>
        <a:buFont typeface="Arial" panose="020B0604020202020204" pitchFamily="34" charset="0"/>
        <a:buNone/>
        <a:defRPr sz="172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525"/>
        </a:spcAft>
        <a:buFont typeface="Arial" panose="020B0604020202020204" pitchFamily="34" charset="0"/>
        <a:buNone/>
        <a:defRPr sz="1125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525"/>
        </a:spcAft>
        <a:buFont typeface="Arial" panose="020B0604020202020204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135000" indent="-135000" algn="l" defTabSz="6858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135000" algn="l" defTabSz="6858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8489" y="5877771"/>
            <a:ext cx="112992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67" y="142082"/>
            <a:ext cx="1134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867" y="1176341"/>
            <a:ext cx="1133999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23966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pPr defTabSz="685800"/>
            <a:fld id="{A2377801-C911-4E5D-A218-608C6FA5B2E5}" type="datetime1">
              <a:rPr lang="fr-FR" smtClean="0">
                <a:solidFill>
                  <a:srgbClr val="003DA5"/>
                </a:solidFill>
              </a:rPr>
              <a:pPr defTabSz="685800"/>
              <a:t>07/01/2026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456" y="6239665"/>
            <a:ext cx="45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00" b="1" cap="none" baseline="0">
                <a:solidFill>
                  <a:schemeClr val="tx1"/>
                </a:solidFill>
              </a:defRPr>
            </a:lvl1pPr>
          </a:lstStyle>
          <a:p>
            <a:pPr defTabSz="685800"/>
            <a:r>
              <a:rPr lang="fr-FR">
                <a:solidFill>
                  <a:srgbClr val="003DA5"/>
                </a:solidFill>
              </a:rPr>
              <a:t>Les fonctions qui recrutent en Bourgogne-Franche-Comté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57" y="6239665"/>
            <a:ext cx="6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pPr defTabSz="685800"/>
            <a:fld id="{D95CF018-3058-4F85-B70C-105277F9FE2A}" type="slidenum">
              <a:rPr lang="fr-FR" smtClean="0">
                <a:solidFill>
                  <a:srgbClr val="003DA5"/>
                </a:solidFill>
              </a:rPr>
              <a:pPr defTabSz="685800"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3CA743A1-229B-DB3A-66C4-14D769F9E9BD}"/>
              </a:ext>
            </a:extLst>
          </p:cNvPr>
          <p:cNvSpPr txBox="1"/>
          <p:nvPr>
            <p:extLst>
              <p:ext uri="{1162E1C5-73C7-4A58-AE30-91384D911F3F}">
                <p184:classification xmlns="" xmlns:p184="http://schemas.microsoft.com/office/powerpoint/2018/4/main" val="ftr"/>
              </p:ext>
            </p:extLst>
          </p:nvPr>
        </p:nvSpPr>
        <p:spPr>
          <a:xfrm>
            <a:off x="5690616" y="6705600"/>
            <a:ext cx="848784" cy="152400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C1 - Interne</a:t>
            </a:r>
          </a:p>
        </p:txBody>
      </p:sp>
      <p:sp>
        <p:nvSpPr>
          <p:cNvPr id="7" name="MSIPCMContentMarking" descr="{&quot;HashCode&quot;:859403601,&quot;Placement&quot;:&quot;Footer&quot;,&quot;Top&quot;:519.343,&quot;Left&quot;:445.1166,&quot;SlideWidth&quot;:960,&quot;SlideHeight&quot;:540}">
            <a:extLst>
              <a:ext uri="{FF2B5EF4-FFF2-40B4-BE49-F238E27FC236}">
                <a16:creationId xmlns:a16="http://schemas.microsoft.com/office/drawing/2014/main" id="{8FEBD1FD-4F97-1C0E-5EE7-A1D9D564C3BC}"/>
              </a:ext>
            </a:extLst>
          </p:cNvPr>
          <p:cNvSpPr txBox="1"/>
          <p:nvPr userDrawn="1"/>
        </p:nvSpPr>
        <p:spPr>
          <a:xfrm>
            <a:off x="5652981" y="6595656"/>
            <a:ext cx="8860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167129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325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050"/>
        </a:spcBef>
        <a:spcAft>
          <a:spcPts val="525"/>
        </a:spcAft>
        <a:buFont typeface="Arial" panose="020B0604020202020204" pitchFamily="34" charset="0"/>
        <a:buNone/>
        <a:defRPr sz="172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525"/>
        </a:spcAft>
        <a:buFont typeface="Arial" panose="020B0604020202020204" pitchFamily="34" charset="0"/>
        <a:buNone/>
        <a:defRPr sz="1125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525"/>
        </a:spcAft>
        <a:buFont typeface="Arial" panose="020B0604020202020204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135000" indent="-135000" algn="l" defTabSz="6858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135000" algn="l" defTabSz="6858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31C964A-D519-4CF4-AE7C-916EBDC46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0832" y="5586415"/>
            <a:ext cx="1624013" cy="1271586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48" y="149225"/>
            <a:ext cx="1134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248" y="1362078"/>
            <a:ext cx="11340000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23966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56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456" y="6239665"/>
            <a:ext cx="45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56" b="1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EAEP 2025 - Webinaire Flash n°5 - Le PDP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58" y="6239665"/>
            <a:ext cx="6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56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 userDrawn="1"/>
        </p:nvCxnSpPr>
        <p:spPr>
          <a:xfrm>
            <a:off x="662309" y="6376030"/>
            <a:ext cx="540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11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</p:sldLayoutIdLst>
  <p:hf hdr="0" dt="0"/>
  <p:txStyles>
    <p:titleStyle>
      <a:lvl1pPr algn="l" defTabSz="727913" rtl="0" eaLnBrk="1" latinLnBrk="0" hangingPunct="1">
        <a:lnSpc>
          <a:spcPct val="100000"/>
        </a:lnSpc>
        <a:spcBef>
          <a:spcPct val="0"/>
        </a:spcBef>
        <a:buNone/>
        <a:defRPr sz="2548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27913" rtl="0" eaLnBrk="1" latinLnBrk="0" hangingPunct="1">
        <a:lnSpc>
          <a:spcPct val="100000"/>
        </a:lnSpc>
        <a:spcBef>
          <a:spcPts val="0"/>
        </a:spcBef>
        <a:spcAft>
          <a:spcPts val="557"/>
        </a:spcAft>
        <a:buFont typeface="Arial" panose="020B0604020202020204" pitchFamily="34" charset="0"/>
        <a:buNone/>
        <a:defRPr sz="183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27913" rtl="0" eaLnBrk="1" latinLnBrk="0" hangingPunct="1">
        <a:lnSpc>
          <a:spcPct val="100000"/>
        </a:lnSpc>
        <a:spcBef>
          <a:spcPts val="0"/>
        </a:spcBef>
        <a:spcAft>
          <a:spcPts val="557"/>
        </a:spcAft>
        <a:buFont typeface="Arial" panose="020B0604020202020204" pitchFamily="34" charset="0"/>
        <a:buNone/>
        <a:defRPr sz="1194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27913" rtl="0" eaLnBrk="1" latinLnBrk="0" hangingPunct="1">
        <a:lnSpc>
          <a:spcPct val="100000"/>
        </a:lnSpc>
        <a:spcBef>
          <a:spcPts val="0"/>
        </a:spcBef>
        <a:spcAft>
          <a:spcPts val="557"/>
        </a:spcAft>
        <a:buFont typeface="Arial" panose="020B0604020202020204" pitchFamily="34" charset="0"/>
        <a:buNone/>
        <a:defRPr sz="1194" kern="1200">
          <a:solidFill>
            <a:schemeClr val="tx1"/>
          </a:solidFill>
          <a:latin typeface="+mn-lt"/>
          <a:ea typeface="+mn-ea"/>
          <a:cs typeface="+mn-cs"/>
        </a:defRPr>
      </a:lvl3pPr>
      <a:lvl4pPr marL="143290" indent="-143290" algn="l" defTabSz="727913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194" kern="1200">
          <a:solidFill>
            <a:schemeClr val="tx1"/>
          </a:solidFill>
          <a:latin typeface="+mn-lt"/>
          <a:ea typeface="+mn-ea"/>
          <a:cs typeface="+mn-cs"/>
        </a:defRPr>
      </a:lvl4pPr>
      <a:lvl5pPr marL="286580" indent="-143290" algn="l" defTabSz="727913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194" kern="1200">
          <a:solidFill>
            <a:schemeClr val="tx1"/>
          </a:solidFill>
          <a:latin typeface="+mn-lt"/>
          <a:ea typeface="+mn-ea"/>
          <a:cs typeface="+mn-cs"/>
        </a:defRPr>
      </a:lvl5pPr>
      <a:lvl6pPr marL="2001763" indent="-181978" algn="l" defTabSz="727913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6pPr>
      <a:lvl7pPr marL="2365719" indent="-181978" algn="l" defTabSz="727913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7pPr>
      <a:lvl8pPr marL="2729676" indent="-181978" algn="l" defTabSz="727913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8pPr>
      <a:lvl9pPr marL="3093633" indent="-181978" algn="l" defTabSz="727913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27913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1pPr>
      <a:lvl2pPr marL="363957" algn="l" defTabSz="727913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2pPr>
      <a:lvl3pPr marL="727913" algn="l" defTabSz="727913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3pPr>
      <a:lvl4pPr marL="1091870" algn="l" defTabSz="727913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4pPr>
      <a:lvl5pPr marL="1455827" algn="l" defTabSz="727913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5pPr>
      <a:lvl6pPr marL="1819784" algn="l" defTabSz="727913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6pPr>
      <a:lvl7pPr marL="2183741" algn="l" defTabSz="727913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7pPr>
      <a:lvl8pPr marL="2547698" algn="l" defTabSz="727913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8pPr>
      <a:lvl9pPr marL="2911654" algn="l" defTabSz="727913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8DFBC-0312-4A98-862E-D8D7265CF128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E6DDA-6199-4E65-B2F7-B56ACD3A7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16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legroupelaposte.csod.com/ui/lms-learning-details/app/event/78e153df-202b-4d5f-b686-e8dcfe018283" TargetMode="External"/><Relationship Id="rId18" Type="http://schemas.openxmlformats.org/officeDocument/2006/relationships/hyperlink" Target="https://legroupelaposte.csod.com/ui/lms-learning-details/app/curriculum/62300d94-5dff-43dd-9e73-3b15356b8b21" TargetMode="External"/><Relationship Id="rId26" Type="http://schemas.openxmlformats.org/officeDocument/2006/relationships/hyperlink" Target="https://legroupelaposte.csod.com/ui/lms-learning-details/app/event/a163a05c-8b4e-4acc-b9d8-e30ef3339871" TargetMode="External"/><Relationship Id="rId39" Type="http://schemas.openxmlformats.org/officeDocument/2006/relationships/hyperlink" Target="https://legroupelaposte.csod.com/ui/lms-learning-details/app/event/93a7d592-4adf-444f-b289-1761bb70d583" TargetMode="External"/><Relationship Id="rId21" Type="http://schemas.openxmlformats.org/officeDocument/2006/relationships/hyperlink" Target="https://legroupelaposte.csod.com/ui/lms-learning-details/app/event/87a1fef1-7b30-42ff-a96a-2f71aaa985f3" TargetMode="External"/><Relationship Id="rId34" Type="http://schemas.openxmlformats.org/officeDocument/2006/relationships/hyperlink" Target="https://legroupelaposte.csod.com/ui/lms-learning-details/app/event/34f1581c-7de7-4335-a5e1-58e11651dc47" TargetMode="External"/><Relationship Id="rId42" Type="http://schemas.openxmlformats.org/officeDocument/2006/relationships/hyperlink" Target="https://legroupelaposte.csod.com/ui/lms-learning-details/app/event/2ab3e10c-90e3-43d9-b9e5-4e15f8006979" TargetMode="External"/><Relationship Id="rId47" Type="http://schemas.openxmlformats.org/officeDocument/2006/relationships/hyperlink" Target="https://legroupelaposte.csod.com/ui/lms-learning-details/app/event/9d738a50-00b8-48e9-a9ba-0d7fb8e057cd" TargetMode="External"/><Relationship Id="rId50" Type="http://schemas.openxmlformats.org/officeDocument/2006/relationships/hyperlink" Target="https://legroupelaposte.csod.com/ui/lms-learning-details/app/event/68f67871-8721-4b4e-a2f9-36ab31870885" TargetMode="External"/><Relationship Id="rId7" Type="http://schemas.openxmlformats.org/officeDocument/2006/relationships/hyperlink" Target="https://legroupelaposte.csod.com/ui/lms-learning-details/app/event/042c5b04-1eda-4533-8e61-5fc730cec0f1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legroupelaposte.csod.com/ui/lms-learning-details/app/event/746030c9-abd9-425c-bc06-bca458637737" TargetMode="External"/><Relationship Id="rId29" Type="http://schemas.openxmlformats.org/officeDocument/2006/relationships/hyperlink" Target="https://legroupelaposte.csod.com/ui/lms-learning-details/app/course/62027fa0-7922-45eb-98c6-87b9b1b15780" TargetMode="External"/><Relationship Id="rId11" Type="http://schemas.openxmlformats.org/officeDocument/2006/relationships/hyperlink" Target="https://legroupelaposte.csod.com/ui/lms-learning-details/app/event/b1e6fe00-31c3-4959-85d2-7d23da64554d" TargetMode="External"/><Relationship Id="rId24" Type="http://schemas.openxmlformats.org/officeDocument/2006/relationships/hyperlink" Target="https://legroupelaposte.csod.com/ui/lms-learning-details/app/event/4eb19bfc-05f1-4487-89eb-c058835954cb" TargetMode="External"/><Relationship Id="rId32" Type="http://schemas.openxmlformats.org/officeDocument/2006/relationships/hyperlink" Target="https://legroupelaposte.csod.com/ui/lms-learning-details/app/event/a3a53cb9-66b7-4dfa-bb34-dc43b7459513" TargetMode="External"/><Relationship Id="rId37" Type="http://schemas.openxmlformats.org/officeDocument/2006/relationships/hyperlink" Target="https://legroupelaposte.csod.com/ui/lms-learning-details/app/event/1e34af5b-e36f-4d4e-b6fc-aafe49027a9f" TargetMode="External"/><Relationship Id="rId40" Type="http://schemas.openxmlformats.org/officeDocument/2006/relationships/hyperlink" Target="https://legroupelaposte.csod.com/ui/lms-learning-details/app/event/41059c94-6ecb-4235-b1f5-9c28eb7536d7" TargetMode="External"/><Relationship Id="rId45" Type="http://schemas.openxmlformats.org/officeDocument/2006/relationships/hyperlink" Target="https://legroupelaposte.csod.com/ui/lms-learning-details/app/event/e4c40e17-d402-48b8-a548-95d191ed5ed2" TargetMode="External"/><Relationship Id="rId53" Type="http://schemas.openxmlformats.org/officeDocument/2006/relationships/image" Target="../media/image20.png"/><Relationship Id="rId5" Type="http://schemas.openxmlformats.org/officeDocument/2006/relationships/hyperlink" Target="https://legroupelaposte.csod.com/ui/lms-learning-details/app/event/c20cf2d5-0ea6-4829-ad01-014e16238e21" TargetMode="External"/><Relationship Id="rId10" Type="http://schemas.openxmlformats.org/officeDocument/2006/relationships/hyperlink" Target="https://legroupelaposte.csod.com/ui/lms-learning-details/app/event/3ea92240-79f7-4947-9e81-71bd7ccfbc55" TargetMode="External"/><Relationship Id="rId19" Type="http://schemas.openxmlformats.org/officeDocument/2006/relationships/hyperlink" Target="https://legroupelaposte.csod.com/ui/lms-learning-details/app/event/351143d3-d36c-408a-9bbe-a02d70b5c0f0" TargetMode="External"/><Relationship Id="rId31" Type="http://schemas.openxmlformats.org/officeDocument/2006/relationships/hyperlink" Target="https://legroupelaposte.csod.com/ui/lms-learning-details/app/event/a162f40e-9b06-407e-a028-5670aab98f8c" TargetMode="External"/><Relationship Id="rId44" Type="http://schemas.openxmlformats.org/officeDocument/2006/relationships/hyperlink" Target="https://legroupelaposte.csod.com/ui/lms-learning-details/app/event/de5ef75f-cbbb-4632-8903-dd590dddf515" TargetMode="External"/><Relationship Id="rId52" Type="http://schemas.openxmlformats.org/officeDocument/2006/relationships/hyperlink" Target="https://legroupelaposte.csod.com/" TargetMode="External"/><Relationship Id="rId4" Type="http://schemas.openxmlformats.org/officeDocument/2006/relationships/hyperlink" Target="https://legroupelaposte.csod.com/ui/lms-learning-details/app/event/5ef8d0a5-8d3b-4059-8fad-874e6294bd6f" TargetMode="External"/><Relationship Id="rId9" Type="http://schemas.openxmlformats.org/officeDocument/2006/relationships/hyperlink" Target="https://legroupelaposte.csod.com/ui/lms-learning-details/app/event/103afddd-1d29-42e4-8897-5176c6469b02" TargetMode="External"/><Relationship Id="rId14" Type="http://schemas.openxmlformats.org/officeDocument/2006/relationships/hyperlink" Target="https://legroupelaposte.csod.com/ui/lms-learning-details/app/event/28555992-3798-44f8-b041-754af30f0e13" TargetMode="External"/><Relationship Id="rId22" Type="http://schemas.openxmlformats.org/officeDocument/2006/relationships/hyperlink" Target="https://legroupelaposte.csod.com/ui/lms-learning-details/app/event/9879b296-7c98-4bbf-b0df-8786f4466d84" TargetMode="External"/><Relationship Id="rId27" Type="http://schemas.openxmlformats.org/officeDocument/2006/relationships/hyperlink" Target="https://legroupelaposte.csod.com/ui/lms-learning-details/app/course/44d8cdc0-abe2-4a0c-90be-1ac3ff601948" TargetMode="External"/><Relationship Id="rId30" Type="http://schemas.openxmlformats.org/officeDocument/2006/relationships/hyperlink" Target="https://legroupelaposte.csod.com/ui/lms-learning-details/app/event/c2835039-21dd-43b5-9a31-a95ec1c263d4" TargetMode="External"/><Relationship Id="rId35" Type="http://schemas.openxmlformats.org/officeDocument/2006/relationships/hyperlink" Target="https://legroupelaposte.csod.com/ui/lms-learning-details/app/event/1698e5d4-f20d-48f3-845e-9eef3b19223f" TargetMode="External"/><Relationship Id="rId43" Type="http://schemas.openxmlformats.org/officeDocument/2006/relationships/hyperlink" Target="https://legroupelaposte.csod.com/ui/lms-learning-details/app/event/0c4469e1-b13d-45d4-8591-c519a6cf1b3e" TargetMode="External"/><Relationship Id="rId48" Type="http://schemas.openxmlformats.org/officeDocument/2006/relationships/hyperlink" Target="https://legroupelaposte.csod.com/ui/lms-learning-details/app/event/bdcab583-1599-4cce-ad84-14ad5ff1e2c3" TargetMode="External"/><Relationship Id="rId8" Type="http://schemas.openxmlformats.org/officeDocument/2006/relationships/hyperlink" Target="https://legroupelaposte.csod.com/ui/lms-learning-details/app/event/ffc0582e-74a7-4de5-af89-dc1deea4e86b" TargetMode="External"/><Relationship Id="rId51" Type="http://schemas.openxmlformats.org/officeDocument/2006/relationships/hyperlink" Target="https://legroupelaposte.csod.com/ui/lms-learning-details/app/course/1a894395-6041-4d15-9edc-543496abc191" TargetMode="External"/><Relationship Id="rId3" Type="http://schemas.openxmlformats.org/officeDocument/2006/relationships/hyperlink" Target="https://legroupelaposte.csod.com/ui/lms-learning-details/app/event/962c6ddd-9ca1-40e9-8590-126319a20122" TargetMode="External"/><Relationship Id="rId12" Type="http://schemas.openxmlformats.org/officeDocument/2006/relationships/hyperlink" Target="https://legroupelaposte.csod.com/ui/lms-learning-details/app/event/f01e6e41-0033-4fc4-ad50-8ad4cdb563cc" TargetMode="External"/><Relationship Id="rId17" Type="http://schemas.openxmlformats.org/officeDocument/2006/relationships/hyperlink" Target="https://legroupelaposte.csod.com/ui/lms-learning-details/app/event/c91e8715-6144-44c6-8de0-fcfd9cbc7c4e" TargetMode="External"/><Relationship Id="rId25" Type="http://schemas.openxmlformats.org/officeDocument/2006/relationships/hyperlink" Target="https://legroupelaposte.csod.com/ui/lms-learning-details/app/event/5a8d530e-ad6b-4dda-82c5-0761b4c9a3a6" TargetMode="External"/><Relationship Id="rId33" Type="http://schemas.openxmlformats.org/officeDocument/2006/relationships/hyperlink" Target="https://legroupelaposte.csod.com/ui/lms-learning-details/app/course/e75ed415-bc35-4666-b42a-df4d5fcfd088" TargetMode="External"/><Relationship Id="rId38" Type="http://schemas.openxmlformats.org/officeDocument/2006/relationships/hyperlink" Target="https://legroupelaposte.csod.com/ui/lms-learning-details/app/event/e0839bf0-6ef8-41c9-8a4d-7aebfc907556" TargetMode="External"/><Relationship Id="rId46" Type="http://schemas.openxmlformats.org/officeDocument/2006/relationships/hyperlink" Target="https://legroupelaposte.csod.com/ui/lms-learning-details/app/event/b605bc52-c815-4f2d-9bb0-cb172a0366d4" TargetMode="External"/><Relationship Id="rId20" Type="http://schemas.openxmlformats.org/officeDocument/2006/relationships/hyperlink" Target="https://legroupelaposte.csod.com/ui/lms-learning-details/app/event/74ae8f92-9393-4d06-86de-3448b1f29ba9" TargetMode="External"/><Relationship Id="rId41" Type="http://schemas.openxmlformats.org/officeDocument/2006/relationships/hyperlink" Target="https://legroupelaposte.csod.com/ui/lms-learning-details/app/event/4b9985b1-6db6-499e-91cc-3ade1716f67c" TargetMode="External"/><Relationship Id="rId1" Type="http://schemas.openxmlformats.org/officeDocument/2006/relationships/slideLayout" Target="../slideLayouts/slideLayout59.xml"/><Relationship Id="rId6" Type="http://schemas.openxmlformats.org/officeDocument/2006/relationships/hyperlink" Target="https://legroupelaposte.csod.com/ui/lms-learning-details/app/event/6c481d10-fe27-4851-8201-23d0e5dd8265" TargetMode="External"/><Relationship Id="rId15" Type="http://schemas.openxmlformats.org/officeDocument/2006/relationships/hyperlink" Target="https://legroupelaposte.csod.com/ui/lms-learning-details/app/event/832b7bd6-431e-4e80-9ae5-da6eaf01d3b0" TargetMode="External"/><Relationship Id="rId23" Type="http://schemas.openxmlformats.org/officeDocument/2006/relationships/hyperlink" Target="https://legroupelaposte.csod.com/ui/lms-learning-details/app/event/f370bd34-4cc7-45e4-80bc-57dda8ded0e1" TargetMode="External"/><Relationship Id="rId28" Type="http://schemas.openxmlformats.org/officeDocument/2006/relationships/hyperlink" Target="https://legroupelaposte.csod.com/ui/lms-learning-details/app/course/f8712f43-f492-4ee9-b600-4a4a645aaa91" TargetMode="External"/><Relationship Id="rId36" Type="http://schemas.openxmlformats.org/officeDocument/2006/relationships/hyperlink" Target="https://legroupelaposte.csod.com/ui/lms-learning-details/app/event/f168ecf0-a355-4c1d-9862-91afad3f654e" TargetMode="External"/><Relationship Id="rId49" Type="http://schemas.openxmlformats.org/officeDocument/2006/relationships/hyperlink" Target="https://legroupelaposte.csod.com/ui/lms-learning-details/app/event/382fb84c-ec22-4f39-bfcb-5b15cd3855d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50614" y="5928629"/>
            <a:ext cx="564302" cy="251057"/>
          </a:xfrm>
          <a:custGeom>
            <a:avLst/>
            <a:gdLst/>
            <a:ahLst/>
            <a:cxnLst/>
            <a:rect l="l" t="t" r="r" b="b"/>
            <a:pathLst>
              <a:path w="622300" h="276859">
                <a:moveTo>
                  <a:pt x="412915" y="192735"/>
                </a:moveTo>
                <a:lnTo>
                  <a:pt x="107111" y="275564"/>
                </a:lnTo>
                <a:lnTo>
                  <a:pt x="328320" y="271449"/>
                </a:lnTo>
                <a:lnTo>
                  <a:pt x="344843" y="268973"/>
                </a:lnTo>
                <a:lnTo>
                  <a:pt x="361099" y="262432"/>
                </a:lnTo>
                <a:lnTo>
                  <a:pt x="375500" y="252222"/>
                </a:lnTo>
                <a:lnTo>
                  <a:pt x="386384" y="238785"/>
                </a:lnTo>
                <a:lnTo>
                  <a:pt x="412915" y="192735"/>
                </a:lnTo>
                <a:close/>
              </a:path>
              <a:path w="622300" h="276859">
                <a:moveTo>
                  <a:pt x="505079" y="25565"/>
                </a:moveTo>
                <a:lnTo>
                  <a:pt x="501815" y="12928"/>
                </a:lnTo>
                <a:lnTo>
                  <a:pt x="493102" y="3619"/>
                </a:lnTo>
                <a:lnTo>
                  <a:pt x="480504" y="0"/>
                </a:lnTo>
                <a:lnTo>
                  <a:pt x="139192" y="0"/>
                </a:lnTo>
                <a:lnTo>
                  <a:pt x="138087" y="5600"/>
                </a:lnTo>
                <a:lnTo>
                  <a:pt x="142316" y="7518"/>
                </a:lnTo>
                <a:lnTo>
                  <a:pt x="277380" y="68910"/>
                </a:lnTo>
                <a:lnTo>
                  <a:pt x="484251" y="68910"/>
                </a:lnTo>
                <a:lnTo>
                  <a:pt x="501370" y="39204"/>
                </a:lnTo>
                <a:lnTo>
                  <a:pt x="505079" y="25565"/>
                </a:lnTo>
                <a:close/>
              </a:path>
              <a:path w="622300" h="276859">
                <a:moveTo>
                  <a:pt x="622020" y="98336"/>
                </a:moveTo>
                <a:lnTo>
                  <a:pt x="618248" y="95275"/>
                </a:lnTo>
                <a:lnTo>
                  <a:pt x="277380" y="95275"/>
                </a:lnTo>
                <a:lnTo>
                  <a:pt x="3340" y="268706"/>
                </a:lnTo>
                <a:lnTo>
                  <a:pt x="0" y="271373"/>
                </a:lnTo>
                <a:lnTo>
                  <a:pt x="2794" y="276504"/>
                </a:lnTo>
                <a:lnTo>
                  <a:pt x="619264" y="109537"/>
                </a:lnTo>
                <a:lnTo>
                  <a:pt x="622020" y="106908"/>
                </a:lnTo>
                <a:lnTo>
                  <a:pt x="622020" y="98336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pPr defTabSz="914446"/>
            <a:endParaRPr sz="163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21092" y="6265679"/>
            <a:ext cx="147410" cy="118619"/>
          </a:xfrm>
          <a:custGeom>
            <a:avLst/>
            <a:gdLst/>
            <a:ahLst/>
            <a:cxnLst/>
            <a:rect l="l" t="t" r="r" b="b"/>
            <a:pathLst>
              <a:path w="162559" h="130809">
                <a:moveTo>
                  <a:pt x="94602" y="0"/>
                </a:moveTo>
                <a:lnTo>
                  <a:pt x="67817" y="0"/>
                </a:lnTo>
                <a:lnTo>
                  <a:pt x="0" y="130797"/>
                </a:lnTo>
                <a:lnTo>
                  <a:pt x="28270" y="130797"/>
                </a:lnTo>
                <a:lnTo>
                  <a:pt x="40411" y="106743"/>
                </a:lnTo>
                <a:lnTo>
                  <a:pt x="149948" y="106743"/>
                </a:lnTo>
                <a:lnTo>
                  <a:pt x="137805" y="83324"/>
                </a:lnTo>
                <a:lnTo>
                  <a:pt x="52235" y="83324"/>
                </a:lnTo>
                <a:lnTo>
                  <a:pt x="81013" y="26339"/>
                </a:lnTo>
                <a:lnTo>
                  <a:pt x="108259" y="26339"/>
                </a:lnTo>
                <a:lnTo>
                  <a:pt x="94602" y="0"/>
                </a:lnTo>
                <a:close/>
              </a:path>
              <a:path w="162559" h="130809">
                <a:moveTo>
                  <a:pt x="149948" y="106743"/>
                </a:moveTo>
                <a:lnTo>
                  <a:pt x="121615" y="106743"/>
                </a:lnTo>
                <a:lnTo>
                  <a:pt x="133502" y="130289"/>
                </a:lnTo>
                <a:lnTo>
                  <a:pt x="137134" y="130797"/>
                </a:lnTo>
                <a:lnTo>
                  <a:pt x="162420" y="130797"/>
                </a:lnTo>
                <a:lnTo>
                  <a:pt x="149948" y="106743"/>
                </a:lnTo>
                <a:close/>
              </a:path>
              <a:path w="162559" h="130809">
                <a:moveTo>
                  <a:pt x="108259" y="26339"/>
                </a:moveTo>
                <a:lnTo>
                  <a:pt x="81013" y="26339"/>
                </a:lnTo>
                <a:lnTo>
                  <a:pt x="109778" y="83324"/>
                </a:lnTo>
                <a:lnTo>
                  <a:pt x="137805" y="83324"/>
                </a:lnTo>
                <a:lnTo>
                  <a:pt x="108259" y="2633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pPr defTabSz="914446"/>
            <a:endParaRPr sz="163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15694" y="6264482"/>
            <a:ext cx="386950" cy="122649"/>
          </a:xfrm>
          <a:custGeom>
            <a:avLst/>
            <a:gdLst/>
            <a:ahLst/>
            <a:cxnLst/>
            <a:rect l="l" t="t" r="r" b="b"/>
            <a:pathLst>
              <a:path w="426720" h="135254">
                <a:moveTo>
                  <a:pt x="120167" y="46037"/>
                </a:moveTo>
                <a:lnTo>
                  <a:pt x="119773" y="38265"/>
                </a:lnTo>
                <a:lnTo>
                  <a:pt x="117817" y="30822"/>
                </a:lnTo>
                <a:lnTo>
                  <a:pt x="115379" y="25882"/>
                </a:lnTo>
                <a:lnTo>
                  <a:pt x="114414" y="23914"/>
                </a:lnTo>
                <a:lnTo>
                  <a:pt x="109626" y="17792"/>
                </a:lnTo>
                <a:lnTo>
                  <a:pt x="99174" y="10261"/>
                </a:lnTo>
                <a:lnTo>
                  <a:pt x="93179" y="8077"/>
                </a:lnTo>
                <a:lnTo>
                  <a:pt x="93179" y="51841"/>
                </a:lnTo>
                <a:lnTo>
                  <a:pt x="91186" y="57086"/>
                </a:lnTo>
                <a:lnTo>
                  <a:pt x="87401" y="60909"/>
                </a:lnTo>
                <a:lnTo>
                  <a:pt x="79971" y="65747"/>
                </a:lnTo>
                <a:lnTo>
                  <a:pt x="70396" y="68364"/>
                </a:lnTo>
                <a:lnTo>
                  <a:pt x="60985" y="69265"/>
                </a:lnTo>
                <a:lnTo>
                  <a:pt x="69367" y="69265"/>
                </a:lnTo>
                <a:lnTo>
                  <a:pt x="46926" y="69646"/>
                </a:lnTo>
                <a:lnTo>
                  <a:pt x="37071" y="69646"/>
                </a:lnTo>
                <a:lnTo>
                  <a:pt x="19050" y="69265"/>
                </a:lnTo>
                <a:lnTo>
                  <a:pt x="26238" y="69265"/>
                </a:lnTo>
                <a:lnTo>
                  <a:pt x="26238" y="25882"/>
                </a:lnTo>
                <a:lnTo>
                  <a:pt x="61480" y="25882"/>
                </a:lnTo>
                <a:lnTo>
                  <a:pt x="72605" y="26936"/>
                </a:lnTo>
                <a:lnTo>
                  <a:pt x="81483" y="29552"/>
                </a:lnTo>
                <a:lnTo>
                  <a:pt x="88430" y="34378"/>
                </a:lnTo>
                <a:lnTo>
                  <a:pt x="91363" y="37719"/>
                </a:lnTo>
                <a:lnTo>
                  <a:pt x="92951" y="42024"/>
                </a:lnTo>
                <a:lnTo>
                  <a:pt x="92875" y="46469"/>
                </a:lnTo>
                <a:lnTo>
                  <a:pt x="93179" y="51841"/>
                </a:lnTo>
                <a:lnTo>
                  <a:pt x="93179" y="8077"/>
                </a:lnTo>
                <a:lnTo>
                  <a:pt x="85496" y="5270"/>
                </a:lnTo>
                <a:lnTo>
                  <a:pt x="68668" y="2552"/>
                </a:lnTo>
                <a:lnTo>
                  <a:pt x="69367" y="2552"/>
                </a:lnTo>
                <a:lnTo>
                  <a:pt x="49923" y="1752"/>
                </a:lnTo>
                <a:lnTo>
                  <a:pt x="35750" y="1752"/>
                </a:lnTo>
                <a:lnTo>
                  <a:pt x="0" y="2552"/>
                </a:lnTo>
                <a:lnTo>
                  <a:pt x="0" y="132130"/>
                </a:lnTo>
                <a:lnTo>
                  <a:pt x="26238" y="132130"/>
                </a:lnTo>
                <a:lnTo>
                  <a:pt x="26238" y="93510"/>
                </a:lnTo>
                <a:lnTo>
                  <a:pt x="32956" y="93510"/>
                </a:lnTo>
                <a:lnTo>
                  <a:pt x="43573" y="93649"/>
                </a:lnTo>
                <a:lnTo>
                  <a:pt x="49263" y="93649"/>
                </a:lnTo>
                <a:lnTo>
                  <a:pt x="51104" y="93510"/>
                </a:lnTo>
                <a:lnTo>
                  <a:pt x="77927" y="91465"/>
                </a:lnTo>
                <a:lnTo>
                  <a:pt x="100342" y="83870"/>
                </a:lnTo>
                <a:lnTo>
                  <a:pt x="114566" y="69646"/>
                </a:lnTo>
                <a:lnTo>
                  <a:pt x="114947" y="69265"/>
                </a:lnTo>
                <a:lnTo>
                  <a:pt x="120078" y="46469"/>
                </a:lnTo>
                <a:lnTo>
                  <a:pt x="120167" y="46037"/>
                </a:lnTo>
                <a:close/>
              </a:path>
              <a:path w="426720" h="135254">
                <a:moveTo>
                  <a:pt x="290817" y="67335"/>
                </a:moveTo>
                <a:lnTo>
                  <a:pt x="285483" y="41148"/>
                </a:lnTo>
                <a:lnTo>
                  <a:pt x="272821" y="23558"/>
                </a:lnTo>
                <a:lnTo>
                  <a:pt x="270065" y="19735"/>
                </a:lnTo>
                <a:lnTo>
                  <a:pt x="263474" y="15875"/>
                </a:lnTo>
                <a:lnTo>
                  <a:pt x="263474" y="67335"/>
                </a:lnTo>
                <a:lnTo>
                  <a:pt x="259702" y="85369"/>
                </a:lnTo>
                <a:lnTo>
                  <a:pt x="249148" y="99174"/>
                </a:lnTo>
                <a:lnTo>
                  <a:pt x="233032" y="108000"/>
                </a:lnTo>
                <a:lnTo>
                  <a:pt x="212509" y="111112"/>
                </a:lnTo>
                <a:lnTo>
                  <a:pt x="191985" y="108000"/>
                </a:lnTo>
                <a:lnTo>
                  <a:pt x="175869" y="99174"/>
                </a:lnTo>
                <a:lnTo>
                  <a:pt x="165328" y="85369"/>
                </a:lnTo>
                <a:lnTo>
                  <a:pt x="161544" y="67335"/>
                </a:lnTo>
                <a:lnTo>
                  <a:pt x="165328" y="49301"/>
                </a:lnTo>
                <a:lnTo>
                  <a:pt x="175869" y="35496"/>
                </a:lnTo>
                <a:lnTo>
                  <a:pt x="191998" y="26670"/>
                </a:lnTo>
                <a:lnTo>
                  <a:pt x="212509" y="23558"/>
                </a:lnTo>
                <a:lnTo>
                  <a:pt x="233032" y="26670"/>
                </a:lnTo>
                <a:lnTo>
                  <a:pt x="249148" y="35496"/>
                </a:lnTo>
                <a:lnTo>
                  <a:pt x="259702" y="49301"/>
                </a:lnTo>
                <a:lnTo>
                  <a:pt x="263474" y="67335"/>
                </a:lnTo>
                <a:lnTo>
                  <a:pt x="263474" y="15875"/>
                </a:lnTo>
                <a:lnTo>
                  <a:pt x="245452" y="5295"/>
                </a:lnTo>
                <a:lnTo>
                  <a:pt x="212509" y="0"/>
                </a:lnTo>
                <a:lnTo>
                  <a:pt x="179565" y="5295"/>
                </a:lnTo>
                <a:lnTo>
                  <a:pt x="154940" y="19735"/>
                </a:lnTo>
                <a:lnTo>
                  <a:pt x="139534" y="41148"/>
                </a:lnTo>
                <a:lnTo>
                  <a:pt x="134200" y="67335"/>
                </a:lnTo>
                <a:lnTo>
                  <a:pt x="139534" y="93522"/>
                </a:lnTo>
                <a:lnTo>
                  <a:pt x="154940" y="114922"/>
                </a:lnTo>
                <a:lnTo>
                  <a:pt x="179565" y="129374"/>
                </a:lnTo>
                <a:lnTo>
                  <a:pt x="212509" y="134670"/>
                </a:lnTo>
                <a:lnTo>
                  <a:pt x="245452" y="129374"/>
                </a:lnTo>
                <a:lnTo>
                  <a:pt x="270065" y="114922"/>
                </a:lnTo>
                <a:lnTo>
                  <a:pt x="272821" y="111112"/>
                </a:lnTo>
                <a:lnTo>
                  <a:pt x="285483" y="93522"/>
                </a:lnTo>
                <a:lnTo>
                  <a:pt x="290817" y="67335"/>
                </a:lnTo>
                <a:close/>
              </a:path>
              <a:path w="426720" h="135254">
                <a:moveTo>
                  <a:pt x="426440" y="94030"/>
                </a:moveTo>
                <a:lnTo>
                  <a:pt x="412546" y="69240"/>
                </a:lnTo>
                <a:lnTo>
                  <a:pt x="381977" y="57759"/>
                </a:lnTo>
                <a:lnTo>
                  <a:pt x="351409" y="50241"/>
                </a:lnTo>
                <a:lnTo>
                  <a:pt x="337502" y="37325"/>
                </a:lnTo>
                <a:lnTo>
                  <a:pt x="340055" y="30480"/>
                </a:lnTo>
                <a:lnTo>
                  <a:pt x="346862" y="25755"/>
                </a:lnTo>
                <a:lnTo>
                  <a:pt x="356641" y="23012"/>
                </a:lnTo>
                <a:lnTo>
                  <a:pt x="368134" y="22123"/>
                </a:lnTo>
                <a:lnTo>
                  <a:pt x="379476" y="23075"/>
                </a:lnTo>
                <a:lnTo>
                  <a:pt x="390525" y="25615"/>
                </a:lnTo>
                <a:lnTo>
                  <a:pt x="401104" y="29667"/>
                </a:lnTo>
                <a:lnTo>
                  <a:pt x="411060" y="35204"/>
                </a:lnTo>
                <a:lnTo>
                  <a:pt x="423418" y="14516"/>
                </a:lnTo>
                <a:lnTo>
                  <a:pt x="411302" y="8496"/>
                </a:lnTo>
                <a:lnTo>
                  <a:pt x="397217" y="3924"/>
                </a:lnTo>
                <a:lnTo>
                  <a:pt x="382536" y="1016"/>
                </a:lnTo>
                <a:lnTo>
                  <a:pt x="368592" y="0"/>
                </a:lnTo>
                <a:lnTo>
                  <a:pt x="345503" y="3073"/>
                </a:lnTo>
                <a:lnTo>
                  <a:pt x="326834" y="11658"/>
                </a:lnTo>
                <a:lnTo>
                  <a:pt x="314325" y="24765"/>
                </a:lnTo>
                <a:lnTo>
                  <a:pt x="309765" y="41402"/>
                </a:lnTo>
                <a:lnTo>
                  <a:pt x="323735" y="65430"/>
                </a:lnTo>
                <a:lnTo>
                  <a:pt x="354444" y="76060"/>
                </a:lnTo>
                <a:lnTo>
                  <a:pt x="385152" y="83235"/>
                </a:lnTo>
                <a:lnTo>
                  <a:pt x="399110" y="96888"/>
                </a:lnTo>
                <a:lnTo>
                  <a:pt x="396341" y="103974"/>
                </a:lnTo>
                <a:lnTo>
                  <a:pt x="389191" y="108851"/>
                </a:lnTo>
                <a:lnTo>
                  <a:pt x="379437" y="111658"/>
                </a:lnTo>
                <a:lnTo>
                  <a:pt x="368808" y="112572"/>
                </a:lnTo>
                <a:lnTo>
                  <a:pt x="354952" y="111429"/>
                </a:lnTo>
                <a:lnTo>
                  <a:pt x="341477" y="108280"/>
                </a:lnTo>
                <a:lnTo>
                  <a:pt x="328625" y="103174"/>
                </a:lnTo>
                <a:lnTo>
                  <a:pt x="316585" y="96202"/>
                </a:lnTo>
                <a:lnTo>
                  <a:pt x="303161" y="116179"/>
                </a:lnTo>
                <a:lnTo>
                  <a:pt x="316992" y="123748"/>
                </a:lnTo>
                <a:lnTo>
                  <a:pt x="333121" y="129590"/>
                </a:lnTo>
                <a:lnTo>
                  <a:pt x="350100" y="133337"/>
                </a:lnTo>
                <a:lnTo>
                  <a:pt x="366522" y="134670"/>
                </a:lnTo>
                <a:lnTo>
                  <a:pt x="389648" y="131889"/>
                </a:lnTo>
                <a:lnTo>
                  <a:pt x="408711" y="123888"/>
                </a:lnTo>
                <a:lnTo>
                  <a:pt x="421665" y="111112"/>
                </a:lnTo>
                <a:lnTo>
                  <a:pt x="426440" y="9403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pPr defTabSz="914446"/>
            <a:endParaRPr sz="163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10913" y="6266705"/>
            <a:ext cx="233207" cy="118043"/>
          </a:xfrm>
          <a:custGeom>
            <a:avLst/>
            <a:gdLst/>
            <a:ahLst/>
            <a:cxnLst/>
            <a:rect l="l" t="t" r="r" b="b"/>
            <a:pathLst>
              <a:path w="257175" h="130175">
                <a:moveTo>
                  <a:pt x="125260" y="0"/>
                </a:moveTo>
                <a:lnTo>
                  <a:pt x="0" y="0"/>
                </a:lnTo>
                <a:lnTo>
                  <a:pt x="0" y="24130"/>
                </a:lnTo>
                <a:lnTo>
                  <a:pt x="49060" y="24130"/>
                </a:lnTo>
                <a:lnTo>
                  <a:pt x="49060" y="129540"/>
                </a:lnTo>
                <a:lnTo>
                  <a:pt x="75298" y="129540"/>
                </a:lnTo>
                <a:lnTo>
                  <a:pt x="75298" y="24130"/>
                </a:lnTo>
                <a:lnTo>
                  <a:pt x="125260" y="24130"/>
                </a:lnTo>
                <a:lnTo>
                  <a:pt x="125260" y="0"/>
                </a:lnTo>
                <a:close/>
              </a:path>
              <a:path w="257175" h="130175">
                <a:moveTo>
                  <a:pt x="256717" y="105689"/>
                </a:moveTo>
                <a:lnTo>
                  <a:pt x="167970" y="105689"/>
                </a:lnTo>
                <a:lnTo>
                  <a:pt x="167970" y="75526"/>
                </a:lnTo>
                <a:lnTo>
                  <a:pt x="247230" y="75526"/>
                </a:lnTo>
                <a:lnTo>
                  <a:pt x="247230" y="51536"/>
                </a:lnTo>
                <a:lnTo>
                  <a:pt x="167970" y="51536"/>
                </a:lnTo>
                <a:lnTo>
                  <a:pt x="167970" y="24091"/>
                </a:lnTo>
                <a:lnTo>
                  <a:pt x="254368" y="24091"/>
                </a:lnTo>
                <a:lnTo>
                  <a:pt x="254368" y="0"/>
                </a:lnTo>
                <a:lnTo>
                  <a:pt x="141732" y="0"/>
                </a:lnTo>
                <a:lnTo>
                  <a:pt x="141732" y="125755"/>
                </a:lnTo>
                <a:lnTo>
                  <a:pt x="145072" y="129679"/>
                </a:lnTo>
                <a:lnTo>
                  <a:pt x="256717" y="129679"/>
                </a:lnTo>
                <a:lnTo>
                  <a:pt x="256717" y="10568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pPr defTabSz="914446"/>
            <a:endParaRPr sz="163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27701" y="6266695"/>
            <a:ext cx="90979" cy="118043"/>
          </a:xfrm>
          <a:custGeom>
            <a:avLst/>
            <a:gdLst/>
            <a:ahLst/>
            <a:cxnLst/>
            <a:rect l="l" t="t" r="r" b="b"/>
            <a:pathLst>
              <a:path w="100329" h="130175">
                <a:moveTo>
                  <a:pt x="26238" y="0"/>
                </a:moveTo>
                <a:lnTo>
                  <a:pt x="0" y="0"/>
                </a:lnTo>
                <a:lnTo>
                  <a:pt x="0" y="125755"/>
                </a:lnTo>
                <a:lnTo>
                  <a:pt x="3340" y="129679"/>
                </a:lnTo>
                <a:lnTo>
                  <a:pt x="87769" y="129679"/>
                </a:lnTo>
                <a:lnTo>
                  <a:pt x="100215" y="105689"/>
                </a:lnTo>
                <a:lnTo>
                  <a:pt x="26238" y="105689"/>
                </a:lnTo>
                <a:lnTo>
                  <a:pt x="26238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pPr defTabSz="914446"/>
            <a:endParaRPr sz="163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3752" y="219144"/>
            <a:ext cx="4131368" cy="280604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95010" rIns="0" bIns="0" rtlCol="0" anchor="ctr">
            <a:spAutoFit/>
          </a:bodyPr>
          <a:lstStyle/>
          <a:p>
            <a:pPr marL="391576">
              <a:lnSpc>
                <a:spcPct val="100000"/>
              </a:lnSpc>
              <a:spcBef>
                <a:spcPts val="748"/>
              </a:spcBef>
            </a:pPr>
            <a:r>
              <a:rPr lang="fr-FR" sz="1200" spc="-45" dirty="0">
                <a:solidFill>
                  <a:srgbClr val="FFFFFF"/>
                </a:solidFill>
                <a:latin typeface="Montserrat ExtraBold"/>
                <a:cs typeface="Montserrat ExtraBold"/>
              </a:rPr>
              <a:t>Ateliers EMRG : </a:t>
            </a:r>
            <a:r>
              <a:rPr sz="1200" spc="-45" dirty="0">
                <a:solidFill>
                  <a:srgbClr val="FFFFFF"/>
                </a:solidFill>
                <a:latin typeface="Montserrat ExtraBold"/>
                <a:cs typeface="Montserrat ExtraBold"/>
              </a:rPr>
              <a:t>ORIENTER</a:t>
            </a:r>
            <a:endParaRPr sz="1200" dirty="0">
              <a:latin typeface="Montserrat ExtraBold"/>
              <a:cs typeface="Montserrat Extra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07864" y="6553645"/>
            <a:ext cx="220538" cy="356930"/>
          </a:xfrm>
          <a:prstGeom prst="rect">
            <a:avLst/>
          </a:prstGeom>
        </p:spPr>
        <p:txBody>
          <a:bodyPr vert="horz" wrap="square" lIns="0" tIns="21881" rIns="0" bIns="0" rtlCol="0">
            <a:spAutoFit/>
          </a:bodyPr>
          <a:lstStyle/>
          <a:p>
            <a:pPr marL="20730" defTabSz="914446">
              <a:spcBef>
                <a:spcPts val="172"/>
              </a:spcBef>
            </a:pPr>
            <a:fld id="{81D60167-4931-47E6-BA6A-407CBD079E47}" type="slidenum">
              <a:rPr sz="1088" b="1" dirty="0">
                <a:solidFill>
                  <a:srgbClr val="164194"/>
                </a:solidFill>
                <a:latin typeface="Montserrat"/>
                <a:cs typeface="Montserrat"/>
              </a:rPr>
              <a:pPr marL="20730" defTabSz="914446">
                <a:spcBef>
                  <a:spcPts val="172"/>
                </a:spcBef>
              </a:pPr>
              <a:t>1</a:t>
            </a:fld>
            <a:r>
              <a:rPr sz="1088" b="1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088" b="1" spc="-45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088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136" y="924151"/>
            <a:ext cx="4067054" cy="1460924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18426" rIns="0" bIns="0" rtlCol="0">
            <a:spAutoFit/>
          </a:bodyPr>
          <a:lstStyle/>
          <a:p>
            <a:pPr marL="207880" marR="343781" defTabSz="914446">
              <a:lnSpc>
                <a:spcPct val="220699"/>
              </a:lnSpc>
              <a:spcBef>
                <a:spcPts val="145"/>
              </a:spcBef>
            </a:pP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LE</a:t>
            </a:r>
            <a:r>
              <a:rPr sz="861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GROUPE</a:t>
            </a:r>
            <a:r>
              <a:rPr sz="861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LA POSTE,</a:t>
            </a:r>
            <a:r>
              <a:rPr sz="861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BRANCHES,</a:t>
            </a:r>
            <a:r>
              <a:rPr sz="861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FILIALES ET</a:t>
            </a:r>
            <a:r>
              <a:rPr sz="861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STRATÉGIES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(2H)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VISION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L’EMPLOI,</a:t>
            </a:r>
            <a:r>
              <a:rPr sz="861" b="1" spc="-14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LES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MÉTIERS</a:t>
            </a:r>
            <a:r>
              <a:rPr sz="861" b="1" spc="-14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QUI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RECRUTENT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(2H)</a:t>
            </a:r>
            <a:endParaRPr sz="861" dirty="0">
              <a:solidFill>
                <a:prstClr val="black"/>
              </a:solidFill>
              <a:latin typeface="Montserrat ExtraBold"/>
              <a:cs typeface="Montserrat ExtraBold"/>
            </a:endParaRPr>
          </a:p>
          <a:p>
            <a:pPr marL="207880" marR="1515629" defTabSz="914446">
              <a:lnSpc>
                <a:spcPct val="203700"/>
              </a:lnSpc>
              <a:spcBef>
                <a:spcPts val="177"/>
              </a:spcBef>
            </a:pP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LES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DISPOSITIFS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MOBILITÉ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EXTERNE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endParaRPr lang="fr-FR" sz="861" b="1" spc="-18" dirty="0">
              <a:solidFill>
                <a:srgbClr val="164194"/>
              </a:solidFill>
              <a:latin typeface="Montserrat ExtraBold"/>
              <a:cs typeface="Montserrat ExtraBold"/>
            </a:endParaRPr>
          </a:p>
          <a:p>
            <a:pPr marL="207880" marR="1515629" defTabSz="914446">
              <a:lnSpc>
                <a:spcPct val="203700"/>
              </a:lnSpc>
              <a:spcBef>
                <a:spcPts val="177"/>
              </a:spcBef>
            </a:pP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FONCTION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PUBLIQUE</a:t>
            </a:r>
            <a:r>
              <a:rPr lang="fr-FR"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 </a:t>
            </a:r>
            <a:endParaRPr sz="861" dirty="0">
              <a:solidFill>
                <a:prstClr val="black"/>
              </a:solidFill>
              <a:latin typeface="Montserrat ExtraBold"/>
              <a:cs typeface="Montserrat ExtraBold"/>
            </a:endParaRPr>
          </a:p>
          <a:p>
            <a:pPr defTabSz="914446">
              <a:spcBef>
                <a:spcPts val="23"/>
              </a:spcBef>
            </a:pPr>
            <a:endParaRPr sz="861" dirty="0">
              <a:solidFill>
                <a:prstClr val="black"/>
              </a:solidFill>
              <a:latin typeface="Montserrat ExtraBold"/>
              <a:cs typeface="Montserrat ExtraBold"/>
            </a:endParaRPr>
          </a:p>
          <a:p>
            <a:pPr marL="207880" defTabSz="914446"/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CRÉER SON</a:t>
            </a:r>
            <a:r>
              <a:rPr sz="861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ENTREPRISE 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(1H)</a:t>
            </a:r>
            <a:endParaRPr sz="861" dirty="0">
              <a:solidFill>
                <a:prstClr val="black"/>
              </a:solidFill>
              <a:latin typeface="Montserrat ExtraBold"/>
              <a:cs typeface="Montserrat Extra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752" y="2975301"/>
            <a:ext cx="4141734" cy="2183358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51248" rIns="0" bIns="0" rtlCol="0" anchor="t">
            <a:spAutoFit/>
          </a:bodyPr>
          <a:lstStyle/>
          <a:p>
            <a:pPr marL="207880" marR="443402" defTabSz="914446"/>
            <a:r>
              <a:rPr sz="820" b="1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8"/>
              </a:rPr>
              <a:t>CONCRÉTISER</a:t>
            </a:r>
            <a:r>
              <a:rPr sz="820" b="1" spc="-5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8"/>
              </a:rPr>
              <a:t> </a:t>
            </a:r>
            <a:r>
              <a:rPr sz="820" b="1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8"/>
              </a:rPr>
              <a:t>SON</a:t>
            </a:r>
            <a:r>
              <a:rPr sz="820" b="1" spc="-5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8"/>
              </a:rPr>
              <a:t> </a:t>
            </a:r>
            <a:r>
              <a:rPr sz="820" b="1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8"/>
              </a:rPr>
              <a:t>PROJET</a:t>
            </a:r>
            <a:r>
              <a:rPr sz="820" b="1" spc="-5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8"/>
              </a:rPr>
              <a:t> </a:t>
            </a:r>
            <a:r>
              <a:rPr sz="820" b="1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8"/>
              </a:rPr>
              <a:t>PROFESSIONNEL</a:t>
            </a:r>
            <a:r>
              <a:rPr sz="820" b="1" spc="-5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8"/>
              </a:rPr>
              <a:t> </a:t>
            </a:r>
            <a:r>
              <a:rPr sz="820" b="1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8"/>
              </a:rPr>
              <a:t>EN</a:t>
            </a:r>
            <a:r>
              <a:rPr sz="820" b="1" spc="-5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8"/>
              </a:rPr>
              <a:t> </a:t>
            </a:r>
            <a:r>
              <a:rPr sz="820" b="1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8"/>
              </a:rPr>
              <a:t>4 ÉTAPES</a:t>
            </a:r>
            <a:r>
              <a:rPr sz="820" b="1" spc="-5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8"/>
              </a:rPr>
              <a:t> </a:t>
            </a:r>
            <a:r>
              <a:rPr sz="820" b="1" spc="-18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8"/>
              </a:rPr>
              <a:t>(1H)</a:t>
            </a:r>
            <a:endParaRPr lang="fr-FR" sz="820" b="1" spc="-18" dirty="0">
              <a:solidFill>
                <a:srgbClr val="164194"/>
              </a:solidFill>
              <a:latin typeface="Montserrat Extrabold" panose="00000900000000000000" pitchFamily="2" charset="0"/>
              <a:cs typeface="Montserrat ExtraBold"/>
            </a:endParaRPr>
          </a:p>
          <a:p>
            <a:pPr marL="207880" marR="443402" defTabSz="914446"/>
            <a:endParaRPr lang="fr-FR" sz="820" b="1" spc="-18" dirty="0">
              <a:solidFill>
                <a:srgbClr val="164194"/>
              </a:solidFill>
              <a:latin typeface="Montserrat Extrabold" panose="00000900000000000000" pitchFamily="2" charset="0"/>
              <a:cs typeface="Montserrat ExtraBold"/>
            </a:endParaRPr>
          </a:p>
          <a:p>
            <a:pPr marL="207880" marR="443402" defTabSz="914446"/>
            <a:r>
              <a:rPr lang="fr-FR" sz="860" b="1" dirty="0">
                <a:latin typeface="Montserrat Extrabold" panose="00000900000000000000" pitchFamily="2" charset="0"/>
                <a:hlinkClick r:id="rId9"/>
              </a:rPr>
              <a:t>Activez vos leviers et donnez du sens à votre projet professionnel (1h) –</a:t>
            </a:r>
            <a:endParaRPr lang="fr-FR" sz="860" b="1" dirty="0">
              <a:latin typeface="Montserrat Extrabold" panose="00000900000000000000" pitchFamily="2" charset="0"/>
            </a:endParaRPr>
          </a:p>
          <a:p>
            <a:pPr marL="207880" marR="443402" defTabSz="914446"/>
            <a:endParaRPr lang="fr-FR" sz="820" b="1" spc="-18" dirty="0">
              <a:solidFill>
                <a:srgbClr val="164194"/>
              </a:solidFill>
              <a:latin typeface="Montserrat Extrabold" panose="00000900000000000000" pitchFamily="2" charset="0"/>
              <a:cs typeface="Montserrat ExtraBold"/>
            </a:endParaRPr>
          </a:p>
          <a:p>
            <a:pPr marL="207880" marR="443402" defTabSz="914446"/>
            <a:r>
              <a:rPr sz="820" b="1" spc="-18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</a:rPr>
              <a:t> </a:t>
            </a:r>
            <a:r>
              <a:rPr sz="820" b="1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0"/>
              </a:rPr>
              <a:t>IDENTIFIER</a:t>
            </a:r>
            <a:r>
              <a:rPr sz="820" b="1" spc="-23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0"/>
              </a:rPr>
              <a:t> </a:t>
            </a:r>
            <a:r>
              <a:rPr sz="820" b="1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0"/>
              </a:rPr>
              <a:t>VOS</a:t>
            </a:r>
            <a:r>
              <a:rPr sz="820" b="1" spc="-18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0"/>
              </a:rPr>
              <a:t> </a:t>
            </a:r>
            <a:r>
              <a:rPr sz="820" b="1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0"/>
              </a:rPr>
              <a:t>LEVIERS</a:t>
            </a:r>
            <a:r>
              <a:rPr sz="820" b="1" spc="-23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0"/>
              </a:rPr>
              <a:t> </a:t>
            </a:r>
            <a:r>
              <a:rPr sz="820" b="1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0"/>
              </a:rPr>
              <a:t>DE</a:t>
            </a:r>
            <a:r>
              <a:rPr sz="820" b="1" spc="-18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0"/>
              </a:rPr>
              <a:t> </a:t>
            </a:r>
            <a:r>
              <a:rPr sz="820" b="1" spc="-9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0"/>
              </a:rPr>
              <a:t>MOTIVATION</a:t>
            </a:r>
            <a:r>
              <a:rPr sz="820" b="1" spc="-23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0"/>
              </a:rPr>
              <a:t> </a:t>
            </a:r>
            <a:r>
              <a:rPr sz="820" b="1" spc="-9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0"/>
              </a:rPr>
              <a:t>(3H30)</a:t>
            </a:r>
            <a:endParaRPr lang="fr-FR" sz="820" b="1" spc="-9" dirty="0">
              <a:solidFill>
                <a:srgbClr val="164194"/>
              </a:solidFill>
              <a:latin typeface="Montserrat Extrabold" panose="00000900000000000000" pitchFamily="2" charset="0"/>
              <a:cs typeface="Montserrat ExtraBold"/>
            </a:endParaRPr>
          </a:p>
          <a:p>
            <a:pPr marL="207880" marR="443402" defTabSz="914446"/>
            <a:endParaRPr sz="800" dirty="0">
              <a:solidFill>
                <a:prstClr val="black"/>
              </a:solidFill>
              <a:latin typeface="Montserrat Extrabold" panose="00000900000000000000" pitchFamily="2" charset="0"/>
              <a:cs typeface="Montserrat ExtraBold"/>
            </a:endParaRPr>
          </a:p>
          <a:p>
            <a:pPr marL="207880" marR="615580" defTabSz="914446"/>
            <a:r>
              <a:rPr sz="800" b="1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1"/>
              </a:rPr>
              <a:t>ÉLABORER</a:t>
            </a:r>
            <a:r>
              <a:rPr sz="800" b="1" spc="-9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1"/>
              </a:rPr>
              <a:t> </a:t>
            </a:r>
            <a:r>
              <a:rPr sz="800" b="1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1"/>
              </a:rPr>
              <a:t>SON</a:t>
            </a:r>
            <a:r>
              <a:rPr sz="800" b="1" spc="-5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1"/>
              </a:rPr>
              <a:t> </a:t>
            </a:r>
            <a:r>
              <a:rPr sz="800" b="1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1"/>
              </a:rPr>
              <a:t>PORTEFEUILLE</a:t>
            </a:r>
            <a:r>
              <a:rPr sz="800" b="1" spc="-5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1"/>
              </a:rPr>
              <a:t> </a:t>
            </a:r>
            <a:r>
              <a:rPr sz="800" b="1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1"/>
              </a:rPr>
              <a:t>DE</a:t>
            </a:r>
            <a:r>
              <a:rPr sz="800" b="1" spc="-5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1"/>
              </a:rPr>
              <a:t> </a:t>
            </a:r>
            <a:r>
              <a:rPr sz="800" b="1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1"/>
              </a:rPr>
              <a:t>COMPÉTENCES</a:t>
            </a:r>
            <a:r>
              <a:rPr lang="fr-FR" sz="800" b="1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1"/>
              </a:rPr>
              <a:t> </a:t>
            </a:r>
            <a:r>
              <a:rPr sz="800" b="1" spc="-9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  <a:hlinkClick r:id="rId11"/>
              </a:rPr>
              <a:t>(3H30)</a:t>
            </a:r>
            <a:r>
              <a:rPr sz="800" b="1" spc="-9" dirty="0">
                <a:solidFill>
                  <a:srgbClr val="164194"/>
                </a:solidFill>
                <a:latin typeface="Montserrat Extrabold" panose="00000900000000000000" pitchFamily="2" charset="0"/>
                <a:cs typeface="Montserrat ExtraBold"/>
              </a:rPr>
              <a:t> </a:t>
            </a:r>
            <a:endParaRPr lang="fr-FR" sz="800" b="1" spc="-9" dirty="0">
              <a:solidFill>
                <a:srgbClr val="164194"/>
              </a:solidFill>
              <a:latin typeface="Montserrat Extrabold" panose="00000900000000000000" pitchFamily="2" charset="0"/>
              <a:cs typeface="Montserrat ExtraBold"/>
            </a:endParaRPr>
          </a:p>
          <a:p>
            <a:pPr marL="207880" marR="615580" defTabSz="914446"/>
            <a:endParaRPr lang="fr-FR" sz="861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07880" marR="615580" defTabSz="914446"/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IDENTIFIER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VOS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LEVIERS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CHANGEMENT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POUR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</a:rPr>
              <a:t>ÉVOLUER</a:t>
            </a:r>
            <a:endParaRPr sz="861" dirty="0">
              <a:solidFill>
                <a:prstClr val="black"/>
              </a:solidFill>
              <a:latin typeface="Montserrat ExtraBold"/>
              <a:cs typeface="Montserrat ExtraBold"/>
            </a:endParaRPr>
          </a:p>
          <a:p>
            <a:pPr marL="207880" defTabSz="914446">
              <a:spcBef>
                <a:spcPts val="240"/>
              </a:spcBef>
            </a:pPr>
            <a:r>
              <a:rPr sz="816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816" spc="199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816" b="1" spc="-18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PRÉSENTIEL</a:t>
            </a:r>
            <a:r>
              <a:rPr sz="816" b="1" spc="-9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 </a:t>
            </a:r>
            <a:r>
              <a:rPr sz="816" b="1" spc="-18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3H</a:t>
            </a:r>
            <a:r>
              <a:rPr sz="816" b="1" spc="-18" dirty="0">
                <a:solidFill>
                  <a:srgbClr val="4472C4"/>
                </a:solidFill>
                <a:latin typeface="Montserrat"/>
                <a:cs typeface="Montserrat"/>
                <a:hlinkClick r:id="rId12"/>
              </a:rPr>
              <a:t>30</a:t>
            </a:r>
            <a:r>
              <a:rPr lang="fr-FR" sz="816" b="1" spc="-18" dirty="0">
                <a:solidFill>
                  <a:srgbClr val="4472C4"/>
                </a:solidFill>
                <a:latin typeface="Montserrat"/>
                <a:cs typeface="Montserrat"/>
              </a:rPr>
              <a:t> ; </a:t>
            </a:r>
            <a:r>
              <a:rPr sz="816" spc="195" dirty="0">
                <a:solidFill>
                  <a:srgbClr val="4472C4"/>
                </a:solidFill>
                <a:latin typeface="Times New Roman"/>
                <a:cs typeface="Times New Roman"/>
              </a:rPr>
              <a:t>  </a:t>
            </a:r>
            <a:r>
              <a:rPr sz="816" b="1" spc="-9" dirty="0">
                <a:solidFill>
                  <a:srgbClr val="4472C4"/>
                </a:solidFill>
                <a:latin typeface="Montserrat"/>
                <a:cs typeface="Montserrat"/>
                <a:hlinkClick r:id="rId13"/>
              </a:rPr>
              <a:t>CLASSE</a:t>
            </a:r>
            <a:r>
              <a:rPr sz="816" b="1" spc="-14" dirty="0">
                <a:solidFill>
                  <a:srgbClr val="4472C4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816" b="1" spc="-23" dirty="0">
                <a:solidFill>
                  <a:srgbClr val="4472C4"/>
                </a:solidFill>
                <a:latin typeface="Montserrat"/>
                <a:cs typeface="Montserrat"/>
                <a:hlinkClick r:id="rId13"/>
              </a:rPr>
              <a:t>VIRTUELLE</a:t>
            </a:r>
            <a:r>
              <a:rPr sz="816" b="1" spc="-14" dirty="0">
                <a:solidFill>
                  <a:srgbClr val="4472C4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816" b="1" spc="-23" dirty="0">
                <a:solidFill>
                  <a:srgbClr val="4472C4"/>
                </a:solidFill>
                <a:latin typeface="Montserrat"/>
                <a:cs typeface="Montserrat"/>
                <a:hlinkClick r:id="rId13"/>
              </a:rPr>
              <a:t>2H</a:t>
            </a:r>
            <a:r>
              <a:rPr lang="fr-FR" sz="816" b="1" spc="-23" dirty="0">
                <a:solidFill>
                  <a:srgbClr val="4472C4"/>
                </a:solidFill>
                <a:latin typeface="Montserrat"/>
                <a:cs typeface="Montserrat"/>
              </a:rPr>
              <a:t> ; </a:t>
            </a:r>
            <a:r>
              <a:rPr sz="816" spc="195" dirty="0">
                <a:solidFill>
                  <a:srgbClr val="4472C4"/>
                </a:solidFill>
                <a:latin typeface="Times New Roman"/>
                <a:cs typeface="Times New Roman"/>
              </a:rPr>
              <a:t>  </a:t>
            </a:r>
            <a:r>
              <a:rPr sz="816" b="1" spc="-9" dirty="0">
                <a:solidFill>
                  <a:srgbClr val="4472C4"/>
                </a:solidFill>
                <a:latin typeface="Montserrat"/>
                <a:cs typeface="Montserrat"/>
                <a:hlinkClick r:id="rId14"/>
              </a:rPr>
              <a:t>CLASSE</a:t>
            </a:r>
            <a:r>
              <a:rPr sz="816" b="1" spc="-14" dirty="0">
                <a:solidFill>
                  <a:srgbClr val="4472C4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816" b="1" spc="-23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VIRTUELLE</a:t>
            </a:r>
            <a:r>
              <a:rPr sz="816" b="1" spc="-14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816" b="1" spc="-23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1H</a:t>
            </a:r>
            <a:endParaRPr sz="816" dirty="0">
              <a:solidFill>
                <a:prstClr val="black"/>
              </a:solidFill>
              <a:latin typeface="Montserrat"/>
              <a:cs typeface="Montserrat"/>
            </a:endParaRPr>
          </a:p>
          <a:p>
            <a:pPr marL="207880" defTabSz="914446"/>
            <a:endParaRPr lang="fr-FR" sz="861" b="1" dirty="0">
              <a:solidFill>
                <a:srgbClr val="164194"/>
              </a:solidFill>
              <a:latin typeface="Montserrat ExtraBold"/>
              <a:cs typeface="Montserrat ExtraBold"/>
            </a:endParaRPr>
          </a:p>
          <a:p>
            <a:pPr marL="207880" defTabSz="914446"/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ÉLABORER</a:t>
            </a:r>
            <a:r>
              <a:rPr sz="861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MON PROJE</a:t>
            </a:r>
            <a:r>
              <a:rPr sz="861" b="1" dirty="0">
                <a:solidFill>
                  <a:srgbClr val="164194"/>
                </a:solidFill>
                <a:latin typeface="Montserrat ExtraBold"/>
              </a:rPr>
              <a:t>T PROFESSIONNEL EN</a:t>
            </a:r>
            <a:r>
              <a:rPr sz="861" b="1" spc="-5" dirty="0">
                <a:solidFill>
                  <a:srgbClr val="164194"/>
                </a:solidFill>
                <a:latin typeface="Montserrat ExtraBold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</a:rPr>
              <a:t>GROUPE </a:t>
            </a:r>
            <a:r>
              <a:rPr sz="861" b="1" spc="-9" dirty="0">
                <a:solidFill>
                  <a:srgbClr val="164194"/>
                </a:solidFill>
                <a:latin typeface="Montserrat ExtraBold"/>
              </a:rPr>
              <a:t>(21H)</a:t>
            </a:r>
            <a:endParaRPr sz="861" dirty="0">
              <a:solidFill>
                <a:srgbClr val="164194"/>
              </a:solidFill>
              <a:latin typeface="Montserrat ExtraBold"/>
            </a:endParaRPr>
          </a:p>
          <a:p>
            <a:pPr marL="207880" defTabSz="914446">
              <a:spcBef>
                <a:spcPts val="240"/>
              </a:spcBef>
            </a:pPr>
            <a:r>
              <a:rPr sz="816" b="1" spc="-9" dirty="0">
                <a:solidFill>
                  <a:srgbClr val="E52332"/>
                </a:solidFill>
                <a:latin typeface="Montserrat"/>
                <a:sym typeface="Wingdings 3"/>
              </a:rPr>
              <a:t></a:t>
            </a:r>
            <a:r>
              <a:rPr sz="816" b="1" spc="-9" dirty="0">
                <a:solidFill>
                  <a:srgbClr val="E52332"/>
                </a:solidFill>
                <a:latin typeface="Montserrat"/>
              </a:rPr>
              <a:t>  </a:t>
            </a:r>
            <a:r>
              <a:rPr sz="816" b="1" spc="-9" dirty="0">
                <a:solidFill>
                  <a:srgbClr val="4472C4"/>
                </a:solidFill>
                <a:latin typeface="Montserrat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PRÉSENTIEL </a:t>
            </a:r>
            <a:r>
              <a:rPr lang="fr-FR" sz="816" b="1" spc="-9" dirty="0">
                <a:solidFill>
                  <a:srgbClr val="4472C4"/>
                </a:solidFill>
                <a:latin typeface="Montserrat"/>
              </a:rPr>
              <a:t>3 </a:t>
            </a:r>
            <a:r>
              <a:rPr lang="fr-FR" sz="816" b="1" spc="-9" dirty="0">
                <a:solidFill>
                  <a:srgbClr val="4472C4"/>
                </a:solidFill>
                <a:latin typeface="Montserrat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JOURS</a:t>
            </a:r>
            <a:r>
              <a:rPr sz="816" b="1" spc="-9" dirty="0">
                <a:solidFill>
                  <a:srgbClr val="4472C4"/>
                </a:solidFill>
                <a:latin typeface="Montserrat"/>
              </a:rPr>
              <a:t> </a:t>
            </a:r>
          </a:p>
          <a:p>
            <a:pPr marL="207880" defTabSz="914446">
              <a:spcBef>
                <a:spcPts val="240"/>
              </a:spcBef>
            </a:pPr>
            <a:endParaRPr lang="fr-FR" sz="816" b="1" spc="-14" dirty="0">
              <a:solidFill>
                <a:srgbClr val="E52332"/>
              </a:solidFill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3854" y="642435"/>
            <a:ext cx="3651266" cy="22091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7" defTabSz="914446">
              <a:spcBef>
                <a:spcPts val="91"/>
              </a:spcBef>
            </a:pPr>
            <a:r>
              <a:rPr sz="1360" b="1" spc="-9" dirty="0">
                <a:solidFill>
                  <a:srgbClr val="164194"/>
                </a:solidFill>
                <a:latin typeface="Montserrat"/>
                <a:cs typeface="Montserrat"/>
              </a:rPr>
              <a:t>CONNAÎTRE</a:t>
            </a:r>
            <a:r>
              <a:rPr sz="1360" b="1" spc="-54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60" b="1" dirty="0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360" b="1" spc="-54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60" b="1" spc="-9" dirty="0">
                <a:solidFill>
                  <a:srgbClr val="164194"/>
                </a:solidFill>
                <a:latin typeface="Montserrat"/>
                <a:cs typeface="Montserrat"/>
              </a:rPr>
              <a:t>MARCHÉ</a:t>
            </a:r>
            <a:r>
              <a:rPr sz="136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60" b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360" b="1" spc="-54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60" b="1" spc="-9" dirty="0">
                <a:solidFill>
                  <a:srgbClr val="164194"/>
                </a:solidFill>
                <a:latin typeface="Montserrat"/>
                <a:cs typeface="Montserrat"/>
              </a:rPr>
              <a:t>L’EMPLOI</a:t>
            </a:r>
            <a:endParaRPr sz="1360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7777" y="2606642"/>
            <a:ext cx="3881593" cy="22091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7" defTabSz="914446">
              <a:spcBef>
                <a:spcPts val="91"/>
              </a:spcBef>
            </a:pPr>
            <a:r>
              <a:rPr sz="1360" b="1" dirty="0">
                <a:solidFill>
                  <a:srgbClr val="164194"/>
                </a:solidFill>
                <a:latin typeface="Montserrat"/>
                <a:cs typeface="Montserrat"/>
              </a:rPr>
              <a:t>IDENTIFIER</a:t>
            </a:r>
            <a:r>
              <a:rPr sz="1360" b="1" spc="-82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60" b="1" dirty="0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360" b="1" spc="-77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60" b="1" spc="-9" dirty="0">
                <a:solidFill>
                  <a:srgbClr val="164194"/>
                </a:solidFill>
                <a:latin typeface="Montserrat"/>
                <a:cs typeface="Montserrat"/>
              </a:rPr>
              <a:t>PROJET</a:t>
            </a:r>
            <a:r>
              <a:rPr sz="1360" b="1" spc="-77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60" b="1" spc="-9" dirty="0">
                <a:solidFill>
                  <a:srgbClr val="164194"/>
                </a:solidFill>
                <a:latin typeface="Montserrat"/>
                <a:cs typeface="Montserrat"/>
              </a:rPr>
              <a:t>PROFESSIONNEL</a:t>
            </a:r>
            <a:endParaRPr sz="1360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057" y="629790"/>
            <a:ext cx="381768" cy="205184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 defTabSz="914446">
              <a:lnSpc>
                <a:spcPts val="1577"/>
              </a:lnSpc>
            </a:pPr>
            <a:r>
              <a:rPr sz="1360" b="1" spc="-45" dirty="0">
                <a:solidFill>
                  <a:srgbClr val="FFFFFF"/>
                </a:solidFill>
                <a:latin typeface="Montserrat ExtraBold"/>
                <a:cs typeface="Montserrat ExtraBold"/>
              </a:rPr>
              <a:t>1</a:t>
            </a:r>
            <a:endParaRPr sz="1360" dirty="0">
              <a:solidFill>
                <a:prstClr val="black"/>
              </a:solidFill>
              <a:latin typeface="Montserrat ExtraBold"/>
              <a:cs typeface="Montserrat Extra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486" y="2614509"/>
            <a:ext cx="381768" cy="205184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 defTabSz="914446">
              <a:lnSpc>
                <a:spcPts val="1577"/>
              </a:lnSpc>
            </a:pPr>
            <a:r>
              <a:rPr sz="1360" b="1" spc="-45" dirty="0">
                <a:solidFill>
                  <a:srgbClr val="FFFFFF"/>
                </a:solidFill>
                <a:latin typeface="Montserrat ExtraBold"/>
                <a:cs typeface="Montserrat ExtraBold"/>
              </a:rPr>
              <a:t>2</a:t>
            </a:r>
            <a:endParaRPr sz="1360" dirty="0">
              <a:solidFill>
                <a:prstClr val="black"/>
              </a:solidFill>
              <a:latin typeface="Montserrat ExtraBold"/>
              <a:cs typeface="Montserrat ExtraBold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113752" y="5636455"/>
            <a:ext cx="4093524" cy="1173142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defTabSz="914446"/>
            <a:endParaRPr sz="86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07880" defTabSz="914446"/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COMMENT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QUALIFIER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UN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PROJET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PROFESSIONNEL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</a:rPr>
              <a:t> (1H)</a:t>
            </a:r>
            <a:endParaRPr sz="861" dirty="0">
              <a:solidFill>
                <a:prstClr val="black"/>
              </a:solidFill>
              <a:latin typeface="Montserrat ExtraBold"/>
              <a:cs typeface="Montserrat ExtraBold"/>
            </a:endParaRPr>
          </a:p>
          <a:p>
            <a:pPr marL="207880" marR="441674" defTabSz="914446">
              <a:spcBef>
                <a:spcPts val="957"/>
              </a:spcBef>
            </a:pPr>
            <a:r>
              <a:rPr sz="816" b="1" spc="-27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ACCOMPAGNER</a:t>
            </a:r>
            <a:r>
              <a:rPr sz="816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816" b="1" spc="-23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L’ÉVOLUTION</a:t>
            </a:r>
            <a:r>
              <a:rPr sz="816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816" b="1" spc="-18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PROFESSIONNELLE</a:t>
            </a:r>
            <a:r>
              <a:rPr sz="816" b="1" spc="9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816" b="1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DE</a:t>
            </a:r>
            <a:r>
              <a:rPr sz="816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816" b="1" spc="-23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MES</a:t>
            </a:r>
            <a:r>
              <a:rPr sz="816" b="1" spc="-23" dirty="0">
                <a:solidFill>
                  <a:srgbClr val="275B9B"/>
                </a:solidFill>
                <a:latin typeface="Montserrat ExtraBold"/>
                <a:cs typeface="Montserrat ExtraBold"/>
              </a:rPr>
              <a:t> </a:t>
            </a:r>
            <a:r>
              <a:rPr sz="816" b="1" spc="-23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COLLABORATEURS</a:t>
            </a:r>
            <a:r>
              <a:rPr sz="816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816" b="1" spc="-18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DANS</a:t>
            </a:r>
            <a:r>
              <a:rPr sz="816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816" b="1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UN</a:t>
            </a:r>
            <a:r>
              <a:rPr sz="816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816" b="1" spc="-23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CONTEXTE</a:t>
            </a:r>
            <a:r>
              <a:rPr sz="816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816" b="1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DE</a:t>
            </a:r>
            <a:r>
              <a:rPr sz="816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816" b="1" spc="-23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TRANSFORMATION</a:t>
            </a:r>
            <a:r>
              <a:rPr sz="816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816" b="1" spc="-18" dirty="0">
                <a:solidFill>
                  <a:srgbClr val="275B9B"/>
                </a:solidFill>
                <a:latin typeface="Montserrat ExtraBold"/>
                <a:cs typeface="Montserrat ExtraBold"/>
                <a:hlinkClick r:id="rId17"/>
              </a:rPr>
              <a:t>(2H)</a:t>
            </a:r>
            <a:endParaRPr sz="816" dirty="0">
              <a:solidFill>
                <a:prstClr val="black"/>
              </a:solidFill>
              <a:latin typeface="Montserrat ExtraBold"/>
              <a:cs typeface="Montserrat ExtraBold"/>
            </a:endParaRPr>
          </a:p>
          <a:p>
            <a:pPr defTabSz="914446">
              <a:spcBef>
                <a:spcPts val="77"/>
              </a:spcBef>
            </a:pPr>
            <a:endParaRPr sz="816" dirty="0">
              <a:solidFill>
                <a:prstClr val="black"/>
              </a:solidFill>
              <a:latin typeface="Montserrat ExtraBold"/>
              <a:cs typeface="Montserrat ExtraBold"/>
            </a:endParaRPr>
          </a:p>
          <a:p>
            <a:pPr marL="207880" defTabSz="914446"/>
            <a:r>
              <a:rPr sz="861" b="1" dirty="0">
                <a:solidFill>
                  <a:srgbClr val="009941"/>
                </a:solidFill>
                <a:latin typeface="Montserrat ExtraBold"/>
                <a:cs typeface="Montserrat ExtraBold"/>
                <a:hlinkClick r:id="rId18"/>
              </a:rPr>
              <a:t>LES</a:t>
            </a:r>
            <a:r>
              <a:rPr sz="861" b="1" spc="-23" dirty="0">
                <a:solidFill>
                  <a:srgbClr val="009941"/>
                </a:solidFill>
                <a:latin typeface="Montserrat ExtraBold"/>
                <a:cs typeface="Montserrat ExtraBold"/>
                <a:hlinkClick r:id="rId18"/>
              </a:rPr>
              <a:t> </a:t>
            </a:r>
            <a:r>
              <a:rPr sz="861" b="1" dirty="0">
                <a:solidFill>
                  <a:srgbClr val="009941"/>
                </a:solidFill>
                <a:latin typeface="Montserrat ExtraBold"/>
                <a:cs typeface="Montserrat ExtraBold"/>
                <a:hlinkClick r:id="rId18"/>
              </a:rPr>
              <a:t>ESSENTIELS</a:t>
            </a:r>
            <a:r>
              <a:rPr sz="861" b="1" spc="-9" dirty="0">
                <a:solidFill>
                  <a:srgbClr val="009941"/>
                </a:solidFill>
                <a:latin typeface="Montserrat ExtraBold"/>
                <a:cs typeface="Montserrat ExtraBold"/>
                <a:hlinkClick r:id="rId18"/>
              </a:rPr>
              <a:t> </a:t>
            </a:r>
            <a:r>
              <a:rPr sz="861" b="1" dirty="0">
                <a:solidFill>
                  <a:srgbClr val="009941"/>
                </a:solidFill>
                <a:latin typeface="Montserrat ExtraBold"/>
                <a:cs typeface="Montserrat ExtraBold"/>
                <a:hlinkClick r:id="rId18"/>
              </a:rPr>
              <a:t>DE</a:t>
            </a:r>
            <a:r>
              <a:rPr sz="861" b="1" spc="-9" dirty="0">
                <a:solidFill>
                  <a:srgbClr val="009941"/>
                </a:solidFill>
                <a:latin typeface="Montserrat ExtraBold"/>
                <a:cs typeface="Montserrat ExtraBold"/>
                <a:hlinkClick r:id="rId18"/>
              </a:rPr>
              <a:t> </a:t>
            </a:r>
            <a:r>
              <a:rPr sz="861" b="1" dirty="0">
                <a:solidFill>
                  <a:srgbClr val="009941"/>
                </a:solidFill>
                <a:latin typeface="Montserrat ExtraBold"/>
                <a:cs typeface="Montserrat ExtraBold"/>
                <a:hlinkClick r:id="rId18"/>
              </a:rPr>
              <a:t>LA</a:t>
            </a:r>
            <a:r>
              <a:rPr sz="861" b="1" spc="-9" dirty="0">
                <a:solidFill>
                  <a:srgbClr val="009941"/>
                </a:solidFill>
                <a:latin typeface="Montserrat ExtraBold"/>
                <a:cs typeface="Montserrat ExtraBold"/>
                <a:hlinkClick r:id="rId18"/>
              </a:rPr>
              <a:t> </a:t>
            </a:r>
            <a:r>
              <a:rPr sz="861" b="1" dirty="0">
                <a:solidFill>
                  <a:srgbClr val="009941"/>
                </a:solidFill>
                <a:latin typeface="Montserrat ExtraBold"/>
                <a:cs typeface="Montserrat ExtraBold"/>
                <a:hlinkClick r:id="rId18"/>
              </a:rPr>
              <a:t>MOBILITÉ</a:t>
            </a:r>
            <a:r>
              <a:rPr sz="861" b="1" spc="-9" dirty="0">
                <a:solidFill>
                  <a:srgbClr val="009941"/>
                </a:solidFill>
                <a:latin typeface="Montserrat ExtraBold"/>
                <a:cs typeface="Montserrat ExtraBold"/>
                <a:hlinkClick r:id="rId18"/>
              </a:rPr>
              <a:t> </a:t>
            </a:r>
            <a:r>
              <a:rPr sz="861" b="1" dirty="0">
                <a:solidFill>
                  <a:srgbClr val="009941"/>
                </a:solidFill>
                <a:latin typeface="Montserrat ExtraBold"/>
                <a:cs typeface="Montserrat ExtraBold"/>
                <a:hlinkClick r:id="rId18"/>
              </a:rPr>
              <a:t>EXTERNE</a:t>
            </a:r>
            <a:r>
              <a:rPr sz="861" b="1" spc="-9" dirty="0">
                <a:solidFill>
                  <a:srgbClr val="009941"/>
                </a:solidFill>
                <a:latin typeface="Montserrat ExtraBold"/>
                <a:cs typeface="Montserrat ExtraBold"/>
                <a:hlinkClick r:id="rId18"/>
              </a:rPr>
              <a:t> </a:t>
            </a:r>
            <a:r>
              <a:rPr sz="861" b="1" dirty="0">
                <a:solidFill>
                  <a:srgbClr val="009941"/>
                </a:solidFill>
                <a:latin typeface="Montserrat ExtraBold"/>
                <a:cs typeface="Montserrat ExtraBold"/>
                <a:hlinkClick r:id="rId18"/>
              </a:rPr>
              <a:t>-</a:t>
            </a:r>
            <a:r>
              <a:rPr sz="861" b="1" spc="-9" dirty="0">
                <a:solidFill>
                  <a:srgbClr val="009941"/>
                </a:solidFill>
                <a:latin typeface="Montserrat ExtraBold"/>
                <a:cs typeface="Montserrat ExtraBold"/>
                <a:hlinkClick r:id="rId18"/>
              </a:rPr>
              <a:t> </a:t>
            </a:r>
            <a:r>
              <a:rPr sz="861" b="1" spc="-14" dirty="0">
                <a:solidFill>
                  <a:srgbClr val="009941"/>
                </a:solidFill>
                <a:latin typeface="Montserrat ExtraBold"/>
                <a:cs typeface="Montserrat ExtraBold"/>
                <a:hlinkClick r:id="rId18"/>
              </a:rPr>
              <a:t>E-</a:t>
            </a:r>
            <a:r>
              <a:rPr sz="861" b="1" spc="-9" dirty="0">
                <a:solidFill>
                  <a:srgbClr val="009941"/>
                </a:solidFill>
                <a:latin typeface="Montserrat ExtraBold"/>
                <a:cs typeface="Montserrat ExtraBold"/>
                <a:hlinkClick r:id="rId18"/>
              </a:rPr>
              <a:t>LEARNING</a:t>
            </a:r>
            <a:endParaRPr lang="fr-FR" sz="861" b="1" spc="-9">
              <a:solidFill>
                <a:srgbClr val="009941"/>
              </a:solidFill>
              <a:latin typeface="Montserrat ExtraBold"/>
              <a:cs typeface="Montserrat ExtraBold"/>
            </a:endParaRPr>
          </a:p>
          <a:p>
            <a:pPr marL="207880" defTabSz="914446"/>
            <a:endParaRPr sz="861" dirty="0">
              <a:solidFill>
                <a:prstClr val="black"/>
              </a:solidFill>
              <a:latin typeface="Montserrat ExtraBold"/>
              <a:cs typeface="Montserrat ExtraBold"/>
            </a:endParaRPr>
          </a:p>
        </p:txBody>
      </p:sp>
      <p:sp>
        <p:nvSpPr>
          <p:cNvPr id="23" name="object 15"/>
          <p:cNvSpPr txBox="1"/>
          <p:nvPr/>
        </p:nvSpPr>
        <p:spPr>
          <a:xfrm>
            <a:off x="133294" y="5307347"/>
            <a:ext cx="4425742" cy="22707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7" defTabSz="914446">
              <a:spcBef>
                <a:spcPts val="91"/>
              </a:spcBef>
            </a:pPr>
            <a:r>
              <a:rPr sz="1400" b="1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4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400" b="1" spc="-9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4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lang="fr-FR" sz="1400" b="1" spc="-45" dirty="0">
                <a:solidFill>
                  <a:srgbClr val="164194"/>
                </a:solidFill>
                <a:latin typeface="Montserrat"/>
                <a:cs typeface="Montserrat"/>
              </a:rPr>
              <a:t>dédiés</a:t>
            </a:r>
            <a:r>
              <a:rPr sz="14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64194"/>
                </a:solidFill>
                <a:latin typeface="Montserrat"/>
                <a:cs typeface="Montserrat"/>
              </a:rPr>
              <a:t>RRH</a:t>
            </a:r>
            <a:r>
              <a:rPr sz="14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400" b="1" dirty="0" err="1">
                <a:solidFill>
                  <a:srgbClr val="164194"/>
                </a:solidFill>
                <a:latin typeface="Montserrat"/>
                <a:cs typeface="Montserrat"/>
              </a:rPr>
              <a:t>ou</a:t>
            </a:r>
            <a:r>
              <a:rPr sz="1400" b="1" spc="-41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400" b="1" spc="-9" dirty="0">
                <a:solidFill>
                  <a:srgbClr val="164194"/>
                </a:solidFill>
                <a:latin typeface="Montserrat"/>
                <a:cs typeface="Montserrat"/>
              </a:rPr>
              <a:t>managers</a:t>
            </a:r>
            <a:endParaRPr sz="1400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24" name="object 2"/>
          <p:cNvSpPr txBox="1">
            <a:spLocks/>
          </p:cNvSpPr>
          <p:nvPr/>
        </p:nvSpPr>
        <p:spPr>
          <a:xfrm>
            <a:off x="4410667" y="197186"/>
            <a:ext cx="7626851" cy="2806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wrap="square" lIns="0" tIns="95010" rIns="0" bIns="0" rtlCol="0" anchor="ctr">
            <a:spAutoFit/>
          </a:bodyPr>
          <a:lstStyle>
            <a:lvl1pPr marL="391556">
              <a:lnSpc>
                <a:spcPct val="100000"/>
              </a:lnSpc>
              <a:spcBef>
                <a:spcPts val="748"/>
              </a:spcBef>
              <a:buNone/>
              <a:defRPr sz="1200" spc="-45">
                <a:solidFill>
                  <a:srgbClr val="FFFFFF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391576" algn="ctr" defTabSz="914446"/>
            <a:r>
              <a:rPr lang="fr-FR" dirty="0"/>
              <a:t>Ateliers EMRG  : PRÉPARER VOS COLLABORATEURS</a:t>
            </a:r>
          </a:p>
        </p:txBody>
      </p:sp>
      <p:sp>
        <p:nvSpPr>
          <p:cNvPr id="25" name="object 3"/>
          <p:cNvSpPr txBox="1"/>
          <p:nvPr/>
        </p:nvSpPr>
        <p:spPr>
          <a:xfrm>
            <a:off x="4445973" y="913210"/>
            <a:ext cx="4309576" cy="2475232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1248" rIns="0" bIns="0" rtlCol="0" anchor="t">
            <a:spAutoFit/>
          </a:bodyPr>
          <a:lstStyle/>
          <a:p>
            <a:pPr marL="207880" defTabSz="914446"/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APPROFONDIR</a:t>
            </a:r>
            <a:r>
              <a:rPr sz="861" b="1" spc="-32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SA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VISION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D’UN</a:t>
            </a:r>
            <a:r>
              <a:rPr sz="861" b="1" spc="-32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MÉTIER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(1H)</a:t>
            </a:r>
            <a:endParaRPr sz="861" dirty="0">
              <a:solidFill>
                <a:prstClr val="black"/>
              </a:solidFill>
              <a:latin typeface="Montserrat ExtraBold"/>
              <a:cs typeface="Montserrat ExtraBold"/>
            </a:endParaRPr>
          </a:p>
          <a:p>
            <a:pPr marL="207880" marR="884500" defTabSz="914446">
              <a:lnSpc>
                <a:spcPct val="198400"/>
              </a:lnSpc>
              <a:spcBef>
                <a:spcPts val="54"/>
              </a:spcBef>
            </a:pP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0"/>
              </a:rPr>
              <a:t>DEVENIR</a:t>
            </a:r>
            <a:r>
              <a:rPr sz="861" b="1" spc="-14" dirty="0">
                <a:solidFill>
                  <a:srgbClr val="164194"/>
                </a:solidFill>
                <a:latin typeface="Montserrat ExtraBold"/>
                <a:cs typeface="Montserrat ExtraBold"/>
                <a:hlinkClick r:id="rId20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0"/>
              </a:rPr>
              <a:t>CONSEILLER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20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0"/>
              </a:rPr>
              <a:t>SERVICE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20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0"/>
              </a:rPr>
              <a:t>RELATION</a:t>
            </a:r>
            <a:r>
              <a:rPr sz="861" b="1" spc="-14" dirty="0">
                <a:solidFill>
                  <a:srgbClr val="164194"/>
                </a:solidFill>
                <a:latin typeface="Montserrat ExtraBold"/>
                <a:cs typeface="Montserrat ExtraBold"/>
                <a:hlinkClick r:id="rId20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0"/>
              </a:rPr>
              <a:t>CLIENTS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20"/>
              </a:rPr>
              <a:t> 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20"/>
              </a:rPr>
              <a:t>(1H)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861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07880" marR="884500" defTabSz="914446">
              <a:lnSpc>
                <a:spcPct val="198400"/>
              </a:lnSpc>
              <a:spcBef>
                <a:spcPts val="54"/>
              </a:spcBef>
            </a:pP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1"/>
              </a:rPr>
              <a:t>DEVENIR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21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1"/>
              </a:rPr>
              <a:t>MEMBRE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21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1"/>
              </a:rPr>
              <a:t>DE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21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1"/>
              </a:rPr>
              <a:t>CODIR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21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1"/>
              </a:rPr>
              <a:t>DE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21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1"/>
              </a:rPr>
              <a:t>SECTEUR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21"/>
              </a:rPr>
              <a:t> 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21"/>
              </a:rPr>
              <a:t>(3H30)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861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07880" marR="884500" defTabSz="914446">
              <a:lnSpc>
                <a:spcPct val="198400"/>
              </a:lnSpc>
              <a:spcBef>
                <a:spcPts val="54"/>
              </a:spcBef>
            </a:pP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2"/>
              </a:rPr>
              <a:t>DEVENIR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22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2"/>
              </a:rPr>
              <a:t>CHARGÉ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22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2"/>
              </a:rPr>
              <a:t>DE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22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2"/>
              </a:rPr>
              <a:t>CLIENTÈLE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22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2"/>
              </a:rPr>
              <a:t>À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22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2"/>
              </a:rPr>
              <a:t>LA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22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2"/>
              </a:rPr>
              <a:t>BGPN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22"/>
              </a:rPr>
              <a:t> 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22"/>
              </a:rPr>
              <a:t>(1H)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861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07880" marR="884500" defTabSz="914446">
              <a:lnSpc>
                <a:spcPct val="198400"/>
              </a:lnSpc>
              <a:spcBef>
                <a:spcPts val="54"/>
              </a:spcBef>
            </a:pP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3"/>
              </a:rPr>
              <a:t>DEVENIR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23"/>
              </a:rPr>
              <a:t> 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23"/>
              </a:rPr>
              <a:t>FACTEUR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23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3"/>
              </a:rPr>
              <a:t>GUICHETIER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23"/>
              </a:rPr>
              <a:t> 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23"/>
              </a:rPr>
              <a:t>(1H)</a:t>
            </a:r>
            <a:endParaRPr sz="861" dirty="0">
              <a:solidFill>
                <a:prstClr val="black"/>
              </a:solidFill>
              <a:latin typeface="Montserrat ExtraBold"/>
              <a:cs typeface="Montserrat ExtraBold"/>
            </a:endParaRPr>
          </a:p>
          <a:p>
            <a:pPr defTabSz="914446">
              <a:spcBef>
                <a:spcPts val="23"/>
              </a:spcBef>
            </a:pPr>
            <a:endParaRPr sz="861" dirty="0">
              <a:solidFill>
                <a:prstClr val="black"/>
              </a:solidFill>
              <a:latin typeface="Montserrat ExtraBold"/>
              <a:cs typeface="Montserrat ExtraBold"/>
            </a:endParaRPr>
          </a:p>
          <a:p>
            <a:pPr marL="207880" defTabSz="914446"/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4"/>
              </a:rPr>
              <a:t>DEVENIR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24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4"/>
              </a:rPr>
              <a:t>ROP</a:t>
            </a:r>
            <a:r>
              <a:rPr sz="861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4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4"/>
              </a:rPr>
              <a:t>À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24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4"/>
              </a:rPr>
              <a:t>LA</a:t>
            </a:r>
            <a:r>
              <a:rPr sz="861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4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4"/>
              </a:rPr>
              <a:t>BSCC</a:t>
            </a:r>
            <a:r>
              <a:rPr sz="861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4"/>
              </a:rPr>
              <a:t> 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24"/>
              </a:rPr>
              <a:t>(1H)</a:t>
            </a:r>
            <a:endParaRPr sz="861" dirty="0">
              <a:solidFill>
                <a:prstClr val="black"/>
              </a:solidFill>
              <a:latin typeface="Montserrat ExtraBold"/>
              <a:cs typeface="Montserrat ExtraBold"/>
            </a:endParaRPr>
          </a:p>
          <a:p>
            <a:pPr marL="207880" marR="1077409" defTabSz="914446">
              <a:lnSpc>
                <a:spcPct val="101800"/>
              </a:lnSpc>
              <a:spcBef>
                <a:spcPts val="970"/>
              </a:spcBef>
            </a:pP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DÉVELOPPER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SA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POSTURE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COMMERCIALE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EN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 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TANT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QUE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CHARGÉ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DE</a:t>
            </a:r>
            <a:r>
              <a:rPr sz="861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CLIENTÈLE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EN</a:t>
            </a:r>
            <a:r>
              <a:rPr sz="861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BGPN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 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25"/>
              </a:rPr>
              <a:t>(2H)</a:t>
            </a:r>
            <a:endParaRPr sz="861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07880" marR="1077409" defTabSz="914446">
              <a:lnSpc>
                <a:spcPct val="101800"/>
              </a:lnSpc>
              <a:spcBef>
                <a:spcPts val="970"/>
              </a:spcBef>
            </a:pPr>
            <a:r>
              <a:rPr lang="fr-FR"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2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DEVELOPPER SA POSTURE COMMERCIALE EN TANT QUE CONSEILLER </a:t>
            </a:r>
            <a:r>
              <a:rPr lang="fr-FR"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26"/>
              </a:rPr>
              <a:t>EN </a:t>
            </a:r>
            <a:r>
              <a:rPr lang="fr-FR"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2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SERVICE RELATION CLIENTS</a:t>
            </a:r>
            <a:r>
              <a:rPr lang="fr-FR" sz="861" b="1" spc="-18" dirty="0">
                <a:solidFill>
                  <a:srgbClr val="164194"/>
                </a:solidFill>
                <a:latin typeface="Montserrat ExtraBold"/>
                <a:cs typeface="Montserrat ExtraBold"/>
              </a:rPr>
              <a:t> (2H)</a:t>
            </a:r>
          </a:p>
        </p:txBody>
      </p:sp>
      <p:sp>
        <p:nvSpPr>
          <p:cNvPr id="26" name="object 4"/>
          <p:cNvSpPr txBox="1"/>
          <p:nvPr/>
        </p:nvSpPr>
        <p:spPr>
          <a:xfrm>
            <a:off x="4439165" y="3879722"/>
            <a:ext cx="4309575" cy="3082322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1248" rIns="0" bIns="0" rtlCol="0" anchor="t">
            <a:spAutoFit/>
          </a:bodyPr>
          <a:lstStyle/>
          <a:p>
            <a:pPr defTabSz="914446">
              <a:spcBef>
                <a:spcPts val="404"/>
              </a:spcBef>
            </a:pPr>
            <a:endParaRPr sz="86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07880" defTabSz="914446"/>
            <a:r>
              <a:rPr sz="861" b="1" dirty="0">
                <a:solidFill>
                  <a:srgbClr val="009941"/>
                </a:solidFill>
                <a:latin typeface="Montserrat ExtraBold"/>
                <a:cs typeface="Montserrat ExtraBold"/>
                <a:hlinkClick r:id="rId27"/>
              </a:rPr>
              <a:t>RÉALISER UN CV </a:t>
            </a:r>
            <a:r>
              <a:rPr sz="861" b="1" spc="-9" dirty="0">
                <a:solidFill>
                  <a:srgbClr val="009941"/>
                </a:solidFill>
                <a:latin typeface="Montserrat ExtraBold"/>
                <a:cs typeface="Montserrat ExtraBold"/>
                <a:hlinkClick r:id="rId27"/>
              </a:rPr>
              <a:t>PERCUTANT</a:t>
            </a:r>
            <a:r>
              <a:rPr sz="861" b="1" dirty="0">
                <a:solidFill>
                  <a:srgbClr val="009941"/>
                </a:solidFill>
                <a:latin typeface="Montserrat ExtraBold"/>
                <a:cs typeface="Montserrat ExtraBold"/>
                <a:hlinkClick r:id="rId27"/>
              </a:rPr>
              <a:t> - </a:t>
            </a:r>
            <a:r>
              <a:rPr sz="861" b="1" spc="-14" dirty="0">
                <a:solidFill>
                  <a:srgbClr val="009941"/>
                </a:solidFill>
                <a:latin typeface="Montserrat ExtraBold"/>
                <a:cs typeface="Montserrat ExtraBold"/>
                <a:hlinkClick r:id="rId27"/>
              </a:rPr>
              <a:t>E-</a:t>
            </a:r>
            <a:r>
              <a:rPr sz="861" b="1" spc="-9" dirty="0">
                <a:solidFill>
                  <a:srgbClr val="009941"/>
                </a:solidFill>
                <a:latin typeface="Montserrat ExtraBold"/>
                <a:cs typeface="Montserrat ExtraBold"/>
                <a:hlinkClick r:id="rId27"/>
              </a:rPr>
              <a:t>LEARNING</a:t>
            </a:r>
            <a:endParaRPr sz="861" dirty="0">
              <a:solidFill>
                <a:prstClr val="black"/>
              </a:solidFill>
              <a:latin typeface="Montserrat ExtraBold"/>
              <a:cs typeface="Montserrat ExtraBold"/>
            </a:endParaRPr>
          </a:p>
          <a:p>
            <a:pPr marL="207880" marR="414610" defTabSz="914446"/>
            <a:r>
              <a:rPr sz="861" b="1" dirty="0">
                <a:solidFill>
                  <a:srgbClr val="009941"/>
                </a:solidFill>
                <a:latin typeface="Montserrat ExtraBold"/>
                <a:cs typeface="Montserrat ExtraBold"/>
                <a:hlinkClick r:id="rId28"/>
              </a:rPr>
              <a:t>RÉDIGER</a:t>
            </a:r>
            <a:r>
              <a:rPr sz="861" b="1" spc="-14" dirty="0">
                <a:solidFill>
                  <a:srgbClr val="009941"/>
                </a:solidFill>
                <a:latin typeface="Montserrat ExtraBold"/>
                <a:cs typeface="Montserrat ExtraBold"/>
                <a:hlinkClick r:id="rId28"/>
              </a:rPr>
              <a:t> </a:t>
            </a:r>
            <a:r>
              <a:rPr sz="861" b="1" dirty="0">
                <a:solidFill>
                  <a:srgbClr val="009941"/>
                </a:solidFill>
                <a:latin typeface="Montserrat ExtraBold"/>
                <a:cs typeface="Montserrat ExtraBold"/>
                <a:hlinkClick r:id="rId28"/>
              </a:rPr>
              <a:t>UNE</a:t>
            </a:r>
            <a:r>
              <a:rPr sz="861" b="1" spc="-14" dirty="0">
                <a:solidFill>
                  <a:srgbClr val="009941"/>
                </a:solidFill>
                <a:latin typeface="Montserrat ExtraBold"/>
                <a:cs typeface="Montserrat ExtraBold"/>
                <a:hlinkClick r:id="rId28"/>
              </a:rPr>
              <a:t> </a:t>
            </a:r>
            <a:r>
              <a:rPr sz="861" b="1" dirty="0">
                <a:solidFill>
                  <a:srgbClr val="009941"/>
                </a:solidFill>
                <a:latin typeface="Montserrat ExtraBold"/>
                <a:cs typeface="Montserrat ExtraBold"/>
                <a:hlinkClick r:id="rId28"/>
              </a:rPr>
              <a:t>LETTRE</a:t>
            </a:r>
            <a:r>
              <a:rPr sz="861" b="1" spc="-14" dirty="0">
                <a:solidFill>
                  <a:srgbClr val="009941"/>
                </a:solidFill>
                <a:latin typeface="Montserrat ExtraBold"/>
                <a:cs typeface="Montserrat ExtraBold"/>
                <a:hlinkClick r:id="rId28"/>
              </a:rPr>
              <a:t> </a:t>
            </a:r>
            <a:r>
              <a:rPr sz="861" b="1" dirty="0">
                <a:solidFill>
                  <a:srgbClr val="009941"/>
                </a:solidFill>
                <a:latin typeface="Montserrat ExtraBold"/>
                <a:cs typeface="Montserrat ExtraBold"/>
                <a:hlinkClick r:id="rId28"/>
              </a:rPr>
              <a:t>DE</a:t>
            </a:r>
            <a:r>
              <a:rPr sz="861" b="1" spc="-9" dirty="0">
                <a:solidFill>
                  <a:srgbClr val="009941"/>
                </a:solidFill>
                <a:latin typeface="Montserrat ExtraBold"/>
                <a:cs typeface="Montserrat ExtraBold"/>
                <a:hlinkClick r:id="rId28"/>
              </a:rPr>
              <a:t> MOTIVATION</a:t>
            </a:r>
            <a:r>
              <a:rPr sz="861" b="1" spc="-14" dirty="0">
                <a:solidFill>
                  <a:srgbClr val="009941"/>
                </a:solidFill>
                <a:latin typeface="Montserrat ExtraBold"/>
                <a:cs typeface="Montserrat ExtraBold"/>
                <a:hlinkClick r:id="rId28"/>
              </a:rPr>
              <a:t> </a:t>
            </a:r>
            <a:r>
              <a:rPr sz="861" b="1" dirty="0">
                <a:solidFill>
                  <a:srgbClr val="009941"/>
                </a:solidFill>
                <a:latin typeface="Montserrat ExtraBold"/>
                <a:cs typeface="Montserrat ExtraBold"/>
                <a:hlinkClick r:id="rId28"/>
              </a:rPr>
              <a:t>EFFICACE</a:t>
            </a:r>
            <a:r>
              <a:rPr sz="861" b="1" spc="-14" dirty="0">
                <a:solidFill>
                  <a:srgbClr val="009941"/>
                </a:solidFill>
                <a:latin typeface="Montserrat ExtraBold"/>
                <a:cs typeface="Montserrat ExtraBold"/>
                <a:hlinkClick r:id="rId28"/>
              </a:rPr>
              <a:t> </a:t>
            </a:r>
            <a:r>
              <a:rPr sz="861" b="1" dirty="0">
                <a:solidFill>
                  <a:srgbClr val="009941"/>
                </a:solidFill>
                <a:latin typeface="Montserrat ExtraBold"/>
                <a:cs typeface="Montserrat ExtraBold"/>
                <a:hlinkClick r:id="rId28"/>
              </a:rPr>
              <a:t>-</a:t>
            </a:r>
            <a:r>
              <a:rPr sz="861" b="1" spc="-14" dirty="0">
                <a:solidFill>
                  <a:srgbClr val="009941"/>
                </a:solidFill>
                <a:latin typeface="Montserrat ExtraBold"/>
                <a:cs typeface="Montserrat ExtraBold"/>
                <a:hlinkClick r:id="rId28"/>
              </a:rPr>
              <a:t> E-</a:t>
            </a:r>
            <a:r>
              <a:rPr sz="861" b="1" spc="-9" dirty="0">
                <a:solidFill>
                  <a:srgbClr val="009941"/>
                </a:solidFill>
                <a:latin typeface="Montserrat ExtraBold"/>
                <a:cs typeface="Montserrat ExtraBold"/>
                <a:hlinkClick r:id="rId28"/>
              </a:rPr>
              <a:t>LEARNING</a:t>
            </a:r>
            <a:r>
              <a:rPr sz="861" b="1" spc="-9" dirty="0">
                <a:solidFill>
                  <a:srgbClr val="009941"/>
                </a:solidFill>
                <a:latin typeface="Montserrat ExtraBold"/>
                <a:cs typeface="Montserrat ExtraBold"/>
              </a:rPr>
              <a:t> </a:t>
            </a:r>
            <a:endParaRPr lang="fr-FR" sz="861" b="1" spc="-9" dirty="0">
              <a:solidFill>
                <a:srgbClr val="009941"/>
              </a:solidFill>
              <a:latin typeface="Montserrat ExtraBold"/>
              <a:cs typeface="Montserrat ExtraBold"/>
            </a:endParaRPr>
          </a:p>
          <a:p>
            <a:pPr marL="207880" marR="414610" defTabSz="914446"/>
            <a:endParaRPr lang="fr-FR" sz="861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07880" marR="414610" defTabSz="914446"/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SE</a:t>
            </a:r>
            <a:r>
              <a:rPr sz="861" b="1" spc="-14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PRÉPARER</a:t>
            </a:r>
            <a:r>
              <a:rPr sz="861" b="1" spc="-14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</a:rPr>
              <a:t> L’ENTRETIEN</a:t>
            </a:r>
            <a:r>
              <a:rPr sz="861" b="1" spc="-14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861" b="1" spc="-14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</a:rPr>
              <a:t>RECRUTEMENT</a:t>
            </a:r>
            <a:endParaRPr sz="861" dirty="0">
              <a:solidFill>
                <a:prstClr val="black"/>
              </a:solidFill>
              <a:latin typeface="Montserrat ExtraBold"/>
              <a:cs typeface="Montserrat ExtraBold"/>
            </a:endParaRPr>
          </a:p>
          <a:p>
            <a:pPr marL="207880" defTabSz="914446">
              <a:spcBef>
                <a:spcPts val="240"/>
              </a:spcBef>
            </a:pPr>
            <a:r>
              <a:rPr sz="816" dirty="0">
                <a:solidFill>
                  <a:srgbClr val="009941"/>
                </a:solidFill>
                <a:latin typeface="Wingdings 3"/>
                <a:cs typeface="Wingdings 3"/>
                <a:hlinkClick r:id="rId29"/>
              </a:rPr>
              <a:t></a:t>
            </a:r>
            <a:r>
              <a:rPr sz="816" spc="195" dirty="0">
                <a:solidFill>
                  <a:srgbClr val="009941"/>
                </a:solidFill>
                <a:latin typeface="Times New Roman"/>
                <a:cs typeface="Times New Roman"/>
                <a:hlinkClick r:id="rId29"/>
              </a:rPr>
              <a:t>  </a:t>
            </a:r>
            <a:r>
              <a:rPr sz="816" b="1" dirty="0">
                <a:solidFill>
                  <a:srgbClr val="009941"/>
                </a:solidFill>
                <a:latin typeface="Montserrat"/>
                <a:cs typeface="Montserrat"/>
                <a:hlinkClick r:id="rId29"/>
              </a:rPr>
              <a:t>LA</a:t>
            </a:r>
            <a:r>
              <a:rPr sz="816" b="1" spc="-14" dirty="0">
                <a:solidFill>
                  <a:srgbClr val="009941"/>
                </a:solidFill>
                <a:latin typeface="Montserrat"/>
                <a:cs typeface="Montserrat"/>
                <a:hlinkClick r:id="rId29"/>
              </a:rPr>
              <a:t> </a:t>
            </a:r>
            <a:r>
              <a:rPr sz="816" b="1" spc="-18" dirty="0">
                <a:solidFill>
                  <a:srgbClr val="009941"/>
                </a:solidFill>
                <a:latin typeface="Montserrat"/>
                <a:cs typeface="Montserrat"/>
                <a:hlinkClick r:id="rId29"/>
              </a:rPr>
              <a:t>THÉORIE </a:t>
            </a:r>
            <a:r>
              <a:rPr sz="816" b="1" dirty="0">
                <a:solidFill>
                  <a:srgbClr val="009941"/>
                </a:solidFill>
                <a:latin typeface="Montserrat"/>
                <a:cs typeface="Montserrat"/>
                <a:hlinkClick r:id="rId29"/>
              </a:rPr>
              <a:t>-</a:t>
            </a:r>
            <a:r>
              <a:rPr sz="816" b="1" spc="-14" dirty="0">
                <a:solidFill>
                  <a:srgbClr val="009941"/>
                </a:solidFill>
                <a:latin typeface="Montserrat"/>
                <a:cs typeface="Montserrat"/>
                <a:hlinkClick r:id="rId29"/>
              </a:rPr>
              <a:t> </a:t>
            </a:r>
            <a:r>
              <a:rPr sz="816" b="1" spc="-27" dirty="0">
                <a:solidFill>
                  <a:srgbClr val="009941"/>
                </a:solidFill>
                <a:latin typeface="Montserrat"/>
                <a:cs typeface="Montserrat"/>
                <a:hlinkClick r:id="rId29"/>
              </a:rPr>
              <a:t>E-</a:t>
            </a:r>
            <a:r>
              <a:rPr sz="816" b="1" spc="-9" dirty="0">
                <a:solidFill>
                  <a:srgbClr val="009941"/>
                </a:solidFill>
                <a:latin typeface="Montserrat"/>
                <a:cs typeface="Montserrat"/>
                <a:hlinkClick r:id="rId29"/>
              </a:rPr>
              <a:t>LEARNING</a:t>
            </a:r>
            <a:r>
              <a:rPr lang="fr-FR" sz="816" b="1" spc="-9" dirty="0">
                <a:solidFill>
                  <a:srgbClr val="009941"/>
                </a:solidFill>
                <a:latin typeface="Montserrat"/>
                <a:cs typeface="Montserrat"/>
              </a:rPr>
              <a:t> ; </a:t>
            </a:r>
            <a:r>
              <a:rPr sz="816" dirty="0">
                <a:solidFill>
                  <a:srgbClr val="164194"/>
                </a:solidFill>
                <a:latin typeface="Wingdings 3"/>
                <a:cs typeface="Wingdings 3"/>
                <a:hlinkClick r:id="rId30"/>
              </a:rPr>
              <a:t></a:t>
            </a:r>
            <a:r>
              <a:rPr sz="816" spc="195" dirty="0">
                <a:solidFill>
                  <a:srgbClr val="164194"/>
                </a:solidFill>
                <a:latin typeface="Times New Roman"/>
                <a:cs typeface="Times New Roman"/>
                <a:hlinkClick r:id="rId30"/>
              </a:rPr>
              <a:t>  </a:t>
            </a:r>
            <a:r>
              <a:rPr sz="816" b="1" dirty="0">
                <a:solidFill>
                  <a:srgbClr val="164194"/>
                </a:solidFill>
                <a:latin typeface="Montserrat"/>
                <a:cs typeface="Montserrat"/>
                <a:hlinkClick r:id="rId30"/>
              </a:rPr>
              <a:t>LA</a:t>
            </a:r>
            <a:r>
              <a:rPr sz="816" b="1" spc="-18" dirty="0">
                <a:solidFill>
                  <a:srgbClr val="164194"/>
                </a:solidFill>
                <a:latin typeface="Montserrat"/>
                <a:cs typeface="Montserrat"/>
                <a:hlinkClick r:id="rId30"/>
              </a:rPr>
              <a:t> </a:t>
            </a:r>
            <a:r>
              <a:rPr sz="816" b="1" spc="-23" dirty="0">
                <a:solidFill>
                  <a:srgbClr val="164194"/>
                </a:solidFill>
                <a:latin typeface="Montserrat"/>
                <a:cs typeface="Montserrat"/>
                <a:hlinkClick r:id="rId30"/>
              </a:rPr>
              <a:t>PRATIQUE</a:t>
            </a:r>
            <a:r>
              <a:rPr sz="816" b="1" spc="-18" dirty="0">
                <a:solidFill>
                  <a:srgbClr val="164194"/>
                </a:solidFill>
                <a:latin typeface="Montserrat"/>
                <a:cs typeface="Montserrat"/>
                <a:hlinkClick r:id="rId30"/>
              </a:rPr>
              <a:t> (2H)</a:t>
            </a:r>
            <a:endParaRPr sz="816" dirty="0">
              <a:solidFill>
                <a:prstClr val="black"/>
              </a:solidFill>
              <a:latin typeface="Montserrat"/>
              <a:cs typeface="Montserrat"/>
            </a:endParaRPr>
          </a:p>
          <a:p>
            <a:pPr defTabSz="914446">
              <a:spcBef>
                <a:spcPts val="263"/>
              </a:spcBef>
            </a:pPr>
            <a:endParaRPr sz="816" dirty="0">
              <a:solidFill>
                <a:prstClr val="black"/>
              </a:solidFill>
              <a:latin typeface="Montserrat"/>
              <a:cs typeface="Montserrat"/>
            </a:endParaRPr>
          </a:p>
          <a:p>
            <a:pPr marL="207880" defTabSz="914446"/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1"/>
              </a:rPr>
              <a:t>MARKETING</a:t>
            </a:r>
            <a:r>
              <a:rPr sz="861" b="1" spc="-14" dirty="0">
                <a:solidFill>
                  <a:srgbClr val="164194"/>
                </a:solidFill>
                <a:latin typeface="Montserrat ExtraBold"/>
                <a:cs typeface="Montserrat ExtraBold"/>
                <a:hlinkClick r:id="rId31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1"/>
              </a:rPr>
              <a:t>DE</a:t>
            </a:r>
            <a:r>
              <a:rPr sz="861" b="1" spc="-14" dirty="0">
                <a:solidFill>
                  <a:srgbClr val="164194"/>
                </a:solidFill>
                <a:latin typeface="Montserrat ExtraBold"/>
                <a:cs typeface="Montserrat ExtraBold"/>
                <a:hlinkClick r:id="rId31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1"/>
              </a:rPr>
              <a:t>SOI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31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1"/>
              </a:rPr>
              <a:t>:</a:t>
            </a:r>
            <a:r>
              <a:rPr sz="861" b="1" spc="-14" dirty="0">
                <a:solidFill>
                  <a:srgbClr val="164194"/>
                </a:solidFill>
                <a:latin typeface="Montserrat ExtraBold"/>
                <a:cs typeface="Montserrat ExtraBold"/>
                <a:hlinkClick r:id="rId31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1"/>
              </a:rPr>
              <a:t>THÉORIE</a:t>
            </a:r>
            <a:r>
              <a:rPr sz="861" b="1" spc="-14" dirty="0">
                <a:solidFill>
                  <a:srgbClr val="164194"/>
                </a:solidFill>
                <a:latin typeface="Montserrat ExtraBold"/>
                <a:cs typeface="Montserrat ExtraBold"/>
                <a:hlinkClick r:id="rId31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1"/>
              </a:rPr>
              <a:t>+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31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1"/>
              </a:rPr>
              <a:t>TRAINING</a:t>
            </a:r>
            <a:r>
              <a:rPr sz="861" b="1" spc="-14" dirty="0">
                <a:solidFill>
                  <a:srgbClr val="164194"/>
                </a:solidFill>
                <a:latin typeface="Montserrat ExtraBold"/>
                <a:cs typeface="Montserrat ExtraBold"/>
                <a:hlinkClick r:id="rId31"/>
              </a:rPr>
              <a:t> 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31"/>
              </a:rPr>
              <a:t>(3H30)</a:t>
            </a:r>
            <a:endParaRPr sz="861" dirty="0">
              <a:solidFill>
                <a:prstClr val="black"/>
              </a:solidFill>
              <a:latin typeface="Montserrat ExtraBold"/>
              <a:cs typeface="Montserrat ExtraBold"/>
            </a:endParaRPr>
          </a:p>
          <a:p>
            <a:pPr marL="207880" marR="1071651" defTabSz="914446">
              <a:spcBef>
                <a:spcPts val="970"/>
              </a:spcBef>
            </a:pP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2"/>
              </a:rPr>
              <a:t>RECRUTEMENT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32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2"/>
              </a:rPr>
              <a:t>: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32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2"/>
              </a:rPr>
              <a:t>TOUT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32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2"/>
              </a:rPr>
              <a:t>SAVOIR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32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2"/>
              </a:rPr>
              <a:t>SUR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32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2"/>
              </a:rPr>
              <a:t>LES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32"/>
              </a:rPr>
              <a:t> 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32"/>
              </a:rPr>
              <a:t>PROCESSUS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2"/>
              </a:rPr>
              <a:t>DE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32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2"/>
              </a:rPr>
              <a:t>SELECTION</a:t>
            </a:r>
            <a:r>
              <a:rPr sz="861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32"/>
              </a:rPr>
              <a:t> 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32"/>
              </a:rPr>
              <a:t>(1H)</a:t>
            </a:r>
            <a:endParaRPr lang="fr-FR" sz="861" b="1" spc="-18" dirty="0">
              <a:solidFill>
                <a:srgbClr val="164194"/>
              </a:solidFill>
              <a:latin typeface="Montserrat ExtraBold"/>
              <a:cs typeface="Montserrat ExtraBold"/>
            </a:endParaRPr>
          </a:p>
          <a:p>
            <a:pPr marL="207880" marR="248766" defTabSz="914446"/>
            <a:endParaRPr lang="fr-FR" sz="861" b="1" spc="-18" dirty="0">
              <a:solidFill>
                <a:srgbClr val="009941"/>
              </a:solidFill>
              <a:latin typeface="Montserrat ExtraBold"/>
              <a:cs typeface="Montserrat ExtraBold"/>
              <a:hlinkClick r:id="rId33"/>
            </a:endParaRPr>
          </a:p>
          <a:p>
            <a:pPr marL="207880" marR="248766" defTabSz="914446"/>
            <a:r>
              <a:rPr sz="861" b="1" spc="-18" dirty="0">
                <a:solidFill>
                  <a:srgbClr val="009941"/>
                </a:solidFill>
                <a:latin typeface="Montserrat ExtraBold"/>
                <a:cs typeface="Montserrat ExtraBold"/>
                <a:hlinkClick r:id="rId33"/>
              </a:rPr>
              <a:t>PROMOUVOIR </a:t>
            </a:r>
            <a:r>
              <a:rPr sz="861" b="1" dirty="0">
                <a:solidFill>
                  <a:srgbClr val="009941"/>
                </a:solidFill>
                <a:latin typeface="Montserrat ExtraBold"/>
                <a:cs typeface="Montserrat ExtraBold"/>
                <a:hlinkClick r:id="rId33"/>
              </a:rPr>
              <a:t>SON</a:t>
            </a:r>
            <a:r>
              <a:rPr sz="861" b="1" spc="-18" dirty="0">
                <a:solidFill>
                  <a:srgbClr val="009941"/>
                </a:solidFill>
                <a:latin typeface="Montserrat ExtraBold"/>
                <a:cs typeface="Montserrat ExtraBold"/>
                <a:hlinkClick r:id="rId33"/>
              </a:rPr>
              <a:t> </a:t>
            </a:r>
            <a:r>
              <a:rPr sz="861" b="1" spc="-9" dirty="0">
                <a:solidFill>
                  <a:srgbClr val="009941"/>
                </a:solidFill>
                <a:latin typeface="Montserrat ExtraBold"/>
                <a:cs typeface="Montserrat ExtraBold"/>
                <a:hlinkClick r:id="rId33"/>
              </a:rPr>
              <a:t>PROJET</a:t>
            </a:r>
            <a:r>
              <a:rPr sz="861" b="1" spc="-18" dirty="0">
                <a:solidFill>
                  <a:srgbClr val="009941"/>
                </a:solidFill>
                <a:latin typeface="Montserrat ExtraBold"/>
                <a:cs typeface="Montserrat ExtraBold"/>
                <a:hlinkClick r:id="rId33"/>
              </a:rPr>
              <a:t> </a:t>
            </a:r>
            <a:r>
              <a:rPr sz="861" b="1" dirty="0">
                <a:solidFill>
                  <a:srgbClr val="009941"/>
                </a:solidFill>
                <a:latin typeface="Montserrat ExtraBold"/>
                <a:cs typeface="Montserrat ExtraBold"/>
                <a:hlinkClick r:id="rId33"/>
              </a:rPr>
              <a:t>À</a:t>
            </a:r>
            <a:r>
              <a:rPr sz="861" b="1" spc="-14" dirty="0">
                <a:solidFill>
                  <a:srgbClr val="009941"/>
                </a:solidFill>
                <a:latin typeface="Montserrat ExtraBold"/>
                <a:cs typeface="Montserrat ExtraBold"/>
                <a:hlinkClick r:id="rId33"/>
              </a:rPr>
              <a:t> </a:t>
            </a:r>
            <a:r>
              <a:rPr sz="861" b="1" spc="-18" dirty="0">
                <a:solidFill>
                  <a:srgbClr val="009941"/>
                </a:solidFill>
                <a:latin typeface="Montserrat ExtraBold"/>
                <a:cs typeface="Montserrat ExtraBold"/>
                <a:hlinkClick r:id="rId33"/>
              </a:rPr>
              <a:t>TRAVERS </a:t>
            </a:r>
            <a:r>
              <a:rPr sz="861" b="1" dirty="0">
                <a:solidFill>
                  <a:srgbClr val="009941"/>
                </a:solidFill>
                <a:latin typeface="Montserrat ExtraBold"/>
                <a:cs typeface="Montserrat ExtraBold"/>
                <a:hlinkClick r:id="rId33"/>
              </a:rPr>
              <a:t>SON</a:t>
            </a:r>
            <a:r>
              <a:rPr sz="861" b="1" spc="-18" dirty="0">
                <a:solidFill>
                  <a:srgbClr val="009941"/>
                </a:solidFill>
                <a:latin typeface="Montserrat ExtraBold"/>
                <a:cs typeface="Montserrat ExtraBold"/>
                <a:hlinkClick r:id="rId33"/>
              </a:rPr>
              <a:t> </a:t>
            </a:r>
            <a:r>
              <a:rPr sz="861" b="1" spc="-9" dirty="0">
                <a:solidFill>
                  <a:srgbClr val="009941"/>
                </a:solidFill>
                <a:latin typeface="Montserrat ExtraBold"/>
                <a:cs typeface="Montserrat ExtraBold"/>
                <a:hlinkClick r:id="rId33"/>
              </a:rPr>
              <a:t>RÉSEAU</a:t>
            </a:r>
            <a:r>
              <a:rPr sz="861" b="1" spc="-14" dirty="0">
                <a:solidFill>
                  <a:srgbClr val="009941"/>
                </a:solidFill>
                <a:latin typeface="Montserrat ExtraBold"/>
                <a:cs typeface="Montserrat ExtraBold"/>
                <a:hlinkClick r:id="rId33"/>
              </a:rPr>
              <a:t> </a:t>
            </a:r>
            <a:r>
              <a:rPr sz="861" b="1" dirty="0">
                <a:solidFill>
                  <a:srgbClr val="009941"/>
                </a:solidFill>
                <a:latin typeface="Montserrat ExtraBold"/>
                <a:cs typeface="Montserrat ExtraBold"/>
                <a:hlinkClick r:id="rId33"/>
              </a:rPr>
              <a:t>-</a:t>
            </a:r>
            <a:r>
              <a:rPr sz="861" b="1" spc="-18" dirty="0">
                <a:solidFill>
                  <a:srgbClr val="009941"/>
                </a:solidFill>
                <a:latin typeface="Montserrat ExtraBold"/>
                <a:cs typeface="Montserrat ExtraBold"/>
                <a:hlinkClick r:id="rId33"/>
              </a:rPr>
              <a:t> </a:t>
            </a:r>
            <a:r>
              <a:rPr sz="861" b="1" spc="-23" dirty="0" smtClean="0">
                <a:solidFill>
                  <a:srgbClr val="009941"/>
                </a:solidFill>
                <a:latin typeface="Montserrat ExtraBold"/>
                <a:cs typeface="Montserrat ExtraBold"/>
                <a:hlinkClick r:id="rId33"/>
              </a:rPr>
              <a:t>E-</a:t>
            </a:r>
            <a:r>
              <a:rPr sz="861" b="1" spc="-9" dirty="0" smtClean="0">
                <a:solidFill>
                  <a:srgbClr val="009941"/>
                </a:solidFill>
                <a:latin typeface="Montserrat ExtraBold"/>
                <a:cs typeface="Montserrat ExtraBold"/>
                <a:hlinkClick r:id="rId33"/>
              </a:rPr>
              <a:t>LEARNING</a:t>
            </a:r>
            <a:endParaRPr lang="fr-FR" sz="861" b="1" spc="-9" dirty="0" smtClean="0">
              <a:solidFill>
                <a:srgbClr val="009941"/>
              </a:solidFill>
              <a:latin typeface="Montserrat ExtraBold"/>
              <a:cs typeface="Montserrat ExtraBold"/>
            </a:endParaRPr>
          </a:p>
          <a:p>
            <a:pPr marL="207880" marR="248766" defTabSz="914446"/>
            <a:endParaRPr lang="fr-FR" sz="861" b="1" spc="-9" dirty="0">
              <a:solidFill>
                <a:srgbClr val="009941"/>
              </a:solidFill>
              <a:latin typeface="Montserrat ExtraBold"/>
              <a:cs typeface="Montserrat ExtraBold"/>
            </a:endParaRPr>
          </a:p>
          <a:p>
            <a:pPr marL="207880" marR="248766" defTabSz="914446"/>
            <a:r>
              <a:rPr lang="fr-FR" sz="900" dirty="0">
                <a:latin typeface="Montserrat Extrabold" panose="00000900000000000000" pitchFamily="2" charset="0"/>
                <a:hlinkClick r:id="rId34"/>
              </a:rPr>
              <a:t>Se démarquer et valoriser son projet sur les réseaux sociaux professionnels (2h) - CLASSE VIRTUELLE</a:t>
            </a:r>
            <a:endParaRPr lang="fr-FR" sz="900" dirty="0">
              <a:latin typeface="Montserrat Extrabold" panose="00000900000000000000" pitchFamily="2" charset="0"/>
            </a:endParaRPr>
          </a:p>
          <a:p>
            <a:pPr marL="207880" marR="248766" defTabSz="914446"/>
            <a:endParaRPr lang="fr-FR" sz="900" dirty="0">
              <a:latin typeface="Montserrat Extrabold" panose="00000900000000000000" pitchFamily="2" charset="0"/>
            </a:endParaRPr>
          </a:p>
          <a:p>
            <a:pPr marL="207880" marR="248766" defTabSz="914446"/>
            <a:r>
              <a:rPr sz="861" b="1" spc="-9" dirty="0">
                <a:solidFill>
                  <a:srgbClr val="009941"/>
                </a:solidFill>
                <a:latin typeface="Montserrat ExtraBold"/>
                <a:cs typeface="Montserrat ExtraBold"/>
              </a:rPr>
              <a:t> 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35"/>
              </a:rPr>
              <a:t>TRAVAILLER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5"/>
              </a:rPr>
              <a:t> SON PITCH 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35"/>
              </a:rPr>
              <a:t>(1H)</a:t>
            </a:r>
            <a:endParaRPr lang="fr-FR" sz="861" b="1" spc="-18" dirty="0">
              <a:solidFill>
                <a:srgbClr val="164194"/>
              </a:solidFill>
              <a:latin typeface="Montserrat ExtraBold"/>
              <a:cs typeface="Montserrat ExtraBold"/>
            </a:endParaRPr>
          </a:p>
          <a:p>
            <a:pPr marL="207880" marR="248766" defTabSz="914446"/>
            <a:endParaRPr lang="fr-FR" sz="600" b="1" spc="-18" dirty="0">
              <a:solidFill>
                <a:srgbClr val="164194"/>
              </a:solidFill>
              <a:latin typeface="Montserrat ExtraBold"/>
              <a:cs typeface="Montserrat ExtraBold"/>
            </a:endParaRPr>
          </a:p>
          <a:p>
            <a:pPr marL="207880" marR="248766" defTabSz="914446"/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6"/>
              </a:rPr>
              <a:t>REBONDIR</a:t>
            </a:r>
            <a:r>
              <a:rPr sz="861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36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6"/>
              </a:rPr>
              <a:t>-</a:t>
            </a:r>
            <a:r>
              <a:rPr sz="861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36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6"/>
              </a:rPr>
              <a:t>PRÉSENTIEL</a:t>
            </a:r>
            <a:r>
              <a:rPr sz="861" b="1" spc="9" dirty="0">
                <a:solidFill>
                  <a:srgbClr val="164194"/>
                </a:solidFill>
                <a:latin typeface="Montserrat ExtraBold"/>
                <a:cs typeface="Montserrat ExtraBold"/>
                <a:hlinkClick r:id="rId36"/>
              </a:rPr>
              <a:t> 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36"/>
              </a:rPr>
              <a:t>(7H)</a:t>
            </a:r>
            <a:endParaRPr lang="fr-FR" sz="861" b="1" spc="-18" dirty="0">
              <a:solidFill>
                <a:srgbClr val="164194"/>
              </a:solidFill>
              <a:latin typeface="Montserrat ExtraBold"/>
              <a:cs typeface="Montserrat ExtraBold"/>
            </a:endParaRPr>
          </a:p>
          <a:p>
            <a:pPr defTabSz="914446">
              <a:spcBef>
                <a:spcPts val="5"/>
              </a:spcBef>
            </a:pPr>
            <a:endParaRPr lang="fr-FR" sz="600" dirty="0">
              <a:solidFill>
                <a:prstClr val="black"/>
              </a:solidFill>
              <a:latin typeface="Montserrat"/>
              <a:cs typeface="Montserrat"/>
            </a:endParaRPr>
          </a:p>
          <a:p>
            <a:pPr marL="207880" defTabSz="914446"/>
            <a:r>
              <a:rPr lang="fr-FR" sz="860" dirty="0">
                <a:latin typeface="Montserrat ExtraBold" panose="00000900000000000000" pitchFamily="2" charset="0"/>
                <a:hlinkClick r:id="rId37"/>
              </a:rPr>
              <a:t>VAE. Se préparer à l’épreuve orale – (2h30)</a:t>
            </a:r>
            <a:endParaRPr lang="fr-FR" sz="860" dirty="0">
              <a:latin typeface="Montserrat ExtraBold" panose="00000900000000000000" pitchFamily="2" charset="0"/>
            </a:endParaRPr>
          </a:p>
          <a:p>
            <a:pPr marL="207880" marR="248766" defTabSz="914446"/>
            <a:endParaRPr sz="861" dirty="0">
              <a:solidFill>
                <a:prstClr val="black"/>
              </a:solidFill>
              <a:latin typeface="Montserrat ExtraBold"/>
              <a:cs typeface="Montserrat ExtraBold"/>
            </a:endParaRPr>
          </a:p>
        </p:txBody>
      </p:sp>
      <p:sp>
        <p:nvSpPr>
          <p:cNvPr id="27" name="object 5"/>
          <p:cNvSpPr txBox="1"/>
          <p:nvPr/>
        </p:nvSpPr>
        <p:spPr>
          <a:xfrm>
            <a:off x="4707205" y="564291"/>
            <a:ext cx="4057352" cy="22091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7" defTabSz="914446">
              <a:spcBef>
                <a:spcPts val="91"/>
              </a:spcBef>
            </a:pPr>
            <a:r>
              <a:rPr sz="1360" b="1" spc="-50" dirty="0">
                <a:solidFill>
                  <a:srgbClr val="164194"/>
                </a:solidFill>
                <a:latin typeface="Montserrat"/>
                <a:cs typeface="Montserrat"/>
              </a:rPr>
              <a:t>APPROFONDIR</a:t>
            </a:r>
            <a:r>
              <a:rPr sz="136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60" b="1" spc="-41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360" b="1" spc="-45" dirty="0">
                <a:solidFill>
                  <a:srgbClr val="164194"/>
                </a:solidFill>
                <a:latin typeface="Montserrat"/>
                <a:cs typeface="Montserrat"/>
              </a:rPr>
              <a:t> VISION </a:t>
            </a:r>
            <a:r>
              <a:rPr sz="1360" b="1" spc="-50" dirty="0">
                <a:solidFill>
                  <a:srgbClr val="164194"/>
                </a:solidFill>
                <a:latin typeface="Montserrat"/>
                <a:cs typeface="Montserrat"/>
              </a:rPr>
              <a:t>D’UNE</a:t>
            </a:r>
            <a:r>
              <a:rPr sz="1360" b="1" spc="-41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60" b="1" spc="-32" dirty="0">
                <a:solidFill>
                  <a:srgbClr val="164194"/>
                </a:solidFill>
                <a:latin typeface="Montserrat"/>
                <a:cs typeface="Montserrat"/>
              </a:rPr>
              <a:t>FONCTION</a:t>
            </a:r>
            <a:endParaRPr sz="1360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28" name="object 6"/>
          <p:cNvSpPr txBox="1"/>
          <p:nvPr/>
        </p:nvSpPr>
        <p:spPr>
          <a:xfrm>
            <a:off x="4827621" y="3552288"/>
            <a:ext cx="2981254" cy="22091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7" defTabSz="914446">
              <a:spcBef>
                <a:spcPts val="91"/>
              </a:spcBef>
            </a:pPr>
            <a:r>
              <a:rPr sz="1360" b="1" spc="-23" dirty="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36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60" b="1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36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60" b="1" spc="-9" dirty="0">
                <a:solidFill>
                  <a:srgbClr val="164194"/>
                </a:solidFill>
                <a:latin typeface="Montserrat"/>
                <a:cs typeface="Montserrat"/>
              </a:rPr>
              <a:t>CANDIDATURE</a:t>
            </a:r>
            <a:endParaRPr sz="1360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29" name="object 7"/>
          <p:cNvSpPr txBox="1"/>
          <p:nvPr/>
        </p:nvSpPr>
        <p:spPr>
          <a:xfrm>
            <a:off x="4445973" y="586004"/>
            <a:ext cx="239752" cy="205184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 defTabSz="914446">
              <a:lnSpc>
                <a:spcPts val="1587"/>
              </a:lnSpc>
            </a:pPr>
            <a:r>
              <a:rPr sz="1360" b="1" spc="-45" dirty="0">
                <a:solidFill>
                  <a:srgbClr val="FFFFFF"/>
                </a:solidFill>
                <a:latin typeface="Montserrat ExtraBold"/>
                <a:cs typeface="Montserrat ExtraBold"/>
              </a:rPr>
              <a:t>3</a:t>
            </a:r>
            <a:endParaRPr sz="1360" dirty="0">
              <a:solidFill>
                <a:prstClr val="black"/>
              </a:solidFill>
              <a:latin typeface="Montserrat ExtraBold"/>
              <a:cs typeface="Montserrat ExtraBold"/>
            </a:endParaRPr>
          </a:p>
        </p:txBody>
      </p:sp>
      <p:sp>
        <p:nvSpPr>
          <p:cNvPr id="30" name="object 8"/>
          <p:cNvSpPr txBox="1"/>
          <p:nvPr/>
        </p:nvSpPr>
        <p:spPr>
          <a:xfrm>
            <a:off x="4524527" y="3568021"/>
            <a:ext cx="239752" cy="205184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 defTabSz="914446">
              <a:lnSpc>
                <a:spcPts val="1587"/>
              </a:lnSpc>
            </a:pPr>
            <a:r>
              <a:rPr sz="1360" b="1" spc="-45" dirty="0">
                <a:solidFill>
                  <a:srgbClr val="FFFFFF"/>
                </a:solidFill>
                <a:latin typeface="Montserrat ExtraBold"/>
                <a:cs typeface="Montserrat ExtraBold"/>
              </a:rPr>
              <a:t>4</a:t>
            </a:r>
            <a:endParaRPr sz="1360" dirty="0">
              <a:solidFill>
                <a:prstClr val="black"/>
              </a:solidFill>
              <a:latin typeface="Montserrat ExtraBold"/>
              <a:cs typeface="Montserrat ExtraBold"/>
            </a:endParaRPr>
          </a:p>
        </p:txBody>
      </p:sp>
      <p:sp>
        <p:nvSpPr>
          <p:cNvPr id="31" name="object 3"/>
          <p:cNvSpPr txBox="1"/>
          <p:nvPr/>
        </p:nvSpPr>
        <p:spPr>
          <a:xfrm>
            <a:off x="8947311" y="926714"/>
            <a:ext cx="3141644" cy="879796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1248" rIns="0" bIns="0" rtlCol="0">
            <a:spAutoFit/>
          </a:bodyPr>
          <a:lstStyle/>
          <a:p>
            <a:pPr defTabSz="914446">
              <a:spcBef>
                <a:spcPts val="404"/>
              </a:spcBef>
            </a:pPr>
            <a:endParaRPr sz="86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07880" defTabSz="914446"/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8"/>
              </a:rPr>
              <a:t>LES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38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8"/>
              </a:rPr>
              <a:t>ESSENTIELS</a:t>
            </a:r>
            <a:r>
              <a:rPr sz="861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38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8"/>
              </a:rPr>
              <a:t>DE</a:t>
            </a:r>
            <a:r>
              <a:rPr sz="861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38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8"/>
              </a:rPr>
              <a:t>LA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38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8"/>
              </a:rPr>
              <a:t>PRISE</a:t>
            </a:r>
            <a:r>
              <a:rPr sz="861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38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8"/>
              </a:rPr>
              <a:t>DE</a:t>
            </a:r>
            <a:r>
              <a:rPr sz="861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38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38"/>
              </a:rPr>
              <a:t>POSTE</a:t>
            </a:r>
            <a:r>
              <a:rPr sz="861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38"/>
              </a:rPr>
              <a:t> 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38"/>
              </a:rPr>
              <a:t>(1H)</a:t>
            </a:r>
            <a:endParaRPr sz="861" dirty="0">
              <a:solidFill>
                <a:prstClr val="black"/>
              </a:solidFill>
              <a:latin typeface="Montserrat ExtraBold"/>
              <a:cs typeface="Montserrat ExtraBold"/>
            </a:endParaRPr>
          </a:p>
          <a:p>
            <a:pPr marL="207880" defTabSz="914446">
              <a:spcBef>
                <a:spcPts val="993"/>
              </a:spcBef>
            </a:pP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PDP PLAN</a:t>
            </a:r>
            <a:r>
              <a:rPr sz="861" b="1" spc="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 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</a:rPr>
              <a:t>DÉVELOPPEMENT</a:t>
            </a:r>
            <a:r>
              <a:rPr sz="861" b="1" spc="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</a:rPr>
              <a:t>PROFESSIONNEL</a:t>
            </a:r>
            <a:endParaRPr sz="861" dirty="0">
              <a:solidFill>
                <a:prstClr val="black"/>
              </a:solidFill>
              <a:latin typeface="Montserrat ExtraBold"/>
              <a:cs typeface="Montserrat ExtraBold"/>
            </a:endParaRPr>
          </a:p>
          <a:p>
            <a:pPr marL="207880" defTabSz="914446">
              <a:spcBef>
                <a:spcPts val="240"/>
              </a:spcBef>
            </a:pPr>
            <a:r>
              <a:rPr sz="816" dirty="0">
                <a:solidFill>
                  <a:srgbClr val="E52332"/>
                </a:solidFill>
                <a:latin typeface="Wingdings 3"/>
                <a:cs typeface="Wingdings 3"/>
                <a:hlinkClick r:id="rId39"/>
              </a:rPr>
              <a:t></a:t>
            </a:r>
            <a:r>
              <a:rPr sz="816" spc="199" dirty="0">
                <a:solidFill>
                  <a:srgbClr val="E52332"/>
                </a:solidFill>
                <a:latin typeface="Times New Roman"/>
                <a:cs typeface="Times New Roman"/>
                <a:hlinkClick r:id="rId39"/>
              </a:rPr>
              <a:t>  </a:t>
            </a:r>
            <a:r>
              <a:rPr sz="816" b="1" spc="-18" dirty="0">
                <a:solidFill>
                  <a:srgbClr val="E52332"/>
                </a:solidFill>
                <a:latin typeface="Montserrat"/>
                <a:cs typeface="Montserrat"/>
                <a:hlinkClick r:id="rId39"/>
              </a:rPr>
              <a:t>PRÉSENTIEL</a:t>
            </a:r>
            <a:r>
              <a:rPr sz="816" b="1" spc="-9" dirty="0">
                <a:solidFill>
                  <a:srgbClr val="E52332"/>
                </a:solidFill>
                <a:latin typeface="Montserrat"/>
                <a:cs typeface="Montserrat"/>
                <a:hlinkClick r:id="rId39"/>
              </a:rPr>
              <a:t> </a:t>
            </a:r>
            <a:r>
              <a:rPr sz="816" b="1" spc="-18" dirty="0">
                <a:solidFill>
                  <a:srgbClr val="E52332"/>
                </a:solidFill>
                <a:latin typeface="Montserrat"/>
                <a:cs typeface="Montserrat"/>
                <a:hlinkClick r:id="rId39"/>
              </a:rPr>
              <a:t>3H30</a:t>
            </a:r>
            <a:endParaRPr sz="816" dirty="0">
              <a:solidFill>
                <a:prstClr val="black"/>
              </a:solidFill>
              <a:latin typeface="Montserrat"/>
              <a:cs typeface="Montserrat"/>
            </a:endParaRPr>
          </a:p>
          <a:p>
            <a:pPr marL="207880" defTabSz="914446">
              <a:spcBef>
                <a:spcPts val="249"/>
              </a:spcBef>
            </a:pPr>
            <a:r>
              <a:rPr sz="816" dirty="0">
                <a:solidFill>
                  <a:srgbClr val="E52332"/>
                </a:solidFill>
                <a:latin typeface="Wingdings 3"/>
                <a:cs typeface="Wingdings 3"/>
                <a:hlinkClick r:id="rId40"/>
              </a:rPr>
              <a:t></a:t>
            </a:r>
            <a:r>
              <a:rPr sz="816" spc="195" dirty="0">
                <a:solidFill>
                  <a:srgbClr val="E52332"/>
                </a:solidFill>
                <a:latin typeface="Times New Roman"/>
                <a:cs typeface="Times New Roman"/>
                <a:hlinkClick r:id="rId40"/>
              </a:rPr>
              <a:t>  </a:t>
            </a:r>
            <a:r>
              <a:rPr sz="816" b="1" spc="-9" dirty="0">
                <a:solidFill>
                  <a:srgbClr val="E52332"/>
                </a:solidFill>
                <a:latin typeface="Montserrat"/>
                <a:cs typeface="Montserrat"/>
                <a:hlinkClick r:id="rId40"/>
              </a:rPr>
              <a:t>CLASSE</a:t>
            </a:r>
            <a:r>
              <a:rPr sz="816" b="1" spc="-14" dirty="0">
                <a:solidFill>
                  <a:srgbClr val="E52332"/>
                </a:solidFill>
                <a:latin typeface="Montserrat"/>
                <a:cs typeface="Montserrat"/>
                <a:hlinkClick r:id="rId40"/>
              </a:rPr>
              <a:t> </a:t>
            </a:r>
            <a:r>
              <a:rPr sz="816" b="1" spc="-23" dirty="0">
                <a:solidFill>
                  <a:srgbClr val="E52332"/>
                </a:solidFill>
                <a:latin typeface="Montserrat"/>
                <a:cs typeface="Montserrat"/>
                <a:hlinkClick r:id="rId40"/>
              </a:rPr>
              <a:t>VIRTUELLE</a:t>
            </a:r>
            <a:r>
              <a:rPr sz="816" b="1" spc="-14" dirty="0">
                <a:solidFill>
                  <a:srgbClr val="E52332"/>
                </a:solidFill>
                <a:latin typeface="Montserrat"/>
                <a:cs typeface="Montserrat"/>
                <a:hlinkClick r:id="rId40"/>
              </a:rPr>
              <a:t> </a:t>
            </a:r>
            <a:r>
              <a:rPr sz="816" b="1" spc="-18" dirty="0">
                <a:solidFill>
                  <a:srgbClr val="E52332"/>
                </a:solidFill>
                <a:latin typeface="Montserrat"/>
                <a:cs typeface="Montserrat"/>
                <a:hlinkClick r:id="rId40"/>
              </a:rPr>
              <a:t>3H30</a:t>
            </a:r>
            <a:endParaRPr sz="816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33" name="object 5"/>
          <p:cNvSpPr txBox="1"/>
          <p:nvPr/>
        </p:nvSpPr>
        <p:spPr>
          <a:xfrm>
            <a:off x="9483012" y="630136"/>
            <a:ext cx="2565848" cy="22091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7" defTabSz="914446">
              <a:spcBef>
                <a:spcPts val="91"/>
              </a:spcBef>
            </a:pPr>
            <a:r>
              <a:rPr sz="1360" b="1" spc="-50">
                <a:solidFill>
                  <a:srgbClr val="164194"/>
                </a:solidFill>
                <a:latin typeface="Montserrat"/>
                <a:cs typeface="Montserrat"/>
              </a:rPr>
              <a:t>RÉUSSIR</a:t>
            </a:r>
            <a:r>
              <a:rPr sz="1360" b="1" spc="-59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60" b="1" spc="-41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360" b="1" spc="-59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60" b="1" spc="-50">
                <a:solidFill>
                  <a:srgbClr val="164194"/>
                </a:solidFill>
                <a:latin typeface="Montserrat"/>
                <a:cs typeface="Montserrat"/>
              </a:rPr>
              <a:t>PRISE</a:t>
            </a:r>
            <a:r>
              <a:rPr sz="1360" b="1" spc="-59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60" b="1" spc="-32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360" b="1" spc="-59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60" b="1" spc="-18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36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35" name="object 7"/>
          <p:cNvSpPr txBox="1"/>
          <p:nvPr/>
        </p:nvSpPr>
        <p:spPr>
          <a:xfrm>
            <a:off x="9027683" y="646833"/>
            <a:ext cx="381768" cy="205184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 defTabSz="914446">
              <a:lnSpc>
                <a:spcPts val="1587"/>
              </a:lnSpc>
            </a:pPr>
            <a:r>
              <a:rPr sz="1360" b="1" spc="-45">
                <a:solidFill>
                  <a:srgbClr val="FFFFFF"/>
                </a:solidFill>
                <a:latin typeface="Montserrat ExtraBold"/>
                <a:cs typeface="Montserrat ExtraBold"/>
              </a:rPr>
              <a:t>5</a:t>
            </a:r>
            <a:endParaRPr sz="1360">
              <a:solidFill>
                <a:prstClr val="black"/>
              </a:solidFill>
              <a:latin typeface="Montserrat ExtraBold"/>
              <a:cs typeface="Montserrat ExtraBold"/>
            </a:endParaRPr>
          </a:p>
        </p:txBody>
      </p:sp>
      <p:sp>
        <p:nvSpPr>
          <p:cNvPr id="37" name="object 5"/>
          <p:cNvSpPr txBox="1"/>
          <p:nvPr/>
        </p:nvSpPr>
        <p:spPr>
          <a:xfrm>
            <a:off x="8896466" y="1984195"/>
            <a:ext cx="3227016" cy="22707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7" defTabSz="914446">
              <a:spcBef>
                <a:spcPts val="91"/>
              </a:spcBef>
            </a:pPr>
            <a:r>
              <a:rPr sz="1400" b="1" dirty="0">
                <a:solidFill>
                  <a:srgbClr val="FFC800"/>
                </a:solidFill>
                <a:latin typeface="Montserrat"/>
                <a:cs typeface="Montserrat"/>
              </a:rPr>
              <a:t>Les</a:t>
            </a:r>
            <a:r>
              <a:rPr sz="14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400" b="1" spc="-9" dirty="0">
                <a:solidFill>
                  <a:srgbClr val="FFC800"/>
                </a:solidFill>
                <a:latin typeface="Montserrat"/>
                <a:cs typeface="Montserrat"/>
              </a:rPr>
              <a:t>ateliers</a:t>
            </a:r>
            <a:r>
              <a:rPr sz="14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lang="fr-FR" sz="1400" b="1" spc="-45" dirty="0">
                <a:solidFill>
                  <a:srgbClr val="FFC800"/>
                </a:solidFill>
                <a:latin typeface="Montserrat"/>
                <a:cs typeface="Montserrat"/>
              </a:rPr>
              <a:t>dédiés </a:t>
            </a:r>
            <a:r>
              <a:rPr sz="1400" b="1" dirty="0">
                <a:solidFill>
                  <a:srgbClr val="FFC800"/>
                </a:solidFill>
                <a:latin typeface="Montserrat"/>
                <a:cs typeface="Montserrat"/>
              </a:rPr>
              <a:t>RRH</a:t>
            </a:r>
            <a:r>
              <a:rPr lang="fr-FR" sz="1400" b="1" dirty="0">
                <a:solidFill>
                  <a:srgbClr val="FFC800"/>
                </a:solidFill>
                <a:latin typeface="Montserrat"/>
                <a:cs typeface="Montserrat"/>
              </a:rPr>
              <a:t>/</a:t>
            </a:r>
            <a:r>
              <a:rPr sz="1400" b="1" spc="-41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400" b="1" spc="-9" dirty="0">
                <a:solidFill>
                  <a:srgbClr val="FFC800"/>
                </a:solidFill>
                <a:latin typeface="Montserrat"/>
                <a:cs typeface="Montserrat"/>
              </a:rPr>
              <a:t>managers</a:t>
            </a:r>
            <a:endParaRPr sz="1400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81C54-88B8-EE42-A94D-CFA67202B7C0}"/>
              </a:ext>
            </a:extLst>
          </p:cNvPr>
          <p:cNvSpPr/>
          <p:nvPr/>
        </p:nvSpPr>
        <p:spPr>
          <a:xfrm>
            <a:off x="9409451" y="5699290"/>
            <a:ext cx="1345635" cy="854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bject 3"/>
          <p:cNvSpPr txBox="1"/>
          <p:nvPr/>
        </p:nvSpPr>
        <p:spPr>
          <a:xfrm>
            <a:off x="8875424" y="2357112"/>
            <a:ext cx="3269100" cy="3675048"/>
          </a:xfrm>
          <a:prstGeom prst="rect">
            <a:avLst/>
          </a:prstGeom>
          <a:ln w="56705">
            <a:solidFill>
              <a:srgbClr val="FFC800"/>
            </a:solidFill>
          </a:ln>
        </p:spPr>
        <p:txBody>
          <a:bodyPr vert="horz" wrap="square" lIns="0" tIns="51248" rIns="0" bIns="0" rtlCol="0">
            <a:spAutoFit/>
          </a:bodyPr>
          <a:lstStyle/>
          <a:p>
            <a:pPr marL="207880" marR="330537" defTabSz="914446">
              <a:spcBef>
                <a:spcPts val="404"/>
              </a:spcBef>
            </a:pP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41"/>
              </a:rPr>
              <a:t>PDP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1"/>
              </a:rPr>
              <a:t>-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41"/>
              </a:rPr>
              <a:t> PLAN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41"/>
              </a:rPr>
              <a:t> 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41"/>
              </a:rPr>
              <a:t>DE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41"/>
              </a:rPr>
              <a:t> </a:t>
            </a:r>
            <a:r>
              <a:rPr sz="861" b="1" spc="-36" dirty="0">
                <a:solidFill>
                  <a:srgbClr val="164194"/>
                </a:solidFill>
                <a:latin typeface="Montserrat ExtraBold"/>
                <a:cs typeface="Montserrat ExtraBold"/>
                <a:hlinkClick r:id="rId41"/>
              </a:rPr>
              <a:t>DÉVELOPPEMENT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41"/>
              </a:rPr>
              <a:t> </a:t>
            </a:r>
            <a:r>
              <a:rPr sz="861" b="1" spc="-32" dirty="0">
                <a:solidFill>
                  <a:srgbClr val="164194"/>
                </a:solidFill>
                <a:latin typeface="Montserrat ExtraBold"/>
                <a:cs typeface="Montserrat ExtraBold"/>
                <a:hlinkClick r:id="rId41"/>
              </a:rPr>
              <a:t>PROFESSIONNEL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41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1"/>
              </a:rPr>
              <a:t>-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41"/>
              </a:rPr>
              <a:t> </a:t>
            </a:r>
            <a:r>
              <a:rPr sz="861" b="1" spc="-32" dirty="0">
                <a:solidFill>
                  <a:srgbClr val="164194"/>
                </a:solidFill>
                <a:latin typeface="Montserrat ExtraBold"/>
                <a:cs typeface="Montserrat ExtraBold"/>
                <a:hlinkClick r:id="rId41"/>
              </a:rPr>
              <a:t>MANAGER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41"/>
              </a:rPr>
              <a:t> 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41"/>
              </a:rPr>
              <a:t>(2H)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861" b="1" spc="-18" dirty="0">
              <a:solidFill>
                <a:srgbClr val="164194"/>
              </a:solidFill>
              <a:latin typeface="Montserrat ExtraBold"/>
              <a:cs typeface="Montserrat ExtraBold"/>
            </a:endParaRPr>
          </a:p>
          <a:p>
            <a:pPr marL="207880" marR="330537" defTabSz="914446">
              <a:spcBef>
                <a:spcPts val="404"/>
              </a:spcBef>
            </a:pP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DÉTECTER</a:t>
            </a:r>
            <a:r>
              <a:rPr sz="861" b="1" spc="-14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</a:t>
            </a:r>
            <a:r>
              <a:rPr sz="861" b="1" spc="-14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POTENTIEL</a:t>
            </a:r>
            <a:r>
              <a:rPr sz="861" b="1" spc="-14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D’UN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</a:rPr>
              <a:t> COLLABORATEUR</a:t>
            </a:r>
            <a:r>
              <a:rPr lang="fr-FR" sz="861" b="1" spc="-9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</a:p>
          <a:p>
            <a:pPr marL="207880" marR="456647" defTabSz="914446">
              <a:spcBef>
                <a:spcPts val="240"/>
              </a:spcBef>
            </a:pPr>
            <a:r>
              <a:rPr sz="816" dirty="0">
                <a:solidFill>
                  <a:srgbClr val="164194"/>
                </a:solidFill>
                <a:latin typeface="Wingdings 3"/>
                <a:cs typeface="Wingdings 3"/>
                <a:hlinkClick r:id="rId42"/>
              </a:rPr>
              <a:t></a:t>
            </a:r>
            <a:r>
              <a:rPr sz="816" spc="185" dirty="0">
                <a:solidFill>
                  <a:srgbClr val="164194"/>
                </a:solidFill>
                <a:latin typeface="Times New Roman"/>
                <a:cs typeface="Times New Roman"/>
                <a:hlinkClick r:id="rId42"/>
              </a:rPr>
              <a:t>  </a:t>
            </a:r>
            <a:r>
              <a:rPr lang="fr-FR"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3"/>
              </a:rPr>
              <a:t>EMRG (ATELIER 2H30) - DETECTER LE POTENTIEL D'UN COLLABORATEUR (DISTANCIEL)</a:t>
            </a:r>
            <a:endParaRPr lang="fr-FR" sz="861" b="1" dirty="0">
              <a:solidFill>
                <a:srgbClr val="164194"/>
              </a:solidFill>
              <a:latin typeface="Montserrat ExtraBold"/>
              <a:cs typeface="Montserrat ExtraBold"/>
            </a:endParaRPr>
          </a:p>
          <a:p>
            <a:pPr marL="207880" defTabSz="914446">
              <a:spcBef>
                <a:spcPts val="240"/>
              </a:spcBef>
            </a:pPr>
            <a:endParaRPr sz="816" dirty="0">
              <a:solidFill>
                <a:prstClr val="black"/>
              </a:solidFill>
              <a:latin typeface="Montserrat"/>
              <a:cs typeface="Montserrat"/>
            </a:endParaRPr>
          </a:p>
          <a:p>
            <a:pPr marL="207880" marR="456647" defTabSz="914446"/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ATELIER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ONBOARDING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-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COMMENT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GARANTIR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 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L’INTÉGRATION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D’UN </a:t>
            </a:r>
            <a:r>
              <a:rPr sz="861" b="1" spc="-9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COLLABORATEUR</a:t>
            </a:r>
            <a:r>
              <a:rPr sz="861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DANS UN</a:t>
            </a:r>
            <a:r>
              <a:rPr sz="861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ENVIRONNEMENT</a:t>
            </a:r>
            <a:r>
              <a:rPr sz="861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 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EN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CONSTANTE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ÉVOLUTION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?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-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CLASSE</a:t>
            </a:r>
            <a:r>
              <a:rPr sz="861" b="1" spc="-23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 </a:t>
            </a:r>
            <a:r>
              <a:rPr sz="861" b="1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VIRTUELLE</a:t>
            </a:r>
            <a:r>
              <a:rPr sz="861" b="1" spc="-27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 </a:t>
            </a:r>
            <a:r>
              <a:rPr sz="861" b="1" spc="-18" dirty="0">
                <a:solidFill>
                  <a:srgbClr val="164194"/>
                </a:solidFill>
                <a:latin typeface="Montserrat ExtraBold"/>
                <a:cs typeface="Montserrat ExtraBold"/>
                <a:hlinkClick r:id="rId44"/>
              </a:rPr>
              <a:t>(2H)</a:t>
            </a:r>
            <a:endParaRPr lang="fr-FR" sz="861" b="1" spc="-18" dirty="0">
              <a:solidFill>
                <a:srgbClr val="164194"/>
              </a:solidFill>
              <a:latin typeface="Montserrat ExtraBold"/>
              <a:cs typeface="Montserrat ExtraBold"/>
            </a:endParaRPr>
          </a:p>
          <a:p>
            <a:pPr marL="207880" marR="456647" defTabSz="914446"/>
            <a:endParaRPr lang="fr-FR" sz="861" b="1" spc="-18" dirty="0">
              <a:solidFill>
                <a:srgbClr val="164194"/>
              </a:solidFill>
              <a:latin typeface="Montserrat ExtraBold"/>
              <a:cs typeface="Montserrat ExtraBold"/>
            </a:endParaRPr>
          </a:p>
          <a:p>
            <a:pPr marL="207880" marR="456647" defTabSz="914446"/>
            <a:r>
              <a:rPr lang="fr-FR" sz="861" b="1" spc="-18" dirty="0">
                <a:solidFill>
                  <a:srgbClr val="164194"/>
                </a:solidFill>
                <a:latin typeface="Montserrat ExtraBold"/>
                <a:cs typeface="Montserrat ExtraBold"/>
              </a:rPr>
              <a:t>Sélectionner:</a:t>
            </a:r>
          </a:p>
          <a:p>
            <a:pPr marL="229235">
              <a:lnSpc>
                <a:spcPct val="100000"/>
              </a:lnSpc>
            </a:pPr>
            <a:r>
              <a:rPr lang="fr-FR" sz="90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LES</a:t>
            </a:r>
            <a:r>
              <a:rPr lang="fr-FR" sz="90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lang="fr-FR" sz="90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CANDIDATS</a:t>
            </a:r>
            <a:r>
              <a:rPr lang="fr-FR" sz="90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lang="fr-FR" sz="90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CHANGENT,</a:t>
            </a:r>
            <a:r>
              <a:rPr lang="fr-FR" sz="90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lang="fr-FR" sz="90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ET</a:t>
            </a:r>
            <a:r>
              <a:rPr lang="fr-FR" sz="90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lang="fr-FR" sz="90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VOUS</a:t>
            </a:r>
            <a:r>
              <a:rPr lang="fr-FR" sz="90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lang="fr-FR" sz="90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RECRUTEURS</a:t>
            </a:r>
            <a:r>
              <a:rPr lang="fr-FR" sz="90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lang="fr-FR" sz="90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?</a:t>
            </a:r>
            <a:endParaRPr lang="fr-FR" sz="900" dirty="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lang="fr-FR" sz="800" dirty="0">
                <a:solidFill>
                  <a:srgbClr val="164194"/>
                </a:solidFill>
                <a:latin typeface="Wingdings 3"/>
                <a:cs typeface="Wingdings 3"/>
                <a:hlinkClick r:id="rId45"/>
              </a:rPr>
              <a:t></a:t>
            </a:r>
            <a:r>
              <a:rPr lang="fr-FR" sz="800" spc="210" dirty="0">
                <a:solidFill>
                  <a:srgbClr val="164194"/>
                </a:solidFill>
                <a:latin typeface="Times New Roman"/>
                <a:cs typeface="Times New Roman"/>
                <a:hlinkClick r:id="rId45"/>
              </a:rPr>
              <a:t>  </a:t>
            </a:r>
            <a:r>
              <a:rPr lang="fr-FR" sz="800" b="1" spc="-20" dirty="0">
                <a:solidFill>
                  <a:srgbClr val="164194"/>
                </a:solidFill>
                <a:latin typeface="Montserrat"/>
                <a:cs typeface="Montserrat"/>
                <a:hlinkClick r:id="rId45"/>
              </a:rPr>
              <a:t>THÉORIE </a:t>
            </a:r>
            <a:r>
              <a:rPr lang="fr-FR" sz="800" b="1" dirty="0">
                <a:solidFill>
                  <a:srgbClr val="164194"/>
                </a:solidFill>
                <a:latin typeface="Montserrat"/>
                <a:cs typeface="Montserrat"/>
                <a:hlinkClick r:id="rId45"/>
              </a:rPr>
              <a:t>EN</a:t>
            </a:r>
            <a:r>
              <a:rPr lang="fr-FR" sz="800" b="1" spc="215" dirty="0">
                <a:solidFill>
                  <a:srgbClr val="164194"/>
                </a:solidFill>
                <a:latin typeface="Montserrat"/>
                <a:cs typeface="Montserrat"/>
                <a:hlinkClick r:id="rId45"/>
              </a:rPr>
              <a:t> </a:t>
            </a:r>
            <a:r>
              <a:rPr lang="fr-FR" sz="800" b="1" spc="-20" dirty="0">
                <a:solidFill>
                  <a:srgbClr val="164194"/>
                </a:solidFill>
                <a:latin typeface="Montserrat"/>
                <a:cs typeface="Montserrat"/>
                <a:hlinkClick r:id="rId45"/>
              </a:rPr>
              <a:t>3H30 </a:t>
            </a:r>
            <a:r>
              <a:rPr lang="fr-FR" sz="800" b="1" dirty="0">
                <a:solidFill>
                  <a:srgbClr val="164194"/>
                </a:solidFill>
                <a:latin typeface="Montserrat"/>
                <a:cs typeface="Montserrat"/>
                <a:hlinkClick r:id="rId45"/>
              </a:rPr>
              <a:t>-</a:t>
            </a:r>
            <a:r>
              <a:rPr lang="fr-FR" sz="800" b="1" spc="-20" dirty="0">
                <a:solidFill>
                  <a:srgbClr val="164194"/>
                </a:solidFill>
                <a:latin typeface="Montserrat"/>
                <a:cs typeface="Montserrat"/>
                <a:hlinkClick r:id="rId45"/>
              </a:rPr>
              <a:t> </a:t>
            </a:r>
            <a:r>
              <a:rPr lang="fr-FR" sz="800" b="1" spc="-10" dirty="0">
                <a:solidFill>
                  <a:srgbClr val="164194"/>
                </a:solidFill>
                <a:latin typeface="Montserrat"/>
                <a:cs typeface="Montserrat"/>
                <a:hlinkClick r:id="rId45"/>
              </a:rPr>
              <a:t>PRÉSENTIEL</a:t>
            </a:r>
            <a:endParaRPr lang="fr-FR" sz="800" dirty="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lang="fr-FR" sz="800" dirty="0">
                <a:solidFill>
                  <a:srgbClr val="164194"/>
                </a:solidFill>
                <a:latin typeface="Wingdings 3"/>
                <a:cs typeface="Wingdings 3"/>
                <a:hlinkClick r:id="rId46"/>
              </a:rPr>
              <a:t></a:t>
            </a:r>
            <a:r>
              <a:rPr lang="fr-FR" sz="800" spc="210" dirty="0">
                <a:solidFill>
                  <a:srgbClr val="164194"/>
                </a:solidFill>
                <a:latin typeface="Times New Roman"/>
                <a:cs typeface="Times New Roman"/>
                <a:hlinkClick r:id="rId46"/>
              </a:rPr>
              <a:t>  </a:t>
            </a:r>
            <a:r>
              <a:rPr lang="fr-FR" sz="800" b="1" spc="-20" dirty="0">
                <a:solidFill>
                  <a:srgbClr val="164194"/>
                </a:solidFill>
                <a:latin typeface="Montserrat"/>
                <a:cs typeface="Montserrat"/>
                <a:hlinkClick r:id="rId46"/>
              </a:rPr>
              <a:t>THÉORIE </a:t>
            </a:r>
            <a:r>
              <a:rPr lang="fr-FR" sz="800" b="1" dirty="0">
                <a:solidFill>
                  <a:srgbClr val="164194"/>
                </a:solidFill>
                <a:latin typeface="Montserrat"/>
                <a:cs typeface="Montserrat"/>
                <a:hlinkClick r:id="rId46"/>
              </a:rPr>
              <a:t>EN</a:t>
            </a:r>
            <a:r>
              <a:rPr lang="fr-FR" sz="800" b="1" spc="215" dirty="0">
                <a:solidFill>
                  <a:srgbClr val="164194"/>
                </a:solidFill>
                <a:latin typeface="Montserrat"/>
                <a:cs typeface="Montserrat"/>
                <a:hlinkClick r:id="rId46"/>
              </a:rPr>
              <a:t> </a:t>
            </a:r>
            <a:r>
              <a:rPr lang="fr-FR" sz="800" b="1" spc="-20" dirty="0">
                <a:solidFill>
                  <a:srgbClr val="164194"/>
                </a:solidFill>
                <a:latin typeface="Montserrat"/>
                <a:cs typeface="Montserrat"/>
                <a:hlinkClick r:id="rId46"/>
              </a:rPr>
              <a:t>3H30 </a:t>
            </a:r>
            <a:r>
              <a:rPr lang="fr-FR" sz="800" b="1" dirty="0">
                <a:solidFill>
                  <a:srgbClr val="164194"/>
                </a:solidFill>
                <a:latin typeface="Montserrat"/>
                <a:cs typeface="Montserrat"/>
                <a:hlinkClick r:id="rId46"/>
              </a:rPr>
              <a:t>-</a:t>
            </a:r>
            <a:r>
              <a:rPr lang="fr-FR" sz="800" b="1" spc="-20" dirty="0">
                <a:solidFill>
                  <a:srgbClr val="164194"/>
                </a:solidFill>
                <a:latin typeface="Montserrat"/>
                <a:cs typeface="Montserrat"/>
                <a:hlinkClick r:id="rId46"/>
              </a:rPr>
              <a:t> </a:t>
            </a:r>
            <a:r>
              <a:rPr lang="fr-FR" sz="800" b="1" spc="-10" dirty="0">
                <a:solidFill>
                  <a:srgbClr val="164194"/>
                </a:solidFill>
                <a:latin typeface="Montserrat"/>
                <a:cs typeface="Montserrat"/>
                <a:hlinkClick r:id="rId46"/>
              </a:rPr>
              <a:t>DISTANCIEL</a:t>
            </a:r>
            <a:endParaRPr lang="fr-FR" sz="800" dirty="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lang="fr-FR" sz="800" dirty="0">
                <a:solidFill>
                  <a:srgbClr val="164194"/>
                </a:solidFill>
                <a:latin typeface="Wingdings 3"/>
                <a:cs typeface="Wingdings 3"/>
                <a:hlinkClick r:id="rId47"/>
              </a:rPr>
              <a:t></a:t>
            </a:r>
            <a:r>
              <a:rPr lang="fr-FR" sz="800" spc="204" dirty="0">
                <a:solidFill>
                  <a:srgbClr val="164194"/>
                </a:solidFill>
                <a:latin typeface="Times New Roman"/>
                <a:cs typeface="Times New Roman"/>
                <a:hlinkClick r:id="rId47"/>
              </a:rPr>
              <a:t>  </a:t>
            </a:r>
            <a:r>
              <a:rPr lang="fr-FR" sz="800" b="1" spc="-20" dirty="0">
                <a:solidFill>
                  <a:srgbClr val="164194"/>
                </a:solidFill>
                <a:latin typeface="Montserrat"/>
                <a:cs typeface="Montserrat"/>
                <a:hlinkClick r:id="rId47"/>
              </a:rPr>
              <a:t>TRAINING </a:t>
            </a:r>
            <a:r>
              <a:rPr lang="fr-FR" sz="800" b="1" dirty="0">
                <a:solidFill>
                  <a:srgbClr val="164194"/>
                </a:solidFill>
                <a:latin typeface="Montserrat"/>
                <a:cs typeface="Montserrat"/>
                <a:hlinkClick r:id="rId47"/>
              </a:rPr>
              <a:t>EN</a:t>
            </a:r>
            <a:r>
              <a:rPr lang="fr-FR" sz="800" b="1" spc="210" dirty="0">
                <a:solidFill>
                  <a:srgbClr val="164194"/>
                </a:solidFill>
                <a:latin typeface="Montserrat"/>
                <a:cs typeface="Montserrat"/>
                <a:hlinkClick r:id="rId47"/>
              </a:rPr>
              <a:t> </a:t>
            </a:r>
            <a:r>
              <a:rPr lang="fr-FR" sz="800" b="1" spc="-20" dirty="0">
                <a:solidFill>
                  <a:srgbClr val="164194"/>
                </a:solidFill>
                <a:latin typeface="Montserrat"/>
                <a:cs typeface="Montserrat"/>
                <a:hlinkClick r:id="rId47"/>
              </a:rPr>
              <a:t>3H30 </a:t>
            </a:r>
            <a:r>
              <a:rPr lang="fr-FR" sz="800" b="1" dirty="0">
                <a:solidFill>
                  <a:srgbClr val="164194"/>
                </a:solidFill>
                <a:latin typeface="Montserrat"/>
                <a:cs typeface="Montserrat"/>
                <a:hlinkClick r:id="rId47"/>
              </a:rPr>
              <a:t>-</a:t>
            </a:r>
            <a:r>
              <a:rPr lang="fr-FR" sz="800" b="1" spc="-25" dirty="0">
                <a:solidFill>
                  <a:srgbClr val="164194"/>
                </a:solidFill>
                <a:latin typeface="Montserrat"/>
                <a:cs typeface="Montserrat"/>
                <a:hlinkClick r:id="rId47"/>
              </a:rPr>
              <a:t> </a:t>
            </a:r>
            <a:r>
              <a:rPr lang="fr-FR" sz="800" b="1" spc="-10" dirty="0">
                <a:solidFill>
                  <a:srgbClr val="164194"/>
                </a:solidFill>
                <a:latin typeface="Montserrat"/>
                <a:cs typeface="Montserrat"/>
                <a:hlinkClick r:id="rId47"/>
              </a:rPr>
              <a:t>PRÉSENTIEL</a:t>
            </a:r>
            <a:endParaRPr lang="fr-FR" sz="800" dirty="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lang="fr-FR" sz="800" dirty="0">
                <a:solidFill>
                  <a:srgbClr val="164194"/>
                </a:solidFill>
                <a:latin typeface="Wingdings 3"/>
                <a:cs typeface="Wingdings 3"/>
                <a:hlinkClick r:id="rId48"/>
              </a:rPr>
              <a:t></a:t>
            </a:r>
            <a:r>
              <a:rPr lang="fr-FR" sz="800" spc="210" dirty="0">
                <a:solidFill>
                  <a:srgbClr val="164194"/>
                </a:solidFill>
                <a:latin typeface="Times New Roman"/>
                <a:cs typeface="Times New Roman"/>
                <a:hlinkClick r:id="rId48"/>
              </a:rPr>
              <a:t>  </a:t>
            </a:r>
            <a:r>
              <a:rPr lang="fr-FR" sz="800" b="1" spc="-20" dirty="0">
                <a:solidFill>
                  <a:srgbClr val="164194"/>
                </a:solidFill>
                <a:latin typeface="Montserrat"/>
                <a:cs typeface="Montserrat"/>
                <a:hlinkClick r:id="rId48"/>
              </a:rPr>
              <a:t>TRAINING</a:t>
            </a:r>
            <a:r>
              <a:rPr lang="fr-FR" sz="800" b="1" spc="-15" dirty="0">
                <a:solidFill>
                  <a:srgbClr val="164194"/>
                </a:solidFill>
                <a:latin typeface="Montserrat"/>
                <a:cs typeface="Montserrat"/>
                <a:hlinkClick r:id="rId48"/>
              </a:rPr>
              <a:t> </a:t>
            </a:r>
            <a:r>
              <a:rPr lang="fr-FR" sz="800" b="1" dirty="0">
                <a:solidFill>
                  <a:srgbClr val="164194"/>
                </a:solidFill>
                <a:latin typeface="Montserrat"/>
                <a:cs typeface="Montserrat"/>
                <a:hlinkClick r:id="rId48"/>
              </a:rPr>
              <a:t>EN</a:t>
            </a:r>
            <a:r>
              <a:rPr lang="fr-FR" sz="800" b="1" spc="220" dirty="0">
                <a:solidFill>
                  <a:srgbClr val="164194"/>
                </a:solidFill>
                <a:latin typeface="Montserrat"/>
                <a:cs typeface="Montserrat"/>
                <a:hlinkClick r:id="rId48"/>
              </a:rPr>
              <a:t> </a:t>
            </a:r>
            <a:r>
              <a:rPr lang="fr-FR" sz="800" b="1" spc="-20" dirty="0">
                <a:solidFill>
                  <a:srgbClr val="164194"/>
                </a:solidFill>
                <a:latin typeface="Montserrat"/>
                <a:cs typeface="Montserrat"/>
                <a:hlinkClick r:id="rId48"/>
              </a:rPr>
              <a:t>3H30 </a:t>
            </a:r>
            <a:r>
              <a:rPr lang="fr-FR" sz="800" b="1" dirty="0">
                <a:solidFill>
                  <a:srgbClr val="164194"/>
                </a:solidFill>
                <a:latin typeface="Montserrat"/>
                <a:cs typeface="Montserrat"/>
                <a:hlinkClick r:id="rId48"/>
              </a:rPr>
              <a:t>-</a:t>
            </a:r>
            <a:r>
              <a:rPr lang="fr-FR" sz="800" b="1" spc="-20" dirty="0">
                <a:solidFill>
                  <a:srgbClr val="164194"/>
                </a:solidFill>
                <a:latin typeface="Montserrat"/>
                <a:cs typeface="Montserrat"/>
                <a:hlinkClick r:id="rId48"/>
              </a:rPr>
              <a:t> </a:t>
            </a:r>
            <a:r>
              <a:rPr lang="fr-FR" sz="800" b="1" spc="-10" dirty="0">
                <a:solidFill>
                  <a:srgbClr val="164194"/>
                </a:solidFill>
                <a:latin typeface="Montserrat"/>
                <a:cs typeface="Montserrat"/>
                <a:hlinkClick r:id="rId48"/>
              </a:rPr>
              <a:t>DISTANCIEL</a:t>
            </a:r>
            <a:endParaRPr lang="fr-FR" sz="800" dirty="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lang="fr-FR" sz="800" dirty="0">
                <a:solidFill>
                  <a:srgbClr val="164194"/>
                </a:solidFill>
                <a:latin typeface="Wingdings 3"/>
                <a:cs typeface="Wingdings 3"/>
                <a:hlinkClick r:id="rId49"/>
              </a:rPr>
              <a:t></a:t>
            </a:r>
            <a:r>
              <a:rPr lang="fr-FR" sz="800" spc="215" dirty="0">
                <a:solidFill>
                  <a:srgbClr val="164194"/>
                </a:solidFill>
                <a:latin typeface="Times New Roman"/>
                <a:cs typeface="Times New Roman"/>
                <a:hlinkClick r:id="rId49"/>
              </a:rPr>
              <a:t>  </a:t>
            </a:r>
            <a:r>
              <a:rPr lang="fr-FR" sz="800" b="1" spc="-20" dirty="0">
                <a:solidFill>
                  <a:srgbClr val="164194"/>
                </a:solidFill>
                <a:latin typeface="Montserrat"/>
                <a:cs typeface="Montserrat"/>
                <a:hlinkClick r:id="rId49"/>
              </a:rPr>
              <a:t>THÉORIE </a:t>
            </a:r>
            <a:r>
              <a:rPr lang="fr-FR" sz="800" b="1" dirty="0">
                <a:solidFill>
                  <a:srgbClr val="164194"/>
                </a:solidFill>
                <a:latin typeface="Montserrat"/>
                <a:cs typeface="Montserrat"/>
                <a:hlinkClick r:id="rId49"/>
              </a:rPr>
              <a:t>ET</a:t>
            </a:r>
            <a:r>
              <a:rPr lang="fr-FR" sz="800" b="1" spc="-20" dirty="0">
                <a:solidFill>
                  <a:srgbClr val="164194"/>
                </a:solidFill>
                <a:latin typeface="Montserrat"/>
                <a:cs typeface="Montserrat"/>
                <a:hlinkClick r:id="rId49"/>
              </a:rPr>
              <a:t> </a:t>
            </a:r>
            <a:r>
              <a:rPr lang="fr-FR" sz="800" b="1" spc="-25" dirty="0">
                <a:solidFill>
                  <a:srgbClr val="164194"/>
                </a:solidFill>
                <a:latin typeface="Montserrat"/>
                <a:cs typeface="Montserrat"/>
                <a:hlinkClick r:id="rId49"/>
              </a:rPr>
              <a:t>PRATIQUE</a:t>
            </a:r>
            <a:r>
              <a:rPr lang="fr-FR" sz="800" b="1" spc="-15" dirty="0">
                <a:solidFill>
                  <a:srgbClr val="164194"/>
                </a:solidFill>
                <a:latin typeface="Montserrat"/>
                <a:cs typeface="Montserrat"/>
                <a:hlinkClick r:id="rId49"/>
              </a:rPr>
              <a:t> </a:t>
            </a:r>
            <a:r>
              <a:rPr lang="fr-FR" sz="800" b="1" dirty="0">
                <a:solidFill>
                  <a:srgbClr val="164194"/>
                </a:solidFill>
                <a:latin typeface="Montserrat"/>
                <a:cs typeface="Montserrat"/>
                <a:hlinkClick r:id="rId49"/>
              </a:rPr>
              <a:t>EN</a:t>
            </a:r>
            <a:r>
              <a:rPr lang="fr-FR" sz="800" b="1" spc="-20" dirty="0">
                <a:solidFill>
                  <a:srgbClr val="164194"/>
                </a:solidFill>
                <a:latin typeface="Montserrat"/>
                <a:cs typeface="Montserrat"/>
                <a:hlinkClick r:id="rId49"/>
              </a:rPr>
              <a:t> 3H30 </a:t>
            </a:r>
            <a:r>
              <a:rPr lang="fr-FR" sz="800" b="1" dirty="0">
                <a:solidFill>
                  <a:srgbClr val="164194"/>
                </a:solidFill>
                <a:latin typeface="Montserrat"/>
                <a:cs typeface="Montserrat"/>
                <a:hlinkClick r:id="rId49"/>
              </a:rPr>
              <a:t>-</a:t>
            </a:r>
            <a:r>
              <a:rPr lang="fr-FR" sz="800" b="1" spc="-15" dirty="0">
                <a:solidFill>
                  <a:srgbClr val="164194"/>
                </a:solidFill>
                <a:latin typeface="Montserrat"/>
                <a:cs typeface="Montserrat"/>
                <a:hlinkClick r:id="rId49"/>
              </a:rPr>
              <a:t> </a:t>
            </a:r>
            <a:r>
              <a:rPr lang="fr-FR" sz="800" b="1" spc="-10" dirty="0">
                <a:solidFill>
                  <a:srgbClr val="164194"/>
                </a:solidFill>
                <a:latin typeface="Montserrat"/>
                <a:cs typeface="Montserrat"/>
                <a:hlinkClick r:id="rId49"/>
              </a:rPr>
              <a:t>PRÉSENTIEL</a:t>
            </a:r>
            <a:endParaRPr lang="fr-FR" sz="800" dirty="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lang="fr-FR" sz="800" dirty="0">
                <a:solidFill>
                  <a:srgbClr val="164194"/>
                </a:solidFill>
                <a:latin typeface="Wingdings 3"/>
                <a:cs typeface="Wingdings 3"/>
                <a:hlinkClick r:id="rId50"/>
              </a:rPr>
              <a:t></a:t>
            </a:r>
            <a:r>
              <a:rPr lang="fr-FR" sz="800" spc="215" dirty="0">
                <a:solidFill>
                  <a:srgbClr val="164194"/>
                </a:solidFill>
                <a:latin typeface="Times New Roman"/>
                <a:cs typeface="Times New Roman"/>
                <a:hlinkClick r:id="rId50"/>
              </a:rPr>
              <a:t>  </a:t>
            </a:r>
            <a:r>
              <a:rPr lang="fr-FR" sz="800" b="1" spc="-20" dirty="0">
                <a:solidFill>
                  <a:srgbClr val="164194"/>
                </a:solidFill>
                <a:latin typeface="Montserrat"/>
                <a:cs typeface="Montserrat"/>
                <a:hlinkClick r:id="rId50"/>
              </a:rPr>
              <a:t>THÉORIE </a:t>
            </a:r>
            <a:r>
              <a:rPr lang="fr-FR" sz="800" b="1" dirty="0">
                <a:solidFill>
                  <a:srgbClr val="164194"/>
                </a:solidFill>
                <a:latin typeface="Montserrat"/>
                <a:cs typeface="Montserrat"/>
                <a:hlinkClick r:id="rId50"/>
              </a:rPr>
              <a:t>ET</a:t>
            </a:r>
            <a:r>
              <a:rPr lang="fr-FR" sz="800" b="1" spc="-20" dirty="0">
                <a:solidFill>
                  <a:srgbClr val="164194"/>
                </a:solidFill>
                <a:latin typeface="Montserrat"/>
                <a:cs typeface="Montserrat"/>
                <a:hlinkClick r:id="rId50"/>
              </a:rPr>
              <a:t> </a:t>
            </a:r>
            <a:r>
              <a:rPr lang="fr-FR" sz="800" b="1" spc="-25" dirty="0">
                <a:solidFill>
                  <a:srgbClr val="164194"/>
                </a:solidFill>
                <a:latin typeface="Montserrat"/>
                <a:cs typeface="Montserrat"/>
                <a:hlinkClick r:id="rId50"/>
              </a:rPr>
              <a:t>PRATIQUE</a:t>
            </a:r>
            <a:r>
              <a:rPr lang="fr-FR" sz="800" b="1" spc="-15" dirty="0">
                <a:solidFill>
                  <a:srgbClr val="164194"/>
                </a:solidFill>
                <a:latin typeface="Montserrat"/>
                <a:cs typeface="Montserrat"/>
                <a:hlinkClick r:id="rId50"/>
              </a:rPr>
              <a:t> </a:t>
            </a:r>
            <a:r>
              <a:rPr lang="fr-FR" sz="800" b="1" dirty="0">
                <a:solidFill>
                  <a:srgbClr val="164194"/>
                </a:solidFill>
                <a:latin typeface="Montserrat"/>
                <a:cs typeface="Montserrat"/>
                <a:hlinkClick r:id="rId50"/>
              </a:rPr>
              <a:t>EN</a:t>
            </a:r>
            <a:r>
              <a:rPr lang="fr-FR" sz="800" b="1" spc="-20" dirty="0">
                <a:solidFill>
                  <a:srgbClr val="164194"/>
                </a:solidFill>
                <a:latin typeface="Montserrat"/>
                <a:cs typeface="Montserrat"/>
                <a:hlinkClick r:id="rId50"/>
              </a:rPr>
              <a:t> 3H30 </a:t>
            </a:r>
            <a:r>
              <a:rPr lang="fr-FR" sz="800" b="1" dirty="0">
                <a:solidFill>
                  <a:srgbClr val="164194"/>
                </a:solidFill>
                <a:latin typeface="Montserrat"/>
                <a:cs typeface="Montserrat"/>
                <a:hlinkClick r:id="rId50"/>
              </a:rPr>
              <a:t>-</a:t>
            </a:r>
            <a:r>
              <a:rPr lang="fr-FR" sz="800" b="1" spc="-15" dirty="0">
                <a:solidFill>
                  <a:srgbClr val="164194"/>
                </a:solidFill>
                <a:latin typeface="Montserrat"/>
                <a:cs typeface="Montserrat"/>
                <a:hlinkClick r:id="rId50"/>
              </a:rPr>
              <a:t> </a:t>
            </a:r>
            <a:r>
              <a:rPr lang="fr-FR" sz="800" b="1" spc="-10" dirty="0">
                <a:solidFill>
                  <a:srgbClr val="164194"/>
                </a:solidFill>
                <a:latin typeface="Montserrat"/>
                <a:cs typeface="Montserrat"/>
                <a:hlinkClick r:id="rId50"/>
              </a:rPr>
              <a:t>DISTANCIEL</a:t>
            </a:r>
            <a:endParaRPr lang="fr-FR" sz="800" dirty="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lang="fr-FR" sz="800" dirty="0">
                <a:solidFill>
                  <a:srgbClr val="009941"/>
                </a:solidFill>
                <a:latin typeface="Wingdings 3"/>
                <a:cs typeface="Wingdings 3"/>
                <a:hlinkClick r:id="rId51"/>
              </a:rPr>
              <a:t></a:t>
            </a:r>
            <a:r>
              <a:rPr lang="fr-FR" sz="800" spc="204" dirty="0">
                <a:solidFill>
                  <a:srgbClr val="009941"/>
                </a:solidFill>
                <a:latin typeface="Times New Roman"/>
                <a:cs typeface="Times New Roman"/>
                <a:hlinkClick r:id="rId51"/>
              </a:rPr>
              <a:t>  </a:t>
            </a:r>
            <a:r>
              <a:rPr lang="fr-FR" sz="800" b="1" dirty="0">
                <a:solidFill>
                  <a:srgbClr val="009941"/>
                </a:solidFill>
                <a:latin typeface="Montserrat"/>
                <a:cs typeface="Montserrat"/>
                <a:hlinkClick r:id="rId51"/>
              </a:rPr>
              <a:t>LES</a:t>
            </a:r>
            <a:r>
              <a:rPr lang="fr-FR" sz="800" b="1" spc="-20" dirty="0">
                <a:solidFill>
                  <a:srgbClr val="009941"/>
                </a:solidFill>
                <a:latin typeface="Montserrat"/>
                <a:cs typeface="Montserrat"/>
                <a:hlinkClick r:id="rId51"/>
              </a:rPr>
              <a:t> ESSENTIELS </a:t>
            </a:r>
            <a:r>
              <a:rPr lang="fr-FR" sz="800" b="1" dirty="0">
                <a:solidFill>
                  <a:srgbClr val="009941"/>
                </a:solidFill>
                <a:latin typeface="Montserrat"/>
                <a:cs typeface="Montserrat"/>
                <a:hlinkClick r:id="rId51"/>
              </a:rPr>
              <a:t>EN</a:t>
            </a:r>
            <a:r>
              <a:rPr lang="fr-FR" sz="800" b="1" spc="-25" dirty="0">
                <a:solidFill>
                  <a:srgbClr val="009941"/>
                </a:solidFill>
                <a:latin typeface="Montserrat"/>
                <a:cs typeface="Montserrat"/>
                <a:hlinkClick r:id="rId51"/>
              </a:rPr>
              <a:t> </a:t>
            </a:r>
            <a:r>
              <a:rPr lang="fr-FR" sz="800" b="1" spc="-20" dirty="0">
                <a:solidFill>
                  <a:srgbClr val="009941"/>
                </a:solidFill>
                <a:latin typeface="Montserrat"/>
                <a:cs typeface="Montserrat"/>
                <a:hlinkClick r:id="rId51"/>
              </a:rPr>
              <a:t>30MN </a:t>
            </a:r>
            <a:r>
              <a:rPr lang="fr-FR" sz="800" b="1" dirty="0">
                <a:solidFill>
                  <a:srgbClr val="009941"/>
                </a:solidFill>
                <a:latin typeface="Montserrat"/>
                <a:cs typeface="Montserrat"/>
                <a:hlinkClick r:id="rId51"/>
              </a:rPr>
              <a:t>-</a:t>
            </a:r>
            <a:r>
              <a:rPr lang="fr-FR" sz="800" b="1" spc="-25" dirty="0">
                <a:solidFill>
                  <a:srgbClr val="009941"/>
                </a:solidFill>
                <a:latin typeface="Montserrat"/>
                <a:cs typeface="Montserrat"/>
                <a:hlinkClick r:id="rId51"/>
              </a:rPr>
              <a:t> </a:t>
            </a:r>
            <a:r>
              <a:rPr lang="fr-FR" sz="800" b="1" spc="-30" dirty="0">
                <a:solidFill>
                  <a:srgbClr val="009941"/>
                </a:solidFill>
                <a:latin typeface="Montserrat"/>
                <a:cs typeface="Montserrat"/>
                <a:hlinkClick r:id="rId51"/>
              </a:rPr>
              <a:t>E-</a:t>
            </a:r>
            <a:r>
              <a:rPr lang="fr-FR" sz="800" b="1" spc="-10" dirty="0">
                <a:solidFill>
                  <a:srgbClr val="009941"/>
                </a:solidFill>
                <a:latin typeface="Montserrat"/>
                <a:cs typeface="Montserrat"/>
                <a:hlinkClick r:id="rId51"/>
              </a:rPr>
              <a:t>LEARNING</a:t>
            </a:r>
            <a:endParaRPr lang="fr-FR" sz="800" dirty="0">
              <a:latin typeface="Montserrat"/>
              <a:cs typeface="Montserrat"/>
            </a:endParaRPr>
          </a:p>
          <a:p>
            <a:pPr marL="207880" marR="456647" defTabSz="914446"/>
            <a:endParaRPr sz="861" dirty="0">
              <a:solidFill>
                <a:prstClr val="black"/>
              </a:solidFill>
              <a:latin typeface="Montserrat ExtraBold"/>
              <a:cs typeface="Montserrat ExtraBold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C71142E-77EF-3A07-08B4-A3772083AE29}"/>
              </a:ext>
            </a:extLst>
          </p:cNvPr>
          <p:cNvSpPr txBox="1"/>
          <p:nvPr/>
        </p:nvSpPr>
        <p:spPr>
          <a:xfrm>
            <a:off x="8907808" y="6081046"/>
            <a:ext cx="3141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Inscriptions sur</a:t>
            </a:r>
          </a:p>
          <a:p>
            <a:r>
              <a:rPr lang="fr-FR" sz="1100" b="1" spc="-10" dirty="0">
                <a:solidFill>
                  <a:srgbClr val="164194"/>
                </a:solidFill>
                <a:latin typeface="Montserrat"/>
                <a:cs typeface="Montserrat"/>
                <a:hlinkClick r:id="rId52"/>
              </a:rPr>
              <a:t>https://legroupelaposte.csod.com/</a:t>
            </a:r>
            <a:endParaRPr lang="fr-FR" sz="1100" dirty="0">
              <a:latin typeface="Montserrat"/>
              <a:cs typeface="Montserrat"/>
            </a:endParaRPr>
          </a:p>
          <a:p>
            <a:r>
              <a:rPr lang="fr-FR" dirty="0"/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BDB9191-379B-1ACF-3C22-9000380B2CBD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0499658" y="6146783"/>
            <a:ext cx="1615516" cy="19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8973"/>
      </p:ext>
    </p:extLst>
  </p:cSld>
  <p:clrMapOvr>
    <a:masterClrMapping/>
  </p:clrMapOvr>
</p:sld>
</file>

<file path=ppt/theme/theme1.xml><?xml version="1.0" encoding="utf-8"?>
<a:theme xmlns:a="http://schemas.openxmlformats.org/drawingml/2006/main" name="La Poste Groupe - Turquoise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2" id="{BE5A8AB8-A688-4EED-B49B-2DB4BF9075FE}" vid="{68B2485C-7643-48A1-91EE-D8AA3A72C63C}"/>
    </a:ext>
  </a:extLst>
</a:theme>
</file>

<file path=ppt/theme/theme2.xml><?xml version="1.0" encoding="utf-8"?>
<a:theme xmlns:a="http://schemas.openxmlformats.org/drawingml/2006/main" name="1_La Poste Groupe - Turquoise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2" id="{BE5A8AB8-A688-4EED-B49B-2DB4BF9075FE}" vid="{68B2485C-7643-48A1-91EE-D8AA3A72C63C}"/>
    </a:ext>
  </a:extLst>
</a:theme>
</file>

<file path=ppt/theme/theme3.xml><?xml version="1.0" encoding="utf-8"?>
<a:theme xmlns:a="http://schemas.openxmlformats.org/drawingml/2006/main" name="La Poste Groupe - Jaune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FB8A687F-B347-4586-8DA4-A8444DC4668B}" vid="{CBABCDBD-CB62-48F2-B6E3-BE59D3D889CE}"/>
    </a:ext>
  </a:extLst>
</a:theme>
</file>

<file path=ppt/theme/theme4.xml><?xml version="1.0" encoding="utf-8"?>
<a:theme xmlns:a="http://schemas.openxmlformats.org/drawingml/2006/main" name="La Poste Groupe - Turquoise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2" id="{BE5A8AB8-A688-4EED-B49B-2DB4BF9075FE}" vid="{68B2485C-7643-48A1-91EE-D8AA3A72C63C}"/>
    </a:ext>
  </a:extLst>
</a:theme>
</file>

<file path=ppt/theme/theme5.xml><?xml version="1.0" encoding="utf-8"?>
<a:theme xmlns:a="http://schemas.openxmlformats.org/drawingml/2006/main" name="La Poste Groupe - Turquoise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2" id="{BE5A8AB8-A688-4EED-B49B-2DB4BF9075FE}" vid="{68B2485C-7643-48A1-91EE-D8AA3A72C63C}"/>
    </a:ext>
  </a:extLst>
</a:theme>
</file>

<file path=ppt/theme/theme6.xml><?xml version="1.0" encoding="utf-8"?>
<a:theme xmlns:a="http://schemas.openxmlformats.org/drawingml/2006/main" name="La Poste Groupe - Bleu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 Poste Groupe_MAJ Template Eco_Bleu_16-9_v2.potx" id="{46242CFD-F8F9-4981-A86F-F1594669D29F}" vid="{E386D419-6950-4E3A-931D-02101E8D6794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1B4F7BD6C0014EB00F6CE1519C2872" ma:contentTypeVersion="15" ma:contentTypeDescription="Crée un document." ma:contentTypeScope="" ma:versionID="7516c5f9e2af30055a7c66b6b0715de4">
  <xsd:schema xmlns:xsd="http://www.w3.org/2001/XMLSchema" xmlns:xs="http://www.w3.org/2001/XMLSchema" xmlns:p="http://schemas.microsoft.com/office/2006/metadata/properties" xmlns:ns2="e3cfaa76-34f7-4faa-9baa-cb878485b58f" xmlns:ns3="a9cf8547-4ac8-4d9e-ae6e-a5fb6df0731c" targetNamespace="http://schemas.microsoft.com/office/2006/metadata/properties" ma:root="true" ma:fieldsID="eb84a4f5f893dc33493eec4db36a5f9a" ns2:_="" ns3:_="">
    <xsd:import namespace="e3cfaa76-34f7-4faa-9baa-cb878485b58f"/>
    <xsd:import namespace="a9cf8547-4ac8-4d9e-ae6e-a5fb6df073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Tagmai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faa76-34f7-4faa-9baa-cb878485b5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agmail" ma:index="20" nillable="true" ma:displayName="Tag mail" ma:default="0" ma:format="Dropdown" ma:internalName="Tagmai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f8547-4ac8-4d9e-ae6e-a5fb6df0731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6bf4838-3aaf-4e64-a21c-81a60441024e}" ma:internalName="TaxCatchAll" ma:showField="CatchAllData" ma:web="a9cf8547-4ac8-4d9e-ae6e-a5fb6df073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cfaa76-34f7-4faa-9baa-cb878485b58f">
      <Terms xmlns="http://schemas.microsoft.com/office/infopath/2007/PartnerControls"/>
    </lcf76f155ced4ddcb4097134ff3c332f>
    <TaxCatchAll xmlns="a9cf8547-4ac8-4d9e-ae6e-a5fb6df0731c" xsi:nil="true"/>
    <Tagmail xmlns="e3cfaa76-34f7-4faa-9baa-cb878485b58f">false</Tagmail>
  </documentManagement>
</p:properties>
</file>

<file path=customXml/itemProps1.xml><?xml version="1.0" encoding="utf-8"?>
<ds:datastoreItem xmlns:ds="http://schemas.openxmlformats.org/officeDocument/2006/customXml" ds:itemID="{54320010-241C-454F-8A22-09CDD13CF6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cfaa76-34f7-4faa-9baa-cb878485b58f"/>
    <ds:schemaRef ds:uri="a9cf8547-4ac8-4d9e-ae6e-a5fb6df073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336F7D-E2C7-4B2A-8296-1FC83E28FF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CF7704-A662-4E36-B285-B487F6156641}">
  <ds:schemaRefs>
    <ds:schemaRef ds:uri="http://purl.org/dc/elements/1.1/"/>
    <ds:schemaRef ds:uri="http://schemas.microsoft.com/office/2006/documentManagement/types"/>
    <ds:schemaRef ds:uri="a9cf8547-4ac8-4d9e-ae6e-a5fb6df0731c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e3cfaa76-34f7-4faa-9baa-cb878485b58f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ee0428da-ac0f-4a84-a429-a80e20cb35de}" enabled="1" method="Standard" siteId="{80c03608-5f64-40bb-9c70-9394abe601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La Poste Groupe - Bleu</Template>
  <TotalTime>1181</TotalTime>
  <Words>514</Words>
  <Application>Microsoft Office PowerPoint</Application>
  <PresentationFormat>Grand écran</PresentationFormat>
  <Paragraphs>90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</vt:i4>
      </vt:variant>
    </vt:vector>
  </HeadingPairs>
  <TitlesOfParts>
    <vt:vector size="18" baseType="lpstr">
      <vt:lpstr>Times New Roman</vt:lpstr>
      <vt:lpstr>Montserrat Extrabold</vt:lpstr>
      <vt:lpstr>Montserrat Medium</vt:lpstr>
      <vt:lpstr>Calibri</vt:lpstr>
      <vt:lpstr>Arial</vt:lpstr>
      <vt:lpstr>Montserrat Extrabold</vt:lpstr>
      <vt:lpstr>Calibri Light</vt:lpstr>
      <vt:lpstr>Montserrat</vt:lpstr>
      <vt:lpstr>Montserrat SemiBold</vt:lpstr>
      <vt:lpstr>Wingdings 3</vt:lpstr>
      <vt:lpstr>La Poste Groupe - Turquoise</vt:lpstr>
      <vt:lpstr>1_La Poste Groupe - Turquoise</vt:lpstr>
      <vt:lpstr>La Poste Groupe - Jaune</vt:lpstr>
      <vt:lpstr>La Poste Groupe - Turquoise</vt:lpstr>
      <vt:lpstr>La Poste Groupe - Turquoise</vt:lpstr>
      <vt:lpstr>La Poste Groupe - Bleu</vt:lpstr>
      <vt:lpstr>Thème Office</vt:lpstr>
      <vt:lpstr>Ateliers EMRG : ORIENTER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[MONTSERRAT 60 PT]</dc:title>
  <dc:creator>florence</dc:creator>
  <cp:lastModifiedBy>MAFTAH Sanaa</cp:lastModifiedBy>
  <cp:revision>113</cp:revision>
  <cp:lastPrinted>2023-02-27T16:44:40Z</cp:lastPrinted>
  <dcterms:created xsi:type="dcterms:W3CDTF">2021-11-23T09:14:21Z</dcterms:created>
  <dcterms:modified xsi:type="dcterms:W3CDTF">2026-01-07T15:29:43Z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0x010100C81B4F7BD6C0014EB00F6CE1519C2872</vt:lpwstr>
  </property>
  <property fmtid="{D5CDD505-2E9C-101B-9397-08002B2CF9AE}" pid="3" name="MediaServiceImageTags">
    <vt:lpwstr/>
  </property>
  <property fmtid="{D5CDD505-2E9C-101B-9397-08002B2CF9AE}" pid="4" name="MSIP_Label_ee0428da-ac0f-4a84-a429-a80e20cb35de_Enabled">
    <vt:lpwstr>true</vt:lpwstr>
  </property>
  <property fmtid="{D5CDD505-2E9C-101B-9397-08002B2CF9AE}" pid="5" name="MSIP_Label_ee0428da-ac0f-4a84-a429-a80e20cb35de_SetDate">
    <vt:lpwstr>2024-01-05T13:30:33Z</vt:lpwstr>
  </property>
  <property fmtid="{D5CDD505-2E9C-101B-9397-08002B2CF9AE}" pid="6" name="MSIP_Label_ee0428da-ac0f-4a84-a429-a80e20cb35de_Method">
    <vt:lpwstr>Standard</vt:lpwstr>
  </property>
  <property fmtid="{D5CDD505-2E9C-101B-9397-08002B2CF9AE}" pid="7" name="MSIP_Label_ee0428da-ac0f-4a84-a429-a80e20cb35de_Name">
    <vt:lpwstr>ee0428da-ac0f-4a84-a429-a80e20cb35de</vt:lpwstr>
  </property>
  <property fmtid="{D5CDD505-2E9C-101B-9397-08002B2CF9AE}" pid="8" name="MSIP_Label_ee0428da-ac0f-4a84-a429-a80e20cb35de_SiteId">
    <vt:lpwstr>80c03608-5f64-40bb-9c70-9394abe6011c</vt:lpwstr>
  </property>
  <property fmtid="{D5CDD505-2E9C-101B-9397-08002B2CF9AE}" pid="9" name="MSIP_Label_ee0428da-ac0f-4a84-a429-a80e20cb35de_ActionId">
    <vt:lpwstr>e03c4942-d8e1-475f-9625-7addd0493aca</vt:lpwstr>
  </property>
  <property fmtid="{D5CDD505-2E9C-101B-9397-08002B2CF9AE}" pid="10" name="MSIP_Label_ee0428da-ac0f-4a84-a429-a80e20cb35de_ContentBits">
    <vt:lpwstr>2</vt:lpwstr>
  </property>
</Properties>
</file>