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6" r:id="rId5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Y AU ROUSSEAU Elisabeth" userId="6609d97e-0a8c-4809-a7c9-167b6b636df3" providerId="ADAL" clId="{0EC7FF73-857F-416C-8EB5-2209EA615C8A}"/>
    <pc:docChg chg="modSld">
      <pc:chgData name="LAMY AU ROUSSEAU Elisabeth" userId="6609d97e-0a8c-4809-a7c9-167b6b636df3" providerId="ADAL" clId="{0EC7FF73-857F-416C-8EB5-2209EA615C8A}" dt="2024-04-18T13:01:16.706" v="68" actId="20577"/>
      <pc:docMkLst>
        <pc:docMk/>
      </pc:docMkLst>
      <pc:sldChg chg="modSp mod">
        <pc:chgData name="LAMY AU ROUSSEAU Elisabeth" userId="6609d97e-0a8c-4809-a7c9-167b6b636df3" providerId="ADAL" clId="{0EC7FF73-857F-416C-8EB5-2209EA615C8A}" dt="2024-04-18T13:01:16.706" v="68" actId="20577"/>
        <pc:sldMkLst>
          <pc:docMk/>
          <pc:sldMk cId="2620749606" sldId="276"/>
        </pc:sldMkLst>
        <pc:spChg chg="mod">
          <ac:chgData name="LAMY AU ROUSSEAU Elisabeth" userId="6609d97e-0a8c-4809-a7c9-167b6b636df3" providerId="ADAL" clId="{0EC7FF73-857F-416C-8EB5-2209EA615C8A}" dt="2024-04-18T12:59:38.937" v="0" actId="6549"/>
          <ac:spMkLst>
            <pc:docMk/>
            <pc:sldMk cId="2620749606" sldId="276"/>
            <ac:spMk id="3" creationId="{00000000-0000-0000-0000-000000000000}"/>
          </ac:spMkLst>
        </pc:spChg>
        <pc:spChg chg="mod">
          <ac:chgData name="LAMY AU ROUSSEAU Elisabeth" userId="6609d97e-0a8c-4809-a7c9-167b6b636df3" providerId="ADAL" clId="{0EC7FF73-857F-416C-8EB5-2209EA615C8A}" dt="2024-04-18T13:00:22.529" v="23" actId="20577"/>
          <ac:spMkLst>
            <pc:docMk/>
            <pc:sldMk cId="2620749606" sldId="276"/>
            <ac:spMk id="7" creationId="{00000000-0000-0000-0000-000000000000}"/>
          </ac:spMkLst>
        </pc:spChg>
        <pc:spChg chg="mod">
          <ac:chgData name="LAMY AU ROUSSEAU Elisabeth" userId="6609d97e-0a8c-4809-a7c9-167b6b636df3" providerId="ADAL" clId="{0EC7FF73-857F-416C-8EB5-2209EA615C8A}" dt="2024-04-18T13:00:02.461" v="9" actId="20577"/>
          <ac:spMkLst>
            <pc:docMk/>
            <pc:sldMk cId="2620749606" sldId="276"/>
            <ac:spMk id="8" creationId="{00000000-0000-0000-0000-000000000000}"/>
          </ac:spMkLst>
        </pc:spChg>
        <pc:spChg chg="mod">
          <ac:chgData name="LAMY AU ROUSSEAU Elisabeth" userId="6609d97e-0a8c-4809-a7c9-167b6b636df3" providerId="ADAL" clId="{0EC7FF73-857F-416C-8EB5-2209EA615C8A}" dt="2024-04-18T13:01:16.706" v="68" actId="20577"/>
          <ac:spMkLst>
            <pc:docMk/>
            <pc:sldMk cId="2620749606" sldId="276"/>
            <ac:spMk id="10" creationId="{00000000-0000-0000-0000-000000000000}"/>
          </ac:spMkLst>
        </pc:spChg>
        <pc:spChg chg="mod">
          <ac:chgData name="LAMY AU ROUSSEAU Elisabeth" userId="6609d97e-0a8c-4809-a7c9-167b6b636df3" providerId="ADAL" clId="{0EC7FF73-857F-416C-8EB5-2209EA615C8A}" dt="2024-04-18T13:00:54.575" v="45" actId="20577"/>
          <ac:spMkLst>
            <pc:docMk/>
            <pc:sldMk cId="2620749606" sldId="276"/>
            <ac:spMk id="11" creationId="{00000000-0000-0000-0000-000000000000}"/>
          </ac:spMkLst>
        </pc:spChg>
        <pc:spChg chg="mod">
          <ac:chgData name="LAMY AU ROUSSEAU Elisabeth" userId="6609d97e-0a8c-4809-a7c9-167b6b636df3" providerId="ADAL" clId="{0EC7FF73-857F-416C-8EB5-2209EA615C8A}" dt="2024-04-18T13:00:33.717" v="31" actId="20577"/>
          <ac:spMkLst>
            <pc:docMk/>
            <pc:sldMk cId="2620749606" sldId="276"/>
            <ac:spMk id="12" creationId="{2C180B7A-7471-203B-19A7-6030ADE6D24C}"/>
          </ac:spMkLst>
        </pc:spChg>
        <pc:spChg chg="mod">
          <ac:chgData name="LAMY AU ROUSSEAU Elisabeth" userId="6609d97e-0a8c-4809-a7c9-167b6b636df3" providerId="ADAL" clId="{0EC7FF73-857F-416C-8EB5-2209EA615C8A}" dt="2024-04-18T13:00:09.193" v="15" actId="20577"/>
          <ac:spMkLst>
            <pc:docMk/>
            <pc:sldMk cId="2620749606" sldId="276"/>
            <ac:spMk id="16" creationId="{00000000-0000-0000-0000-000000000000}"/>
          </ac:spMkLst>
        </pc:spChg>
        <pc:spChg chg="mod">
          <ac:chgData name="LAMY AU ROUSSEAU Elisabeth" userId="6609d97e-0a8c-4809-a7c9-167b6b636df3" providerId="ADAL" clId="{0EC7FF73-857F-416C-8EB5-2209EA615C8A}" dt="2024-04-18T13:00:41.863" v="39" actId="20577"/>
          <ac:spMkLst>
            <pc:docMk/>
            <pc:sldMk cId="2620749606" sldId="276"/>
            <ac:spMk id="19" creationId="{32ABBE9A-7A50-8CEE-C28C-89A6D21B534A}"/>
          </ac:spMkLst>
        </pc:spChg>
        <pc:spChg chg="mod">
          <ac:chgData name="LAMY AU ROUSSEAU Elisabeth" userId="6609d97e-0a8c-4809-a7c9-167b6b636df3" providerId="ADAL" clId="{0EC7FF73-857F-416C-8EB5-2209EA615C8A}" dt="2024-04-18T12:59:45.321" v="2" actId="1076"/>
          <ac:spMkLst>
            <pc:docMk/>
            <pc:sldMk cId="2620749606" sldId="276"/>
            <ac:spMk id="24" creationId="{2C180B7A-7471-203B-19A7-6030ADE6D24C}"/>
          </ac:spMkLst>
        </pc:spChg>
        <pc:spChg chg="mod">
          <ac:chgData name="LAMY AU ROUSSEAU Elisabeth" userId="6609d97e-0a8c-4809-a7c9-167b6b636df3" providerId="ADAL" clId="{0EC7FF73-857F-416C-8EB5-2209EA615C8A}" dt="2024-04-18T13:01:05.216" v="54" actId="20577"/>
          <ac:spMkLst>
            <pc:docMk/>
            <pc:sldMk cId="2620749606" sldId="276"/>
            <ac:spMk id="2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3583504"/>
            <a:ext cx="10980000" cy="72000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23636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48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515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26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0687" y="2159000"/>
            <a:ext cx="10077450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30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0" y="1016795"/>
            <a:ext cx="11160000" cy="1800000"/>
          </a:xfrm>
        </p:spPr>
        <p:txBody>
          <a:bodyPr anchor="b">
            <a:noAutofit/>
          </a:bodyPr>
          <a:lstStyle>
            <a:lvl1pPr algn="r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720" y="2806699"/>
            <a:ext cx="11160000" cy="1440000"/>
          </a:xfrm>
        </p:spPr>
        <p:txBody>
          <a:bodyPr>
            <a:noAutofit/>
          </a:bodyPr>
          <a:lstStyle>
            <a:lvl1pPr marL="0" indent="0" algn="r">
              <a:buNone/>
              <a:defRPr sz="35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738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6" y="1176341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03990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0" y="142082"/>
            <a:ext cx="1133999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550741"/>
            <a:ext cx="5467350" cy="4305600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629644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6" y="142082"/>
            <a:ext cx="55197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4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3" y="742951"/>
            <a:ext cx="5466557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343912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9" y="142082"/>
            <a:ext cx="1134000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2" y="1285875"/>
            <a:ext cx="11289007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61535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52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7" y="142082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66" y="1176341"/>
            <a:ext cx="1133999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67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700"/>
        </a:spcAft>
        <a:buFont typeface="Arial" panose="020B0604020202020204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459512A-074C-FDC4-6010-9623CD2E7773}"/>
              </a:ext>
            </a:extLst>
          </p:cNvPr>
          <p:cNvSpPr txBox="1"/>
          <p:nvPr/>
        </p:nvSpPr>
        <p:spPr>
          <a:xfrm>
            <a:off x="4386593" y="253005"/>
            <a:ext cx="329680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NORMANDIE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 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39005" y="1054369"/>
            <a:ext cx="362634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Emmanuelle </a:t>
            </a:r>
            <a:r>
              <a:rPr lang="fr-FR" sz="1100" dirty="0">
                <a:solidFill>
                  <a:srgbClr val="000000"/>
                </a:solidFill>
                <a:latin typeface="Montserrat"/>
              </a:rPr>
              <a:t>-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Responsable EMRG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670032" y="3646759"/>
            <a:ext cx="1804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     Sandrine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61585" y="3645921"/>
            <a:ext cx="1729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   Gwenaëlle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9593" y="1371637"/>
            <a:ext cx="288544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           Elisabeth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dirty="0">
                <a:solidFill>
                  <a:srgbClr val="000000"/>
                </a:solidFill>
                <a:latin typeface="Montserrat"/>
              </a:rPr>
              <a:t>Responsable pôle Appui et Synergie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 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29975" y="3637091"/>
            <a:ext cx="1702836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   Guillaume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45756" y="3393857"/>
            <a:ext cx="2787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Chargés de recrutement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626699" y="1396920"/>
            <a:ext cx="330877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      Jean Marie  </a:t>
            </a:r>
            <a:endParaRPr lang="fr-FR" sz="1100" noProof="0" dirty="0">
              <a:solidFill>
                <a:srgbClr val="000000"/>
              </a:solidFill>
              <a:latin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Responsable de pôle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5" y="1802524"/>
            <a:ext cx="994240" cy="113735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59" y="3914358"/>
            <a:ext cx="894544" cy="123937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/>
          <a:stretch/>
        </p:blipFill>
        <p:spPr>
          <a:xfrm>
            <a:off x="7683398" y="1835392"/>
            <a:ext cx="1451649" cy="106042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56" y="3841318"/>
            <a:ext cx="920777" cy="131241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20904" r="4733"/>
          <a:stretch/>
        </p:blipFill>
        <p:spPr>
          <a:xfrm>
            <a:off x="7111269" y="3895656"/>
            <a:ext cx="1109674" cy="1354262"/>
          </a:xfrm>
          <a:prstGeom prst="rect">
            <a:avLst/>
          </a:prstGeom>
        </p:spPr>
      </p:pic>
      <p:pic>
        <p:nvPicPr>
          <p:cNvPr id="9" name="Image 8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E0D7FC74-E9CD-F6D6-79D0-A62C5765AF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40" y="3907531"/>
            <a:ext cx="1082815" cy="1246200"/>
          </a:xfrm>
          <a:prstGeom prst="rect">
            <a:avLst/>
          </a:prstGeom>
        </p:spPr>
      </p:pic>
      <p:pic>
        <p:nvPicPr>
          <p:cNvPr id="4" name="Image 3" descr="Une image contenant Visage humain, personne, sourire, collier&#10;&#10;Description générée automatiquement">
            <a:extLst>
              <a:ext uri="{FF2B5EF4-FFF2-40B4-BE49-F238E27FC236}">
                <a16:creationId xmlns:a16="http://schemas.microsoft.com/office/drawing/2014/main" id="{D844C12A-E8F9-174E-28E6-110F37A62D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8772" y="1371637"/>
            <a:ext cx="897000" cy="134897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C180B7A-7471-203B-19A7-6030ADE6D24C}"/>
              </a:ext>
            </a:extLst>
          </p:cNvPr>
          <p:cNvSpPr txBox="1"/>
          <p:nvPr/>
        </p:nvSpPr>
        <p:spPr>
          <a:xfrm>
            <a:off x="7009859" y="5217025"/>
            <a:ext cx="1681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    Nathalie 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2ABBE9A-7A50-8CEE-C28C-89A6D21B534A}"/>
              </a:ext>
            </a:extLst>
          </p:cNvPr>
          <p:cNvSpPr txBox="1"/>
          <p:nvPr/>
        </p:nvSpPr>
        <p:spPr>
          <a:xfrm>
            <a:off x="8792947" y="5249918"/>
            <a:ext cx="1681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     Sabine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C9168A1-70DC-7086-F427-155C62FC51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53" y="5490328"/>
            <a:ext cx="1125491" cy="124876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BA7508D-2B1A-F7CF-659D-919D3FC07C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58" y="5531215"/>
            <a:ext cx="1074126" cy="118595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5A01DBE-6DB7-306C-DE43-AEB316B64D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593" y="93275"/>
            <a:ext cx="2676525" cy="100012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C180B7A-7471-203B-19A7-6030ADE6D24C}"/>
              </a:ext>
            </a:extLst>
          </p:cNvPr>
          <p:cNvSpPr txBox="1"/>
          <p:nvPr/>
        </p:nvSpPr>
        <p:spPr>
          <a:xfrm>
            <a:off x="6432999" y="3464061"/>
            <a:ext cx="4573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Conseillères en évolution et </a:t>
            </a:r>
            <a:r>
              <a:rPr kumimoji="0" lang="fr-FR" sz="11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développement professionnel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059126" y="3615980"/>
            <a:ext cx="1343956" cy="26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      Fabrice</a:t>
            </a:r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1938776" y="2228928"/>
            <a:ext cx="20263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329812" y="2228928"/>
            <a:ext cx="21586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629975" y="2829566"/>
            <a:ext cx="0" cy="593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409222" y="3027680"/>
            <a:ext cx="0" cy="39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49606"/>
      </p:ext>
    </p:extLst>
  </p:cSld>
  <p:clrMapOvr>
    <a:masterClrMapping/>
  </p:clrMapOvr>
</p:sld>
</file>

<file path=ppt/theme/theme1.xml><?xml version="1.0" encoding="utf-8"?>
<a:theme xmlns:a="http://schemas.openxmlformats.org/drawingml/2006/main" name="La Poste Groupe - Turquois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0374CE39-1577-42E8-99E9-25CB064110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41E4D698AB345AE84BDB56C0B0827" ma:contentTypeVersion="18" ma:contentTypeDescription="Crée un document." ma:contentTypeScope="" ma:versionID="71d95b65b9903b1ff687f8aced64b1e0">
  <xsd:schema xmlns:xsd="http://www.w3.org/2001/XMLSchema" xmlns:xs="http://www.w3.org/2001/XMLSchema" xmlns:p="http://schemas.microsoft.com/office/2006/metadata/properties" xmlns:ns3="472f2863-85bc-4060-b61e-2a670dac7cf0" xmlns:ns4="1b43e390-e285-4b98-9fde-e5f5c727b550" targetNamespace="http://schemas.microsoft.com/office/2006/metadata/properties" ma:root="true" ma:fieldsID="c45595b8ad08e624575043c16086c462" ns3:_="" ns4:_="">
    <xsd:import namespace="472f2863-85bc-4060-b61e-2a670dac7cf0"/>
    <xsd:import namespace="1b43e390-e285-4b98-9fde-e5f5c727b5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f2863-85bc-4060-b61e-2a670dac7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3e390-e285-4b98-9fde-e5f5c727b5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2f2863-85bc-4060-b61e-2a670dac7cf0" xsi:nil="true"/>
  </documentManagement>
</p:properties>
</file>

<file path=customXml/itemProps1.xml><?xml version="1.0" encoding="utf-8"?>
<ds:datastoreItem xmlns:ds="http://schemas.openxmlformats.org/officeDocument/2006/customXml" ds:itemID="{0952D557-F8EE-4DE7-8DB6-5E3F97D7C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f2863-85bc-4060-b61e-2a670dac7cf0"/>
    <ds:schemaRef ds:uri="1b43e390-e285-4b98-9fde-e5f5c727b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9BBF2F-E42B-4848-B9A0-0EE82CCA2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2ACA28-62BB-4E8C-912E-3D16DC2B0139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1b43e390-e285-4b98-9fde-e5f5c727b550"/>
    <ds:schemaRef ds:uri="472f2863-85bc-4060-b61e-2a670dac7cf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39</Words>
  <Application>Microsoft Office PowerPoint</Application>
  <PresentationFormat>Grand écran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Montserrat</vt:lpstr>
      <vt:lpstr>Montserrat Medium</vt:lpstr>
      <vt:lpstr>Montserrat SemiBold</vt:lpstr>
      <vt:lpstr>La Poste Groupe - Turquoise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LAMY AU ROUSSEAU Elisabeth</dc:creator>
  <cp:lastModifiedBy>LAMY AU ROUSSEAU Elisabeth</cp:lastModifiedBy>
  <cp:revision>10</cp:revision>
  <cp:lastPrinted>2023-12-06T10:20:05Z</cp:lastPrinted>
  <dcterms:created xsi:type="dcterms:W3CDTF">2023-10-02T08:02:57Z</dcterms:created>
  <dcterms:modified xsi:type="dcterms:W3CDTF">2024-04-18T13:01:21Z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0x01010048F41E4D698AB345AE84BDB56C0B0827</vt:lpwstr>
  </property>
</Properties>
</file>