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20" r:id="rId8"/>
    <p:sldMasterId id="2147483732" r:id="rId9"/>
    <p:sldMasterId id="2147483757" r:id="rId10"/>
    <p:sldMasterId id="2147483769" r:id="rId11"/>
  </p:sldMasterIdLst>
  <p:notesMasterIdLst>
    <p:notesMasterId r:id="rId19"/>
  </p:notesMasterIdLst>
  <p:sldIdLst>
    <p:sldId id="292" r:id="rId12"/>
    <p:sldId id="260" r:id="rId13"/>
    <p:sldId id="276" r:id="rId14"/>
    <p:sldId id="296" r:id="rId15"/>
    <p:sldId id="283" r:id="rId16"/>
    <p:sldId id="295" r:id="rId17"/>
    <p:sldId id="290" r:id="rId18"/>
  </p:sldIdLst>
  <p:sldSz cx="9906000" cy="6858000" type="A4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8A0"/>
    <a:srgbClr val="000000"/>
    <a:srgbClr val="F29111"/>
    <a:srgbClr val="FFCC00"/>
    <a:srgbClr val="FFC50D"/>
    <a:srgbClr val="E94E1B"/>
    <a:srgbClr val="B9C407"/>
    <a:srgbClr val="70A3B8"/>
    <a:srgbClr val="D5DFE8"/>
    <a:srgbClr val="A6C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FD09B-F109-8011-995C-73394F76CA57}" v="91" dt="2025-03-19T13:42:16.322"/>
    <p1510:client id="{A351385D-D8A9-F574-B49E-BB45FD3CD710}" v="32" dt="2025-03-19T14:29:07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LOFF ALIZEE" userId="S::alizee.egloff@laposte.fr::cfbc95da-9d23-459c-8676-af7a232b8d25" providerId="AD" clId="Web-{B60475DD-FFC8-6B74-0538-E2FA7F157A71}"/>
    <pc:docChg chg="modSld">
      <pc:chgData name="EGLOFF ALIZEE" userId="S::alizee.egloff@laposte.fr::cfbc95da-9d23-459c-8676-af7a232b8d25" providerId="AD" clId="Web-{B60475DD-FFC8-6B74-0538-E2FA7F157A71}" dt="2024-06-11T12:31:09.031" v="3" actId="20577"/>
      <pc:docMkLst>
        <pc:docMk/>
      </pc:docMkLst>
      <pc:sldChg chg="modSp">
        <pc:chgData name="EGLOFF ALIZEE" userId="S::alizee.egloff@laposte.fr::cfbc95da-9d23-459c-8676-af7a232b8d25" providerId="AD" clId="Web-{B60475DD-FFC8-6B74-0538-E2FA7F157A71}" dt="2024-06-11T12:31:09.031" v="3" actId="20577"/>
        <pc:sldMkLst>
          <pc:docMk/>
          <pc:sldMk cId="3957646885" sldId="260"/>
        </pc:sldMkLst>
      </pc:sldChg>
    </pc:docChg>
  </pc:docChgLst>
  <pc:docChgLst>
    <pc:chgData name="EGLOFF ALIZEE" userId="S::alizee.egloff@laposte.fr::cfbc95da-9d23-459c-8676-af7a232b8d25" providerId="AD" clId="Web-{892EE613-D917-7D60-DF94-A1D9AFC232F8}"/>
    <pc:docChg chg="modSld">
      <pc:chgData name="EGLOFF ALIZEE" userId="S::alizee.egloff@laposte.fr::cfbc95da-9d23-459c-8676-af7a232b8d25" providerId="AD" clId="Web-{892EE613-D917-7D60-DF94-A1D9AFC232F8}" dt="2024-06-11T07:57:05.814" v="1" actId="20577"/>
      <pc:docMkLst>
        <pc:docMk/>
      </pc:docMkLst>
      <pc:sldChg chg="modSp">
        <pc:chgData name="EGLOFF ALIZEE" userId="S::alizee.egloff@laposte.fr::cfbc95da-9d23-459c-8676-af7a232b8d25" providerId="AD" clId="Web-{892EE613-D917-7D60-DF94-A1D9AFC232F8}" dt="2024-06-11T07:57:05.814" v="1" actId="20577"/>
        <pc:sldMkLst>
          <pc:docMk/>
          <pc:sldMk cId="1433160174" sldId="276"/>
        </pc:sldMkLst>
      </pc:sldChg>
    </pc:docChg>
  </pc:docChgLst>
  <pc:docChgLst>
    <pc:chgData name="EGLOFF ALIZEE" userId="S::alizee.egloff@laposte.fr::cfbc95da-9d23-459c-8676-af7a232b8d25" providerId="AD" clId="Web-{CF8CE2E3-6EF1-BFE2-3DC3-22C800353F85}"/>
    <pc:docChg chg="modSld">
      <pc:chgData name="EGLOFF ALIZEE" userId="S::alizee.egloff@laposte.fr::cfbc95da-9d23-459c-8676-af7a232b8d25" providerId="AD" clId="Web-{CF8CE2E3-6EF1-BFE2-3DC3-22C800353F85}" dt="2024-06-10T13:19:02.488" v="0"/>
      <pc:docMkLst>
        <pc:docMk/>
      </pc:docMkLst>
      <pc:sldChg chg="modSp">
        <pc:chgData name="EGLOFF ALIZEE" userId="S::alizee.egloff@laposte.fr::cfbc95da-9d23-459c-8676-af7a232b8d25" providerId="AD" clId="Web-{CF8CE2E3-6EF1-BFE2-3DC3-22C800353F85}" dt="2024-06-10T13:19:02.488" v="0"/>
        <pc:sldMkLst>
          <pc:docMk/>
          <pc:sldMk cId="2912579414" sldId="296"/>
        </pc:sldMkLst>
      </pc:sldChg>
    </pc:docChg>
  </pc:docChgLst>
  <pc:docChgLst>
    <pc:chgData name="DESCHAMPS Virginie" userId="S::virginie.deschamps@laposte.fr::b617abb1-b643-410a-a9cb-0ba58bfa00e5" providerId="AD" clId="Web-{64AFD09B-F109-8011-995C-73394F76CA57}"/>
    <pc:docChg chg="modSld">
      <pc:chgData name="DESCHAMPS Virginie" userId="S::virginie.deschamps@laposte.fr::b617abb1-b643-410a-a9cb-0ba58bfa00e5" providerId="AD" clId="Web-{64AFD09B-F109-8011-995C-73394F76CA57}" dt="2025-03-19T13:42:15.822" v="45" actId="20577"/>
      <pc:docMkLst>
        <pc:docMk/>
      </pc:docMkLst>
      <pc:sldChg chg="modSp">
        <pc:chgData name="DESCHAMPS Virginie" userId="S::virginie.deschamps@laposte.fr::b617abb1-b643-410a-a9cb-0ba58bfa00e5" providerId="AD" clId="Web-{64AFD09B-F109-8011-995C-73394F76CA57}" dt="2025-03-19T13:42:15.822" v="45" actId="20577"/>
        <pc:sldMkLst>
          <pc:docMk/>
          <pc:sldMk cId="3505887457" sldId="295"/>
        </pc:sldMkLst>
        <pc:spChg chg="mod">
          <ac:chgData name="DESCHAMPS Virginie" userId="S::virginie.deschamps@laposte.fr::b617abb1-b643-410a-a9cb-0ba58bfa00e5" providerId="AD" clId="Web-{64AFD09B-F109-8011-995C-73394F76CA57}" dt="2025-03-19T13:42:15.822" v="45" actId="20577"/>
          <ac:spMkLst>
            <pc:docMk/>
            <pc:sldMk cId="3505887457" sldId="295"/>
            <ac:spMk id="9" creationId="{C9925913-D1F6-3686-3504-1452C0FA932C}"/>
          </ac:spMkLst>
        </pc:spChg>
      </pc:sldChg>
    </pc:docChg>
  </pc:docChgLst>
  <pc:docChgLst>
    <pc:chgData name="DESCHAMPS Virginie" userId="S::virginie.deschamps@laposte.fr::b617abb1-b643-410a-a9cb-0ba58bfa00e5" providerId="AD" clId="Web-{7696B0A4-1A3F-D9EA-C8F0-9F24FAA4C25B}"/>
    <pc:docChg chg="modSld">
      <pc:chgData name="DESCHAMPS Virginie" userId="S::virginie.deschamps@laposte.fr::b617abb1-b643-410a-a9cb-0ba58bfa00e5" providerId="AD" clId="Web-{7696B0A4-1A3F-D9EA-C8F0-9F24FAA4C25B}" dt="2024-05-13T13:53:52.584" v="96" actId="20577"/>
      <pc:docMkLst>
        <pc:docMk/>
      </pc:docMkLst>
      <pc:sldChg chg="modSp">
        <pc:chgData name="DESCHAMPS Virginie" userId="S::virginie.deschamps@laposte.fr::b617abb1-b643-410a-a9cb-0ba58bfa00e5" providerId="AD" clId="Web-{7696B0A4-1A3F-D9EA-C8F0-9F24FAA4C25B}" dt="2024-05-13T13:53:52.584" v="96" actId="20577"/>
        <pc:sldMkLst>
          <pc:docMk/>
          <pc:sldMk cId="787568223" sldId="283"/>
        </pc:sldMkLst>
      </pc:sldChg>
      <pc:sldChg chg="modSp">
        <pc:chgData name="DESCHAMPS Virginie" userId="S::virginie.deschamps@laposte.fr::b617abb1-b643-410a-a9cb-0ba58bfa00e5" providerId="AD" clId="Web-{7696B0A4-1A3F-D9EA-C8F0-9F24FAA4C25B}" dt="2024-05-13T13:52:30.253" v="5" actId="20577"/>
        <pc:sldMkLst>
          <pc:docMk/>
          <pc:sldMk cId="2912579414" sldId="296"/>
        </pc:sldMkLst>
      </pc:sldChg>
    </pc:docChg>
  </pc:docChgLst>
  <pc:docChgLst>
    <pc:chgData name="SAUVAGE Sebastien" userId="S::sebastien.sauvage@laposte.fr::6c4a0251-862a-4a75-ac38-8f6e8498a4e8" providerId="AD" clId="Web-{A351385D-D8A9-F574-B49E-BB45FD3CD710}"/>
    <pc:docChg chg="modSld">
      <pc:chgData name="SAUVAGE Sebastien" userId="S::sebastien.sauvage@laposte.fr::6c4a0251-862a-4a75-ac38-8f6e8498a4e8" providerId="AD" clId="Web-{A351385D-D8A9-F574-B49E-BB45FD3CD710}" dt="2025-03-19T14:29:07.707" v="14" actId="20577"/>
      <pc:docMkLst>
        <pc:docMk/>
      </pc:docMkLst>
      <pc:sldChg chg="modSp">
        <pc:chgData name="SAUVAGE Sebastien" userId="S::sebastien.sauvage@laposte.fr::6c4a0251-862a-4a75-ac38-8f6e8498a4e8" providerId="AD" clId="Web-{A351385D-D8A9-F574-B49E-BB45FD3CD710}" dt="2025-03-19T14:29:07.707" v="14" actId="20577"/>
        <pc:sldMkLst>
          <pc:docMk/>
          <pc:sldMk cId="3957646885" sldId="260"/>
        </pc:sldMkLst>
        <pc:spChg chg="mod">
          <ac:chgData name="SAUVAGE Sebastien" userId="S::sebastien.sauvage@laposte.fr::6c4a0251-862a-4a75-ac38-8f6e8498a4e8" providerId="AD" clId="Web-{A351385D-D8A9-F574-B49E-BB45FD3CD710}" dt="2025-03-19T14:29:07.707" v="14" actId="20577"/>
          <ac:spMkLst>
            <pc:docMk/>
            <pc:sldMk cId="3957646885" sldId="260"/>
            <ac:spMk id="10" creationId="{0A4D3967-3E30-584D-5274-B800656E443E}"/>
          </ac:spMkLst>
        </pc:spChg>
      </pc:sldChg>
    </pc:docChg>
  </pc:docChgLst>
  <pc:docChgLst>
    <pc:chgData name="EGLOFF ALIZEE" userId="S::alizee.egloff@laposte.fr::cfbc95da-9d23-459c-8676-af7a232b8d25" providerId="AD" clId="Web-{9F3FC918-4D96-7D67-F152-72FE306AE320}"/>
    <pc:docChg chg="modSld">
      <pc:chgData name="EGLOFF ALIZEE" userId="S::alizee.egloff@laposte.fr::cfbc95da-9d23-459c-8676-af7a232b8d25" providerId="AD" clId="Web-{9F3FC918-4D96-7D67-F152-72FE306AE320}" dt="2024-06-20T12:36:25.422" v="41" actId="20577"/>
      <pc:docMkLst>
        <pc:docMk/>
      </pc:docMkLst>
      <pc:sldChg chg="modSp">
        <pc:chgData name="EGLOFF ALIZEE" userId="S::alizee.egloff@laposte.fr::cfbc95da-9d23-459c-8676-af7a232b8d25" providerId="AD" clId="Web-{9F3FC918-4D96-7D67-F152-72FE306AE320}" dt="2024-06-20T12:36:25.422" v="41" actId="20577"/>
        <pc:sldMkLst>
          <pc:docMk/>
          <pc:sldMk cId="2912579414" sldId="296"/>
        </pc:sldMkLst>
      </pc:sldChg>
    </pc:docChg>
  </pc:docChgLst>
  <pc:docChgLst>
    <pc:chgData name="MAFTAH Sanaa" userId="S::sanaa.maftah@laposte.fr::8c4aa53b-3cf7-4293-94d7-01f250d33f73" providerId="AD" clId="Web-{47206801-8D8E-4E80-3804-DF78E41D9287}"/>
    <pc:docChg chg="modSld">
      <pc:chgData name="MAFTAH Sanaa" userId="S::sanaa.maftah@laposte.fr::8c4aa53b-3cf7-4293-94d7-01f250d33f73" providerId="AD" clId="Web-{47206801-8D8E-4E80-3804-DF78E41D9287}" dt="2025-02-03T09:35:20.873" v="5" actId="20577"/>
      <pc:docMkLst>
        <pc:docMk/>
      </pc:docMkLst>
      <pc:sldChg chg="modSp">
        <pc:chgData name="MAFTAH Sanaa" userId="S::sanaa.maftah@laposte.fr::8c4aa53b-3cf7-4293-94d7-01f250d33f73" providerId="AD" clId="Web-{47206801-8D8E-4E80-3804-DF78E41D9287}" dt="2025-02-03T09:35:20.873" v="5" actId="20577"/>
        <pc:sldMkLst>
          <pc:docMk/>
          <pc:sldMk cId="1433160174" sldId="276"/>
        </pc:sldMkLst>
        <pc:spChg chg="mod">
          <ac:chgData name="MAFTAH Sanaa" userId="S::sanaa.maftah@laposte.fr::8c4aa53b-3cf7-4293-94d7-01f250d33f73" providerId="AD" clId="Web-{47206801-8D8E-4E80-3804-DF78E41D9287}" dt="2025-02-03T09:35:20.873" v="5" actId="20577"/>
          <ac:spMkLst>
            <pc:docMk/>
            <pc:sldMk cId="1433160174" sldId="276"/>
            <ac:spMk id="26" creationId="{00000000-0000-0000-0000-000000000000}"/>
          </ac:spMkLst>
        </pc:spChg>
      </pc:sldChg>
    </pc:docChg>
  </pc:docChgLst>
  <pc:docChgLst>
    <pc:chgData name="EGLOFF ALIZEE" userId="S::alizee.egloff@laposte.fr::cfbc95da-9d23-459c-8676-af7a232b8d25" providerId="AD" clId="Web-{00361552-6195-EAB5-6622-F682B6E61288}"/>
    <pc:docChg chg="modSld">
      <pc:chgData name="EGLOFF ALIZEE" userId="S::alizee.egloff@laposte.fr::cfbc95da-9d23-459c-8676-af7a232b8d25" providerId="AD" clId="Web-{00361552-6195-EAB5-6622-F682B6E61288}" dt="2024-05-13T07:58:28.465" v="138" actId="20577"/>
      <pc:docMkLst>
        <pc:docMk/>
      </pc:docMkLst>
      <pc:sldChg chg="modSp">
        <pc:chgData name="EGLOFF ALIZEE" userId="S::alizee.egloff@laposte.fr::cfbc95da-9d23-459c-8676-af7a232b8d25" providerId="AD" clId="Web-{00361552-6195-EAB5-6622-F682B6E61288}" dt="2024-05-13T07:51:39.755" v="75" actId="20577"/>
        <pc:sldMkLst>
          <pc:docMk/>
          <pc:sldMk cId="1433160174" sldId="276"/>
        </pc:sldMkLst>
      </pc:sldChg>
      <pc:sldChg chg="modSp">
        <pc:chgData name="EGLOFF ALIZEE" userId="S::alizee.egloff@laposte.fr::cfbc95da-9d23-459c-8676-af7a232b8d25" providerId="AD" clId="Web-{00361552-6195-EAB5-6622-F682B6E61288}" dt="2024-05-13T07:56:53.885" v="121" actId="20577"/>
        <pc:sldMkLst>
          <pc:docMk/>
          <pc:sldMk cId="787568223" sldId="283"/>
        </pc:sldMkLst>
      </pc:sldChg>
      <pc:sldChg chg="modSp">
        <pc:chgData name="EGLOFF ALIZEE" userId="S::alizee.egloff@laposte.fr::cfbc95da-9d23-459c-8676-af7a232b8d25" providerId="AD" clId="Web-{00361552-6195-EAB5-6622-F682B6E61288}" dt="2024-05-13T07:58:28.465" v="138" actId="20577"/>
        <pc:sldMkLst>
          <pc:docMk/>
          <pc:sldMk cId="3505887457" sldId="295"/>
        </pc:sldMkLst>
      </pc:sldChg>
      <pc:sldChg chg="modSp">
        <pc:chgData name="EGLOFF ALIZEE" userId="S::alizee.egloff@laposte.fr::cfbc95da-9d23-459c-8676-af7a232b8d25" providerId="AD" clId="Web-{00361552-6195-EAB5-6622-F682B6E61288}" dt="2024-05-13T07:56:07.822" v="112" actId="20577"/>
        <pc:sldMkLst>
          <pc:docMk/>
          <pc:sldMk cId="2912579414" sldId="296"/>
        </pc:sldMkLst>
      </pc:sldChg>
    </pc:docChg>
  </pc:docChgLst>
  <pc:docChgLst>
    <pc:chgData name="EGLOFF ALIZEE" userId="S::alizee.egloff@laposte.fr::cfbc95da-9d23-459c-8676-af7a232b8d25" providerId="AD" clId="Web-{70543CE4-74BE-CE66-11D5-38EA44716296}"/>
    <pc:docChg chg="modSld">
      <pc:chgData name="EGLOFF ALIZEE" userId="S::alizee.egloff@laposte.fr::cfbc95da-9d23-459c-8676-af7a232b8d25" providerId="AD" clId="Web-{70543CE4-74BE-CE66-11D5-38EA44716296}" dt="2024-05-03T08:21:52.446" v="3" actId="1076"/>
      <pc:docMkLst>
        <pc:docMk/>
      </pc:docMkLst>
      <pc:sldChg chg="modSp">
        <pc:chgData name="EGLOFF ALIZEE" userId="S::alizee.egloff@laposte.fr::cfbc95da-9d23-459c-8676-af7a232b8d25" providerId="AD" clId="Web-{70543CE4-74BE-CE66-11D5-38EA44716296}" dt="2024-05-03T08:21:52.446" v="3" actId="1076"/>
        <pc:sldMkLst>
          <pc:docMk/>
          <pc:sldMk cId="787568223" sldId="283"/>
        </pc:sldMkLst>
      </pc:sldChg>
    </pc:docChg>
  </pc:docChgLst>
  <pc:docChgLst>
    <pc:chgData name="MAFTAH Sanaa" userId="S::sanaa.maftah@laposte.fr::8c4aa53b-3cf7-4293-94d7-01f250d33f73" providerId="AD" clId="Web-{A76A34D7-5562-B281-78EC-279357A8500D}"/>
    <pc:docChg chg="modSld">
      <pc:chgData name="MAFTAH Sanaa" userId="S::sanaa.maftah@laposte.fr::8c4aa53b-3cf7-4293-94d7-01f250d33f73" providerId="AD" clId="Web-{A76A34D7-5562-B281-78EC-279357A8500D}" dt="2025-02-04T14:31:18.761" v="19" actId="20577"/>
      <pc:docMkLst>
        <pc:docMk/>
      </pc:docMkLst>
      <pc:sldChg chg="modSp">
        <pc:chgData name="MAFTAH Sanaa" userId="S::sanaa.maftah@laposte.fr::8c4aa53b-3cf7-4293-94d7-01f250d33f73" providerId="AD" clId="Web-{A76A34D7-5562-B281-78EC-279357A8500D}" dt="2025-02-04T14:30:54.322" v="6" actId="20577"/>
        <pc:sldMkLst>
          <pc:docMk/>
          <pc:sldMk cId="787568223" sldId="283"/>
        </pc:sldMkLst>
        <pc:spChg chg="mod">
          <ac:chgData name="MAFTAH Sanaa" userId="S::sanaa.maftah@laposte.fr::8c4aa53b-3cf7-4293-94d7-01f250d33f73" providerId="AD" clId="Web-{A76A34D7-5562-B281-78EC-279357A8500D}" dt="2025-02-04T14:30:54.322" v="6" actId="20577"/>
          <ac:spMkLst>
            <pc:docMk/>
            <pc:sldMk cId="787568223" sldId="283"/>
            <ac:spMk id="10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A76A34D7-5562-B281-78EC-279357A8500D}" dt="2025-02-04T14:31:18.761" v="19" actId="20577"/>
        <pc:sldMkLst>
          <pc:docMk/>
          <pc:sldMk cId="3505887457" sldId="295"/>
        </pc:sldMkLst>
        <pc:spChg chg="mod">
          <ac:chgData name="MAFTAH Sanaa" userId="S::sanaa.maftah@laposte.fr::8c4aa53b-3cf7-4293-94d7-01f250d33f73" providerId="AD" clId="Web-{A76A34D7-5562-B281-78EC-279357A8500D}" dt="2025-02-04T14:31:18.761" v="19" actId="20577"/>
          <ac:spMkLst>
            <pc:docMk/>
            <pc:sldMk cId="3505887457" sldId="295"/>
            <ac:spMk id="15" creationId="{DE201FD3-E668-1BDB-7427-A97DEC70D3B5}"/>
          </ac:spMkLst>
        </pc:spChg>
      </pc:sldChg>
    </pc:docChg>
  </pc:docChgLst>
  <pc:docChgLst>
    <pc:chgData name="EGLOFF ALIZEE" userId="S::alizee.egloff@laposte.fr::cfbc95da-9d23-459c-8676-af7a232b8d25" providerId="AD" clId="Web-{6B56E797-369A-D826-6FD7-833E0ECD7161}"/>
    <pc:docChg chg="modSld">
      <pc:chgData name="EGLOFF ALIZEE" userId="S::alizee.egloff@laposte.fr::cfbc95da-9d23-459c-8676-af7a232b8d25" providerId="AD" clId="Web-{6B56E797-369A-D826-6FD7-833E0ECD7161}" dt="2024-05-03T08:25:56.124" v="0" actId="1076"/>
      <pc:docMkLst>
        <pc:docMk/>
      </pc:docMkLst>
      <pc:sldChg chg="modSp">
        <pc:chgData name="EGLOFF ALIZEE" userId="S::alizee.egloff@laposte.fr::cfbc95da-9d23-459c-8676-af7a232b8d25" providerId="AD" clId="Web-{6B56E797-369A-D826-6FD7-833E0ECD7161}" dt="2024-05-03T08:25:56.124" v="0" actId="1076"/>
        <pc:sldMkLst>
          <pc:docMk/>
          <pc:sldMk cId="78756822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3" y="17"/>
            <a:ext cx="3171773" cy="479539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1807" y="17"/>
            <a:ext cx="3171773" cy="479539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696018-B478-475A-B2DA-D07E9C6F34C8}" type="datetimeFigureOut">
              <a:rPr lang="fr-FR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20725"/>
            <a:ext cx="51974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7" rIns="91692" bIns="4584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2836" y="4560091"/>
            <a:ext cx="5851180" cy="4320315"/>
          </a:xfrm>
          <a:prstGeom prst="rect">
            <a:avLst/>
          </a:prstGeom>
        </p:spPr>
        <p:txBody>
          <a:bodyPr vert="horz" lIns="91692" tIns="45847" rIns="91692" bIns="45847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3" y="9118689"/>
            <a:ext cx="3171773" cy="481027"/>
          </a:xfrm>
          <a:prstGeom prst="rect">
            <a:avLst/>
          </a:prstGeom>
        </p:spPr>
        <p:txBody>
          <a:bodyPr vert="horz" lIns="91692" tIns="45847" rIns="91692" bIns="4584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1807" y="9118689"/>
            <a:ext cx="3171773" cy="481027"/>
          </a:xfrm>
          <a:prstGeom prst="rect">
            <a:avLst/>
          </a:prstGeom>
        </p:spPr>
        <p:txBody>
          <a:bodyPr vert="horz" wrap="square" lIns="91692" tIns="45847" rIns="91692" bIns="458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62DE2E-98CA-425D-90A3-E40D3A3E68D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4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DE2E-98CA-425D-90A3-E40D3A3E68DA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506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70495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9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9195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38C4610-9B6C-4B79-8212-E1277B03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29790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371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7DDCE6-6692-475A-A995-D0CC8C06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78B7E5-0F89-44DF-B5AA-3205E7E6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5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128B2-5975-444A-847D-EE7FAB37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0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622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73029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72727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7124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574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A1A46CC-A089-47D3-9DCC-8A40447B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3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67E34F-9E04-4BFF-AA1D-C847F864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6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2D43AA-F02F-4708-9E68-442AC935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54025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461CBB-4C0C-470D-847A-D852A5E5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09261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1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4AF233-EE1D-44FC-9EA4-B41E7B0F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A10E9-DF38-4BD0-8246-980001F4D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4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46C7650-6C61-48D0-829C-B8432DBA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5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027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011AB2F4-6E98-437F-93B3-7480D705C96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19439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04847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9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7550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52FA9A5F-7652-4AE3-9131-EB6893AA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13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4FBD3D-282F-4BD5-B39C-11DF55D2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94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75409C-B406-432E-B42F-49E3C8AEF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0432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92C8634-0936-4F06-81C7-C4D16C9D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92989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78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7C88EF9-CF12-4D4B-BBFE-B8551B67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2294CA-CB1B-40C0-B018-795579471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8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D408108-6915-4533-B0F3-01504857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087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F59E5750-C5C1-4775-A5F4-74F7198F5A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30695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9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22779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1850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5E6D991-6AC3-41BA-BD94-67D1956B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28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A751F2-D8ED-45B8-B8CC-6430981B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08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319EFE-D536-40DA-8C5D-CA32ADAA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76913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38C4610-9B6C-4B79-8212-E1277B03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03061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18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7DDCE6-6692-475A-A995-D0CC8C06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78B7E5-0F89-44DF-B5AA-3205E7E6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58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128B2-5975-444A-847D-EE7FAB37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‹#›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78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079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415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688053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0454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06524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A1A46CC-A089-47D3-9DCC-8A40447B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‹#›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81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67E34F-9E04-4BFF-AA1D-C847F864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‹#›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28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2D43AA-F02F-4708-9E68-442AC935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26509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26348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19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74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72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99796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487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2638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7444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13489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56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27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5335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itre et contenu_ E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9560" y="199611"/>
            <a:ext cx="8915400" cy="224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62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86100" y="1133613"/>
            <a:ext cx="9133800" cy="48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30000"/>
              <a:defRPr sz="1462"/>
            </a:lvl1pPr>
            <a:lvl2pPr>
              <a:buClr>
                <a:schemeClr val="accent6"/>
              </a:buClr>
              <a:defRPr sz="1300"/>
            </a:lvl2pPr>
            <a:lvl3pPr>
              <a:defRPr sz="113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5796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3491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207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16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8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3360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09575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70283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25634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98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23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6064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87433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1020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51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1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9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415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85392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1151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6336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379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19/03/2025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‹#›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666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6843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820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itre et contenu_ E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9560" y="199611"/>
            <a:ext cx="8915400" cy="224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62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86100" y="1133613"/>
            <a:ext cx="9133800" cy="48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30000"/>
              <a:defRPr sz="1462"/>
            </a:lvl1pPr>
            <a:lvl2pPr>
              <a:buClr>
                <a:schemeClr val="accent6"/>
              </a:buClr>
              <a:defRPr sz="1300"/>
            </a:lvl2pPr>
            <a:lvl3pPr>
              <a:defRPr sz="113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661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‹#›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SIPCMContentMarking" descr="{&quot;HashCode&quot;:722694439,&quot;Placement&quot;:&quot;Footer&quot;}"/>
          <p:cNvSpPr txBox="1"/>
          <p:nvPr userDrawn="1"/>
        </p:nvSpPr>
        <p:spPr>
          <a:xfrm>
            <a:off x="4509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1899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418ED-72C8-434D-9492-BF90981C9C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50EDF8D-0625-44EE-B591-266A111B8D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855791E-DA24-47D8-9D47-B141A230374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418ED-72C8-434D-9492-BF90981C9C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003DA5"/>
                </a:solidFill>
                <a:latin typeface="Montserrat"/>
                <a:cs typeface="+mn-cs"/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003DA5"/>
                </a:solidFill>
                <a:latin typeface="Montserrat"/>
                <a:cs typeface="+mn-cs"/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fld id="{D95CF018-3058-4F85-B70C-105277F9FE2A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7429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7887663B-2831-C04E-A854-9DAD74294853}" type="datetimeFigureOut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19/03/2025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7887663B-2831-C04E-A854-9DAD74294853}" type="datetimeFigureOut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19/03/2025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7887663B-2831-C04E-A854-9DAD74294853}" type="datetimeFigureOut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19/03/2025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.laposte.fr/" TargetMode="External"/><Relationship Id="rId7" Type="http://schemas.openxmlformats.org/officeDocument/2006/relationships/hyperlink" Target="https://laposte.sharepoint.com/sites/hubpointcom1-filieres/EMR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legroupelaposte.csod.com/ui/lms-learner-home/home?tab_page_id=-200300006&amp;tab_id=-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832b7bd6-431e-4e80-9ae5-da6eaf01d3b0" TargetMode="External"/><Relationship Id="rId13" Type="http://schemas.openxmlformats.org/officeDocument/2006/relationships/hyperlink" Target="https://legroupelaposte.csod.com/ui/lms-learning-details/app/event/6c481d10-fe27-4851-8201-23d0e5dd8265" TargetMode="External"/><Relationship Id="rId3" Type="http://schemas.openxmlformats.org/officeDocument/2006/relationships/hyperlink" Target="https://legroupelaposte.csod.com/ui/lms-learning-details/app/event/3ea92240-79f7-4947-9e81-71bd7ccfbc55" TargetMode="External"/><Relationship Id="rId7" Type="http://schemas.openxmlformats.org/officeDocument/2006/relationships/hyperlink" Target="https://legroupelaposte.csod.com/ui/lms-learning-details/app/event/28555992-3798-44f8-b041-754af30f0e13" TargetMode="External"/><Relationship Id="rId12" Type="http://schemas.openxmlformats.org/officeDocument/2006/relationships/hyperlink" Target="https://legroupelaposte.csod.com/ui/lms-learning-details/app/event/c20cf2d5-0ea6-4829-ad01-014e16238e21" TargetMode="External"/><Relationship Id="rId2" Type="http://schemas.openxmlformats.org/officeDocument/2006/relationships/hyperlink" Target="https://legroupelaposte.csod.com/ui/lms-learning-details/app/event/ffc0582e-74a7-4de5-af89-dc1deea4e86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78e153df-202b-4d5f-b686-e8dcfe018283" TargetMode="External"/><Relationship Id="rId11" Type="http://schemas.openxmlformats.org/officeDocument/2006/relationships/hyperlink" Target="https://legroupelaposte.csod.com/ui/lms-learning-details/app/event/5ef8d0a5-8d3b-4059-8fad-874e6294bd6f" TargetMode="External"/><Relationship Id="rId5" Type="http://schemas.openxmlformats.org/officeDocument/2006/relationships/hyperlink" Target="https://legroupelaposte.csod.com/ui/lms-learning-details/app/event/f01e6e41-0033-4fc4-ad50-8ad4cdb563cc" TargetMode="External"/><Relationship Id="rId15" Type="http://schemas.openxmlformats.org/officeDocument/2006/relationships/hyperlink" Target="https://legroupelaposte.csod.com/ui/lms-learning-details/app/event/042c5b04-1eda-4533-8e61-5fc730cec0f1" TargetMode="External"/><Relationship Id="rId10" Type="http://schemas.openxmlformats.org/officeDocument/2006/relationships/hyperlink" Target="https://legroupelaposte.csod.com/ui/lms-learning-details/app/event/d1aa3ebb-1bcb-44db-81d4-2a0e724e2ead" TargetMode="External"/><Relationship Id="rId4" Type="http://schemas.openxmlformats.org/officeDocument/2006/relationships/hyperlink" Target="https://legroupelaposte.csod.com/ui/lms-learning-details/app/event/b1e6fe00-31c3-4959-85d2-7d23da64554d" TargetMode="External"/><Relationship Id="rId9" Type="http://schemas.openxmlformats.org/officeDocument/2006/relationships/hyperlink" Target="https://idpriam.groupe.extra.laposte.fr/samlv2/SSOIDPInit/CSOD?spEntityID=https://legroupelaposte.csod.com&amp;NameIDFormat=unspecified&amp;rsrcLevel=1&amp;RelayState=https://legroupelaposte.csod.com/DeepLink/ProcessRedirect.aspx?module%3dlodetails%26lo%3d962c6ddd-9ca1-40e9-8590-126319a20122" TargetMode="External"/><Relationship Id="rId14" Type="http://schemas.openxmlformats.org/officeDocument/2006/relationships/hyperlink" Target="https://legroupelaposte.csod.com/ui/lms-learning-details/app/event/f6ac8abc-806c-494e-b81e-52518460d66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f370bd34-4cc7-45e4-80bc-57dda8ded0e1" TargetMode="External"/><Relationship Id="rId13" Type="http://schemas.openxmlformats.org/officeDocument/2006/relationships/hyperlink" Target="https://legroupelaposte.csod.com/ui/lms-learning-details/app/course/44d8cdc0-abe2-4a0c-90be-1ac3ff601948" TargetMode="External"/><Relationship Id="rId18" Type="http://schemas.openxmlformats.org/officeDocument/2006/relationships/hyperlink" Target="https://legroupelaposte.csod.com/ui/lms-learning-details/app/event/a3a53cb9-66b7-4dfa-bb34-dc43b7459513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21" Type="http://schemas.openxmlformats.org/officeDocument/2006/relationships/hyperlink" Target="https://legroupelaposte.csod.com/ui/lms-learning-details/app/event/f168ecf0-a355-4c1d-9862-91afad3f654e" TargetMode="External"/><Relationship Id="rId7" Type="http://schemas.openxmlformats.org/officeDocument/2006/relationships/hyperlink" Target="https://legroupelaposte.csod.com/ui/lms-learning-details/app/event/9879b296-7c98-4bbf-b0df-8786f4466d84" TargetMode="External"/><Relationship Id="rId12" Type="http://schemas.openxmlformats.org/officeDocument/2006/relationships/image" Target="../media/image27.png"/><Relationship Id="rId17" Type="http://schemas.openxmlformats.org/officeDocument/2006/relationships/hyperlink" Target="https://legroupelaposte.csod.com/ui/lms-learning-details/app/event/a162f40e-9b06-407e-a028-5670aab98f8c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c2835039-21dd-43b5-9a31-a95ec1c263d4" TargetMode="External"/><Relationship Id="rId20" Type="http://schemas.openxmlformats.org/officeDocument/2006/relationships/hyperlink" Target="https://legroupelaposte.csod.com/ui/lms-learning-details/app/event/1698e5d4-f20d-48f3-845e-9eef3b19223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f72cbf65-a362-415d-941d-0424fcd59154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legroupelaposte.csod.com/ui/lms-learning-details/app/event/31fb6c04-3377-4c35-816f-107f29a8a79d" TargetMode="External"/><Relationship Id="rId15" Type="http://schemas.openxmlformats.org/officeDocument/2006/relationships/hyperlink" Target="https://legroupelaposte.csod.com/ui/lms-learning-details/app/course/62027fa0-7922-45eb-98c6-87b9b1b15780" TargetMode="External"/><Relationship Id="rId10" Type="http://schemas.openxmlformats.org/officeDocument/2006/relationships/hyperlink" Target="https://legroupelaposte.csod.com/ui/lms-learning-details/app/event/5a8d530e-ad6b-4dda-82c5-0761b4c9a3a6" TargetMode="External"/><Relationship Id="rId19" Type="http://schemas.openxmlformats.org/officeDocument/2006/relationships/hyperlink" Target="https://legroupelaposte.csod.com/ui/lms-learning-details/app/course/e75ed415-bc35-4666-b42a-df4d5fcfd088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4eb19bfc-05f1-4487-89eb-c058835954cb" TargetMode="External"/><Relationship Id="rId14" Type="http://schemas.openxmlformats.org/officeDocument/2006/relationships/hyperlink" Target="https://legroupelaposte.csod.com/ui/lms-learning-details/app/course/f8712f43-f492-4ee9-b600-4a4a645aaa9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legroupelaposte.csod.com/ui/lms-learning-details/app/event/e0839bf0-6ef8-41c9-8a4d-7aebfc907556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legroupelaposte.csod.com/ui/lms-learning-details/app/event/41059c94-6ecb-4235-b1f5-9c28eb7536d7" TargetMode="External"/><Relationship Id="rId4" Type="http://schemas.openxmlformats.org/officeDocument/2006/relationships/hyperlink" Target="https://legroupelaposte.csod.com/ui/lms-learning-details/app/event/93a7d592-4adf-444f-b289-1761bb70d58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b605bc52-c815-4f2d-9bb0-cb172a0366d4" TargetMode="External"/><Relationship Id="rId13" Type="http://schemas.openxmlformats.org/officeDocument/2006/relationships/hyperlink" Target="https://legroupelaposte.csod.com/ui/lms-learning-details/app/event/edc74492-80f1-4784-9aa9-1798a6f65c77" TargetMode="External"/><Relationship Id="rId18" Type="http://schemas.openxmlformats.org/officeDocument/2006/relationships/hyperlink" Target="https://legroupelaposte.csod.com/ui/lms-learning-details/app/event/de5ef75f-cbbb-4632-8903-dd590dddf515" TargetMode="External"/><Relationship Id="rId3" Type="http://schemas.openxmlformats.org/officeDocument/2006/relationships/hyperlink" Target="https://legroupelaposte.csod.com/ui/lms-learning-details/app/event/4b9985b1-6db6-499e-91cc-3ade1716f67c" TargetMode="External"/><Relationship Id="rId7" Type="http://schemas.openxmlformats.org/officeDocument/2006/relationships/hyperlink" Target="https://legroupelaposte.csod.com/ui/lms-learning-details/app/event/e4c40e17-d402-48b8-a548-95d191ed5ed2" TargetMode="External"/><Relationship Id="rId12" Type="http://schemas.openxmlformats.org/officeDocument/2006/relationships/hyperlink" Target="https://legroupelaposte.csod.com/ui/lms-learning-details/app/event/68f67871-8721-4b4e-a2f9-36ab31870885" TargetMode="External"/><Relationship Id="rId17" Type="http://schemas.openxmlformats.org/officeDocument/2006/relationships/hyperlink" Target="https://legroupelaposte.csod.com/ui/lms-learning-details/app/event/2ab3e10c-90e3-43d9-b9e5-4e15f8006979" TargetMode="External"/><Relationship Id="rId2" Type="http://schemas.openxmlformats.org/officeDocument/2006/relationships/hyperlink" Target="https://legroupelaposte.csod.com/ui/lms-learning-details/app/event/1add2f01-d795-4d2b-9aa8-991fc9808b4c" TargetMode="External"/><Relationship Id="rId16" Type="http://schemas.openxmlformats.org/officeDocument/2006/relationships/hyperlink" Target="https://legroupelaposte.csod.com/ui/lms-learning-details/app/event/960a56f7-e97d-4fca-b155-a4c218bb47c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646b9ba7-2d00-40b8-8515-23d8d82e830a" TargetMode="External"/><Relationship Id="rId11" Type="http://schemas.openxmlformats.org/officeDocument/2006/relationships/hyperlink" Target="https://legroupelaposte.csod.com/ui/lms-learning-details/app/event/382fb84c-ec22-4f39-bfcb-5b15cd3855dc" TargetMode="External"/><Relationship Id="rId5" Type="http://schemas.openxmlformats.org/officeDocument/2006/relationships/hyperlink" Target="https://legroupelaposte.csod.com/ui/lms-learning-details/app/event/e64b8374-35fe-47ff-a058-562b59954b59" TargetMode="External"/><Relationship Id="rId15" Type="http://schemas.openxmlformats.org/officeDocument/2006/relationships/hyperlink" Target="https://legroupelaposte.csod.com/ui/lms-learning-details/app/event/746030c9-abd9-425c-bc06-bca458637737" TargetMode="External"/><Relationship Id="rId10" Type="http://schemas.openxmlformats.org/officeDocument/2006/relationships/hyperlink" Target="https://legroupelaposte.csod.com/ui/lms-learning-details/app/event/bdcab583-1599-4cce-ad84-14ad5ff1e2c3" TargetMode="External"/><Relationship Id="rId19" Type="http://schemas.openxmlformats.org/officeDocument/2006/relationships/hyperlink" Target="https://legroupelaposte.csod.com/ui/lms-learning-details/app/curriculum/62300d94-5dff-43dd-9e73-3b15356b8b21" TargetMode="External"/><Relationship Id="rId4" Type="http://schemas.openxmlformats.org/officeDocument/2006/relationships/hyperlink" Target="https://legroupelaposte.csod.com/ui/lms-learning-details/app/event/fdbbf135-05fd-4b41-b4c5-de878915c98b" TargetMode="External"/><Relationship Id="rId9" Type="http://schemas.openxmlformats.org/officeDocument/2006/relationships/hyperlink" Target="https://legroupelaposte.csod.com/ui/lms-learning-details/app/event/9d738a50-00b8-48e9-a9ba-0d7fb8e057cd" TargetMode="External"/><Relationship Id="rId14" Type="http://schemas.openxmlformats.org/officeDocument/2006/relationships/hyperlink" Target="https://legroupelaposte.csod.com/ui/lms-learning-details/app/event/f9f05557-5764-4860-952b-29d3852ff45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BC31-FDE0-741B-F7BF-F0A55FC6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138CB1-F407-A446-6FA7-57A423EC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50"/>
              <a:t>Les ateliers collectifs de l’EMRG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08F9E6-84F6-4E66-8C9B-F4EFD3EF5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800"/>
              <a:t>Pour des animations en présence et à distance, disponibles toute l’année !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5510" y="1319975"/>
            <a:ext cx="3613600" cy="2567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000">
                <a:solidFill>
                  <a:srgbClr val="ED7322"/>
                </a:solidFill>
                <a:latin typeface="Montserrat"/>
                <a:ea typeface="Verdana"/>
                <a:cs typeface="Verdana" panose="020B0604030504040204" pitchFamily="34" charset="0"/>
              </a:rPr>
              <a:t>Inscription aux ateliers avec l’accord du manager via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45" y="3925166"/>
            <a:ext cx="1043391" cy="402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542" y="4334747"/>
            <a:ext cx="2160240" cy="2755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7345" indent="-34734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>
                <a:latin typeface="Calibri"/>
                <a:ea typeface="Calibri" panose="020F0502020204030204" pitchFamily="34" charset="0"/>
                <a:cs typeface="Calibri"/>
                <a:hlinkClick r:id="rId3"/>
              </a:rPr>
              <a:t>https://www.rh.laposte.fr/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684379" y="6310477"/>
            <a:ext cx="4693493" cy="4337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000" i="1">
                <a:latin typeface="Montserrat"/>
                <a:ea typeface="Verdana"/>
                <a:cs typeface="Verdana"/>
              </a:rPr>
              <a:t>Les ateliers présentiels font l’objet d’un code BOFORM et peuvent être pris en charge au titre de la formation continue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5732" y="3531518"/>
            <a:ext cx="483432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ctr">
              <a:buFont typeface="Arial"/>
              <a:buChar char="•"/>
              <a:defRPr/>
            </a:pPr>
            <a:r>
              <a:rPr lang="fr-FR" altLang="fr-FR" sz="1000" b="1">
                <a:solidFill>
                  <a:srgbClr val="003DA5"/>
                </a:solidFill>
                <a:latin typeface="Montserrat"/>
                <a:ea typeface="Verdana"/>
                <a:cs typeface="Calibri"/>
              </a:rPr>
              <a:t>Retrouvez l’ensemble des informations et actions pour accompagner votre </a:t>
            </a:r>
            <a:r>
              <a:rPr lang="fr-FR" altLang="fr-FR" sz="1000" b="1">
                <a:solidFill>
                  <a:srgbClr val="003DA5"/>
                </a:solidFill>
                <a:latin typeface="Montserrat"/>
                <a:ea typeface="Verdana"/>
                <a:cs typeface="Verdana" panose="020B0604030504040204" pitchFamily="34" charset="0"/>
              </a:rPr>
              <a:t>projet sur :</a:t>
            </a:r>
            <a:endParaRPr lang="fr-FR"/>
          </a:p>
        </p:txBody>
      </p:sp>
      <p:pic>
        <p:nvPicPr>
          <p:cNvPr id="9" name="Imag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66" y="1636670"/>
            <a:ext cx="1981318" cy="46015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61727" y="2182204"/>
            <a:ext cx="6411194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ctr">
              <a:buFont typeface="Arial"/>
              <a:buChar char="•"/>
            </a:pPr>
            <a:r>
              <a:rPr lang="fr-FR" sz="1050" b="1">
                <a:latin typeface="Montserrat"/>
                <a:ea typeface="Verdana"/>
                <a:cs typeface="Verdana" panose="020B0604030504040204" pitchFamily="34" charset="0"/>
              </a:rPr>
              <a:t>Retrouvez plus de dates et de thématiques en distanciel (Teams) dans </a:t>
            </a:r>
            <a:r>
              <a:rPr lang="fr-FR" sz="1050" b="1" err="1">
                <a:latin typeface="Montserrat"/>
                <a:ea typeface="Verdana"/>
                <a:cs typeface="Verdana" panose="020B0604030504040204" pitchFamily="34" charset="0"/>
              </a:rPr>
              <a:t>maformation</a:t>
            </a:r>
            <a:endParaRPr lang="fr-FR" sz="1050" b="1">
              <a:latin typeface="Montserrat"/>
              <a:ea typeface="Verdana"/>
              <a:cs typeface="Verdana" panose="020B0604030504040204" pitchFamily="34" charset="0"/>
            </a:endParaRPr>
          </a:p>
          <a:p>
            <a:pPr algn="ctr"/>
            <a:endParaRPr lang="fr-FR" sz="1050" b="1"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050" b="1">
                <a:latin typeface="Montserrat"/>
                <a:ea typeface="Verdana"/>
                <a:cs typeface="Verdana" panose="020B0604030504040204" pitchFamily="34" charset="0"/>
              </a:rPr>
              <a:t>Pour y accéder, suivez ce lien </a:t>
            </a:r>
            <a:r>
              <a:rPr lang="fr-FR" sz="1050" b="1">
                <a:latin typeface="Montserrat"/>
                <a:ea typeface="Verdana"/>
                <a:cs typeface="Verdana" panose="020B0604030504040204" pitchFamily="34" charset="0"/>
                <a:hlinkClick r:id="rId4"/>
              </a:rPr>
              <a:t>https://</a:t>
            </a:r>
            <a:r>
              <a:rPr lang="fr-FR" sz="1050" b="1">
                <a:latin typeface="Montserrat"/>
                <a:ea typeface="Verdana"/>
                <a:cs typeface="Calibri"/>
                <a:hlinkClick r:id="rId4"/>
              </a:rPr>
              <a:t>legroupelaposte</a:t>
            </a:r>
            <a:r>
              <a:rPr lang="fr-FR" sz="1050" b="1">
                <a:latin typeface="Montserrat"/>
                <a:ea typeface="Verdana"/>
                <a:cs typeface="Verdana" panose="020B0604030504040204" pitchFamily="34" charset="0"/>
                <a:hlinkClick r:id="rId4"/>
              </a:rPr>
              <a:t>.</a:t>
            </a:r>
            <a:r>
              <a:rPr lang="fr-FR" sz="1050" b="1">
                <a:latin typeface="Montserrat"/>
                <a:ea typeface="Verdana"/>
                <a:cs typeface="Calibri"/>
                <a:hlinkClick r:id="rId4"/>
              </a:rPr>
              <a:t>csod.com</a:t>
            </a:r>
            <a:r>
              <a:rPr lang="fr-FR" sz="1050" b="1">
                <a:latin typeface="Montserrat"/>
                <a:ea typeface="Verdana"/>
                <a:cs typeface="Verdana" panose="020B0604030504040204" pitchFamily="34" charset="0"/>
                <a:hlinkClick r:id="rId4"/>
              </a:rPr>
              <a:t>/</a:t>
            </a:r>
          </a:p>
          <a:p>
            <a:pPr algn="ctr"/>
            <a:endParaRPr lang="fr-FR" sz="1050" b="1"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050" b="1">
                <a:latin typeface="Montserrat"/>
                <a:ea typeface="Verdana"/>
                <a:cs typeface="Verdana" panose="020B0604030504040204" pitchFamily="34" charset="0"/>
              </a:rPr>
              <a:t>puis tapez votre mot clé dans le champ de recherche (un lien Teams sera envoyé après votre inscription)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9313" y="181436"/>
            <a:ext cx="960974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>
                <a:solidFill>
                  <a:srgbClr val="003399"/>
                </a:solidFill>
                <a:latin typeface="Montserrat"/>
                <a:cs typeface="Arial"/>
              </a:rPr>
              <a:t>LES ATELIERS COLLECTIFS de votre Espace Mobilité et Recrutement Groupe</a:t>
            </a:r>
            <a:endParaRPr lang="fr-FR" sz="2800"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D3967-3E30-584D-5274-B800656E443E}"/>
              </a:ext>
            </a:extLst>
          </p:cNvPr>
          <p:cNvSpPr/>
          <p:nvPr/>
        </p:nvSpPr>
        <p:spPr>
          <a:xfrm>
            <a:off x="109342" y="5976091"/>
            <a:ext cx="965587" cy="55887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>
                <a:latin typeface="Montserrat"/>
                <a:ea typeface="Verdana"/>
                <a:cs typeface="Verdana"/>
              </a:rPr>
              <a:t>Mise à jour  mars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B7BF1-DF00-FCB8-8376-22B7C5587ACC}"/>
              </a:ext>
            </a:extLst>
          </p:cNvPr>
          <p:cNvSpPr/>
          <p:nvPr/>
        </p:nvSpPr>
        <p:spPr>
          <a:xfrm>
            <a:off x="2475461" y="4792653"/>
            <a:ext cx="483432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ctr">
              <a:buFont typeface="Arial"/>
              <a:buChar char="•"/>
              <a:defRPr/>
            </a:pPr>
            <a:r>
              <a:rPr lang="fr-FR" altLang="fr-FR" sz="1000" b="1">
                <a:solidFill>
                  <a:srgbClr val="003DA5"/>
                </a:solidFill>
                <a:latin typeface="Montserrat"/>
                <a:ea typeface="Verdana"/>
                <a:cs typeface="Verdana" panose="020B0604030504040204" pitchFamily="34" charset="0"/>
              </a:rPr>
              <a:t>La plateforme digitale des EMRG qui accompagne votre projet professionnel :</a:t>
            </a:r>
            <a:endParaRPr lang="fr-FR"/>
          </a:p>
        </p:txBody>
      </p:sp>
      <p:pic>
        <p:nvPicPr>
          <p:cNvPr id="8" name="Image 7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97B2AF55-053C-6F52-E963-AD1EB93EE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016" y="5191411"/>
            <a:ext cx="912195" cy="38745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59FCF02-6D30-FE2B-78BB-AD66813060A1}"/>
              </a:ext>
            </a:extLst>
          </p:cNvPr>
          <p:cNvSpPr txBox="1"/>
          <p:nvPr/>
        </p:nvSpPr>
        <p:spPr>
          <a:xfrm>
            <a:off x="3172599" y="5577095"/>
            <a:ext cx="359265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>
                <a:latin typeface="Calibri"/>
                <a:ea typeface="Calibri"/>
                <a:cs typeface="Calibri"/>
                <a:hlinkClick r:id="rId7"/>
              </a:rPr>
              <a:t>CAP² : Comment Agir sur mon Projet Professionnel - Accueil</a:t>
            </a:r>
            <a:endParaRPr lang="fr-FR" sz="11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64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5226517" y="1425898"/>
            <a:ext cx="5380523" cy="2877711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Concrétiser SON PROJET PROFESSIONNEL EN 4 ETAPES (1H)</a:t>
            </a:r>
          </a:p>
          <a:p>
            <a:pPr defTabSz="852488">
              <a:spcBef>
                <a:spcPts val="0"/>
              </a:spcBef>
              <a:tabLst>
                <a:tab pos="1616075" algn="l"/>
                <a:tab pos="2962275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2"/>
              </a:rPr>
              <a:t>inscrire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: Clic droit et ouvrir le lien hypertexte.</a:t>
            </a:r>
            <a:endParaRPr lang="fr-FR" sz="800" i="1">
              <a:solidFill>
                <a:srgbClr val="000000"/>
              </a:solidFill>
              <a:latin typeface="Montserrat"/>
              <a:cs typeface="Verdana"/>
              <a:hlinkClick r:id="rId2"/>
            </a:endParaRPr>
          </a:p>
          <a:p>
            <a:pPr defTabSz="852488" eaLnBrk="0" hangingPunct="0">
              <a:spcBef>
                <a:spcPts val="0"/>
              </a:spcBef>
              <a:spcAft>
                <a:spcPts val="0"/>
              </a:spcAft>
              <a:tabLst>
                <a:tab pos="1616075" algn="l"/>
                <a:tab pos="2962275" algn="l"/>
              </a:tabLst>
              <a:defRPr/>
            </a:pPr>
            <a:endParaRPr lang="fr-FR" sz="800" b="1" cap="all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Identifier VOS leviers de MOTIVATION (3H30)</a:t>
            </a:r>
            <a:endParaRPr lang="fr-FR" sz="900" b="1" cap="all">
              <a:solidFill>
                <a:srgbClr val="00206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tabLst>
                <a:tab pos="1609725" algn="l"/>
                <a:tab pos="3230563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3"/>
              </a:rPr>
              <a:t>Pour vous inscrire : Clic droit et ouvrir le lien hypertexte</a:t>
            </a:r>
          </a:p>
          <a:p>
            <a:pPr>
              <a:spcBef>
                <a:spcPts val="0"/>
              </a:spcBef>
              <a:tabLst>
                <a:tab pos="1609725" algn="l"/>
                <a:tab pos="3230563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ÉLABORER SON PORTEFEUILLE DE COMPÉTENCES (3H30)</a:t>
            </a:r>
            <a:endParaRPr lang="fr-FR" sz="85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</a:t>
            </a:r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</a:rPr>
              <a:t>s</a:t>
            </a:r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inscrire : Clic droit et ouvrir le lien hypertext</a:t>
            </a:r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</a:rPr>
              <a:t>e   </a:t>
            </a:r>
          </a:p>
          <a:p>
            <a:endParaRPr lang="fr-FR" sz="800" i="1" u="sng">
              <a:solidFill>
                <a:srgbClr val="000000"/>
              </a:solidFill>
              <a:latin typeface="Montserrat"/>
              <a:cs typeface="Arial"/>
            </a:endParaRPr>
          </a:p>
          <a:p>
            <a:r>
              <a:rPr lang="fr-FR" sz="900" b="1">
                <a:solidFill>
                  <a:srgbClr val="002060"/>
                </a:solidFill>
                <a:latin typeface="Montserrat"/>
                <a:cs typeface="Arial"/>
              </a:rPr>
              <a:t>IDENTIFIER VOS LEVIERS DE CHANGEMENT POUR ÉVOLUER </a:t>
            </a:r>
            <a:endParaRPr lang="fr-FR" sz="900">
              <a:solidFill>
                <a:srgbClr val="003DA5"/>
              </a:solidFill>
              <a:latin typeface="Montserrat"/>
              <a:cs typeface="Arial"/>
            </a:endParaRPr>
          </a:p>
          <a:p>
            <a:pPr marL="171450" indent="-171450">
              <a:spcBef>
                <a:spcPts val="0"/>
              </a:spcBef>
              <a:buFont typeface="Calibri,Sans-Serif"/>
              <a:buChar char="-"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- Présentiel 3H30 :</a:t>
            </a: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rgbClr val="003DA5"/>
                </a:solidFill>
                <a:latin typeface="Montserrat" panose="00000500000000000000" pitchFamily="2" charset="0"/>
                <a:hlinkClick r:id="rId5"/>
              </a:rPr>
              <a:t>Pour vous inscrire : Clic droit et ouvrir le lien hypertexte.</a:t>
            </a:r>
            <a:endParaRPr lang="en-US" sz="800">
              <a:solidFill>
                <a:srgbClr val="003DA5"/>
              </a:solidFill>
              <a:latin typeface="Calibri"/>
              <a:ea typeface="Calibri"/>
              <a:cs typeface="Calibri"/>
            </a:endParaRPr>
          </a:p>
          <a:p>
            <a:pPr marL="171450" indent="-171450">
              <a:spcBef>
                <a:spcPts val="0"/>
              </a:spcBef>
              <a:buFont typeface="Calibri,Sans-Serif"/>
              <a:buChar char="-"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– Classe Virtuelle 2H :</a:t>
            </a:r>
            <a:endParaRPr lang="en-US" sz="800" b="1" cap="all">
              <a:solidFill>
                <a:schemeClr val="accent3">
                  <a:lumMod val="60000"/>
                  <a:lumOff val="40000"/>
                </a:schemeClr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rgbClr val="003DA5"/>
                </a:solidFill>
                <a:latin typeface="Montserrat" panose="00000500000000000000" pitchFamily="2" charset="0"/>
                <a:hlinkClick r:id="rId6"/>
              </a:rPr>
              <a:t>Pour vous inscrire : Clic droit et ouvrir le lien hypertexte.</a:t>
            </a:r>
            <a:endParaRPr lang="fr-FR" sz="800">
              <a:solidFill>
                <a:srgbClr val="003DA5"/>
              </a:solidFill>
              <a:latin typeface="Calibri"/>
              <a:ea typeface="Calibri"/>
              <a:cs typeface="Calibri"/>
            </a:endParaRPr>
          </a:p>
          <a:p>
            <a:pPr marL="171450" indent="-171450">
              <a:spcBef>
                <a:spcPts val="0"/>
              </a:spcBef>
              <a:buFont typeface="Calibri,Sans-Serif"/>
              <a:buChar char="-"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– Classe Virtuelle 1H :</a:t>
            </a:r>
            <a:endParaRPr lang="en-US" sz="800" b="1" cap="all">
              <a:solidFill>
                <a:schemeClr val="accent3">
                  <a:lumMod val="60000"/>
                  <a:lumOff val="40000"/>
                </a:schemeClr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rgbClr val="003DA5"/>
                </a:solidFill>
                <a:latin typeface="Montserrat" panose="00000500000000000000" pitchFamily="2" charset="0"/>
                <a:hlinkClick r:id="rId7"/>
              </a:rPr>
              <a:t>Pour vous inscrire : Clic droit et ouvrir le lien hypertexte.</a:t>
            </a:r>
            <a:endParaRPr lang="en-US" sz="800">
              <a:solidFill>
                <a:srgbClr val="003DA5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fr-FR" sz="800">
              <a:solidFill>
                <a:srgbClr val="003DA5"/>
              </a:solidFill>
              <a:latin typeface="Montserrat" panose="00000500000000000000" pitchFamily="2" charset="0"/>
            </a:endParaRPr>
          </a:p>
          <a:p>
            <a:r>
              <a:rPr lang="fr-FR" sz="900" b="1">
                <a:solidFill>
                  <a:srgbClr val="002060"/>
                </a:solidFill>
                <a:latin typeface="Montserrat"/>
                <a:cs typeface="Arial"/>
              </a:rPr>
              <a:t> ELABORER MON PROJET PROFESSIONNEL EN GROUPE (21H)</a:t>
            </a:r>
            <a:endParaRPr lang="en-US" sz="900">
              <a:solidFill>
                <a:srgbClr val="003DA5"/>
              </a:solidFill>
              <a:latin typeface="Montserrat" panose="00000500000000000000" pitchFamily="2" charset="0"/>
            </a:endParaRPr>
          </a:p>
          <a:p>
            <a:pPr marL="171450" indent="-171450">
              <a:spcBef>
                <a:spcPts val="0"/>
              </a:spcBef>
              <a:buFont typeface="Calibri,Sans-Serif"/>
              <a:buChar char="-"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- Présentiel 3 jours :</a:t>
            </a:r>
            <a:endParaRPr lang="en-US" sz="800" b="1" cap="all">
              <a:solidFill>
                <a:schemeClr val="accent3">
                  <a:lumMod val="60000"/>
                  <a:lumOff val="40000"/>
                </a:schemeClr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rgbClr val="003DA5"/>
                </a:solidFill>
                <a:latin typeface="Montserrat" panose="00000500000000000000" pitchFamily="2" charset="0"/>
                <a:hlinkClick r:id="rId8"/>
              </a:rPr>
              <a:t>Pour vous inscrire : Clic droit et ouvrir le lien hypertexte.</a:t>
            </a:r>
            <a:endParaRPr lang="fr-FR"/>
          </a:p>
          <a:p>
            <a:endParaRPr lang="fr-FR" sz="800" i="1" u="sng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endParaRPr lang="fr-FR" sz="800" i="1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809087" y="874783"/>
            <a:ext cx="3900048" cy="259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CONNAITRE mon Marché DE L’emploi </a:t>
            </a:r>
            <a:endParaRPr lang="fr-FR" sz="140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24" name="Espace réservé du contenu 4"/>
          <p:cNvSpPr txBox="1">
            <a:spLocks/>
          </p:cNvSpPr>
          <p:nvPr/>
        </p:nvSpPr>
        <p:spPr>
          <a:xfrm>
            <a:off x="5775612" y="952342"/>
            <a:ext cx="4181448" cy="29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003DA5"/>
                </a:solidFill>
                <a:latin typeface="Montserrat" panose="00000500000000000000" pitchFamily="2" charset="0"/>
              </a:rPr>
              <a:t>Identifier mon projet professionnel </a:t>
            </a:r>
            <a:endParaRPr lang="fr-FR" sz="1100" b="0" cap="none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0" y="237773"/>
            <a:ext cx="3030046" cy="324764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COLLABORATEURS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25631" y="1244336"/>
            <a:ext cx="4490006" cy="33084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075218" y="934648"/>
            <a:ext cx="595406" cy="2995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870" y="1127487"/>
            <a:ext cx="4453277" cy="342526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49939" y="834163"/>
            <a:ext cx="586223" cy="29834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" name="AutoShape 2" descr="https://frc-powerpoint.officeapps.live.com/pods/GetClipboardImage.ashx?Id=3ddb1e08-8c23-48be-9cd9-d9079016b174&amp;DC=GFR1&amp;pkey=0d580d7b-e1cf-44eb-9cb0-878c6baac506&amp;wdwaccluster=GFR1"/>
          <p:cNvSpPr>
            <a:spLocks noChangeAspect="1" noChangeArrowheads="1"/>
          </p:cNvSpPr>
          <p:nvPr/>
        </p:nvSpPr>
        <p:spPr bwMode="auto">
          <a:xfrm>
            <a:off x="6186294" y="5066798"/>
            <a:ext cx="1122461" cy="11224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77263" y="1186102"/>
            <a:ext cx="4632003" cy="314701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LE GROUPE LA POSTE, BRANCHES, FILIALES ET STRATEGIES (2H)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9"/>
              </a:rPr>
              <a:t>Pour vous inscrire : Clic droit et ouvrir le lien hypertexte.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</a:rPr>
              <a:t> </a:t>
            </a:r>
          </a:p>
          <a:p>
            <a:pPr marL="171450" indent="-171450" defTabSz="785813">
              <a:spcBef>
                <a:spcPts val="0"/>
              </a:spcBef>
              <a:buFont typeface="Calibri"/>
              <a:buChar char="-"/>
              <a:tabLst>
                <a:tab pos="1616075" algn="l"/>
                <a:tab pos="3143250" algn="l"/>
              </a:tabLst>
              <a:defRPr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- Présentiel 2H :</a:t>
            </a:r>
            <a:endParaRPr lang="en-US" sz="800" b="1" cap="all">
              <a:solidFill>
                <a:schemeClr val="accent3">
                  <a:lumMod val="60000"/>
                  <a:lumOff val="40000"/>
                </a:schemeClr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chemeClr val="accent5"/>
                </a:solidFill>
                <a:latin typeface="Montserrat"/>
                <a:hlinkClick r:id="rId10"/>
              </a:rPr>
              <a:t>Pour vous inscrire : Clic droit et ouvrir le lien hypertexte.</a:t>
            </a:r>
            <a:endParaRPr lang="fr-FR" sz="800" i="1">
              <a:solidFill>
                <a:srgbClr val="000000"/>
              </a:solidFill>
              <a:latin typeface="Montserrat"/>
              <a:cs typeface="Verdana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850" b="1" cap="all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VISION DE L'EMPLOI, LES METIERS QUI RECRUTENT (2H)</a:t>
            </a:r>
          </a:p>
          <a:p>
            <a:pPr marL="171450" indent="-171450" defTabSz="785813">
              <a:spcBef>
                <a:spcPts val="0"/>
              </a:spcBef>
              <a:buFont typeface="Calibri"/>
              <a:buChar char="-"/>
              <a:tabLst>
                <a:tab pos="1616075" algn="l"/>
                <a:tab pos="3143250" algn="l"/>
              </a:tabLst>
              <a:defRPr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– Classe Virtuelle intermédiaire 2H :</a:t>
            </a:r>
            <a:endParaRPr lang="en-US" sz="800" b="1" cap="all">
              <a:solidFill>
                <a:schemeClr val="accent3">
                  <a:lumMod val="60000"/>
                  <a:lumOff val="40000"/>
                </a:schemeClr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chemeClr val="accent5"/>
                </a:solidFill>
                <a:latin typeface="Montserrat"/>
                <a:hlinkClick r:id="rId11"/>
              </a:rPr>
              <a:t>Pour vous inscrire : Clic droit et ouvrir le lien hypertexte.</a:t>
            </a:r>
            <a:endParaRPr lang="fr-FR" sz="800">
              <a:solidFill>
                <a:schemeClr val="accent5"/>
              </a:solidFill>
              <a:ea typeface="Calibri"/>
              <a:cs typeface="Calibri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LES DISPOSITIFS DE MOBILITE EXTERNE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12"/>
              </a:rPr>
              <a:t>Pour vous inscrire : Clic droit et ouvrir le lien hypertexte.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endParaRPr lang="fr-FR">
              <a:solidFill>
                <a:srgbClr val="003DA5"/>
              </a:solidFill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FONCTION PUBLIQUE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13"/>
              </a:rPr>
              <a:t>Pour vous inscrire : Clic droit et ouvrir le lien hypertexte.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</a:rPr>
              <a:t> 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ESS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14"/>
              </a:rPr>
              <a:t>Pour vous inscrire : Clic droit et ouvrir le lien hypertexte.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CRÉER SON ENTREPRISE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1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4"/>
          <p:cNvSpPr txBox="1">
            <a:spLocks/>
          </p:cNvSpPr>
          <p:nvPr/>
        </p:nvSpPr>
        <p:spPr>
          <a:xfrm>
            <a:off x="719491" y="961496"/>
            <a:ext cx="4350055" cy="254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APPROFONDIR MA VISION D’UNE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FONCTION </a:t>
            </a:r>
            <a:endParaRPr lang="fr-FR" sz="140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0" y="237773"/>
            <a:ext cx="3030046" cy="324764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COLLABORATEURS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3269" y="1384274"/>
            <a:ext cx="4496484" cy="358576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33268" y="1062977"/>
            <a:ext cx="586223" cy="2983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5" name="AutoShape 2" descr="https://frc-powerpoint.officeapps.live.com/pods/GetClipboardImage.ashx?Id=3ddb1e08-8c23-48be-9cd9-d9079016b174&amp;DC=GFR1&amp;pkey=0d580d7b-e1cf-44eb-9cb0-878c6baac506&amp;wdwaccluster=GFR1"/>
          <p:cNvSpPr>
            <a:spLocks noChangeAspect="1" noChangeArrowheads="1"/>
          </p:cNvSpPr>
          <p:nvPr/>
        </p:nvSpPr>
        <p:spPr bwMode="auto">
          <a:xfrm>
            <a:off x="6186294" y="5066798"/>
            <a:ext cx="1122461" cy="11224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40959" y="1528321"/>
            <a:ext cx="4632003" cy="3677930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fr-FR" sz="900" b="1" cap="all">
                <a:solidFill>
                  <a:srgbClr val="002060"/>
                </a:solidFill>
                <a:latin typeface="Montserrat"/>
                <a:cs typeface="Arial"/>
              </a:rPr>
              <a:t>APPROFONDIR SA VISION D’UN METIER (1H)</a:t>
            </a:r>
            <a:endParaRPr lang="en-US" sz="900">
              <a:solidFill>
                <a:srgbClr val="002060"/>
              </a:solidFill>
              <a:latin typeface="Montserrat"/>
              <a:cs typeface="Arial"/>
            </a:endParaRPr>
          </a:p>
          <a:p>
            <a:pPr lvl="0">
              <a:spcBef>
                <a:spcPts val="0"/>
              </a:spcBef>
            </a:pPr>
            <a:r>
              <a:rPr lang="fr-FR" sz="800" i="1">
                <a:solidFill>
                  <a:srgbClr val="003DA5"/>
                </a:solidFill>
                <a:latin typeface="Montserrat"/>
                <a:cs typeface="Arial"/>
                <a:hlinkClick r:id="rId2"/>
              </a:rPr>
              <a:t>Pour vous inscrire : Clic droit et ouvrir le lien hypertexte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2"/>
              </a:rPr>
              <a:t>.</a:t>
            </a:r>
            <a:endParaRPr lang="fr-FR" sz="800">
              <a:solidFill>
                <a:srgbClr val="003DA5"/>
              </a:solidFill>
              <a:cs typeface="Arial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850" b="1" cap="all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DEVENIR CONSEILLER SERVICE RELATION CLIENTS (1H)</a:t>
            </a:r>
            <a:endParaRPr lang="fr-FR" sz="900" b="1" cap="all">
              <a:solidFill>
                <a:srgbClr val="002060"/>
              </a:solidFill>
              <a:latin typeface="Montserrat"/>
              <a:ea typeface="Verdana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cap="all">
                <a:solidFill>
                  <a:srgbClr val="003DA5"/>
                </a:solidFill>
                <a:latin typeface="Montserrat"/>
                <a:ea typeface="Verdana"/>
                <a:hlinkClick r:id="rId3"/>
              </a:rPr>
              <a:t>Pour vous inscrire : Clic droit et ouvrir le lien hypertexte.</a:t>
            </a:r>
            <a:endParaRPr lang="fr-FR"/>
          </a:p>
          <a:p>
            <a:pPr marL="171450" indent="-171450" defTabSz="785813">
              <a:spcBef>
                <a:spcPts val="0"/>
              </a:spcBef>
              <a:buFont typeface="Calibri,Sans-Serif"/>
              <a:buChar char="-"/>
              <a:tabLst>
                <a:tab pos="1616075" algn="l"/>
                <a:tab pos="3143250" algn="l"/>
              </a:tabLst>
              <a:defRPr/>
            </a:pPr>
            <a:endParaRPr lang="fr-FR" sz="850" b="1" cap="all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DEVENIR MEMBRE DE CODIR DE SECTEUR (3H30)</a:t>
            </a:r>
            <a:endParaRPr lang="en-US" sz="900" b="1" cap="all">
              <a:solidFill>
                <a:srgbClr val="00206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cap="all">
                <a:solidFill>
                  <a:srgbClr val="003DA5"/>
                </a:solidFill>
                <a:latin typeface="Montserrat"/>
                <a:ea typeface="Verdana"/>
                <a:cs typeface="Arial"/>
                <a:hlinkClick r:id="rId4"/>
              </a:rPr>
              <a:t>Pour vous inscrire : Clic droit et ouvrir le lien hypertexte.</a:t>
            </a:r>
            <a:endParaRPr lang="fr-FR" sz="800" i="1" cap="all">
              <a:solidFill>
                <a:srgbClr val="003DA5"/>
              </a:solidFill>
              <a:latin typeface="Montserrat"/>
              <a:ea typeface="Verdana"/>
              <a:cs typeface="Arial"/>
            </a:endParaRPr>
          </a:p>
          <a:p>
            <a:pPr marL="171450" indent="-171450" defTabSz="785813">
              <a:spcBef>
                <a:spcPts val="0"/>
              </a:spcBef>
              <a:buFont typeface="Calibri"/>
              <a:buChar char="-"/>
              <a:tabLst>
                <a:tab pos="1616075" algn="l"/>
                <a:tab pos="3143250" algn="l"/>
              </a:tabLst>
              <a:defRPr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– PRESENTIEL  3h30 :</a:t>
            </a:r>
            <a:endParaRPr lang="fr-FR" sz="800">
              <a:solidFill>
                <a:schemeClr val="accent3">
                  <a:lumMod val="60000"/>
                  <a:lumOff val="40000"/>
                </a:schemeClr>
              </a:solidFill>
              <a:ea typeface="Calibri" panose="020F0502020204030204" pitchFamily="34" charset="0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800" i="1" cap="all">
                <a:solidFill>
                  <a:srgbClr val="003DA5"/>
                </a:solidFill>
                <a:latin typeface="Montserrat"/>
                <a:ea typeface="Verdana"/>
                <a:cs typeface="Arial"/>
                <a:hlinkClick r:id="rId5"/>
              </a:rPr>
              <a:t>POUR VOUS INSCRIRE : CLIC DROIT ET OUVRIR LE LIEN HYPERTEXTE</a:t>
            </a:r>
            <a:endParaRPr lang="fr-FR" sz="800" i="1" cap="all">
              <a:solidFill>
                <a:srgbClr val="003DA5"/>
              </a:solidFill>
              <a:latin typeface="Montserrat"/>
              <a:ea typeface="Verdana"/>
              <a:cs typeface="Arial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800"/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DEVENIR CHARGÉ DE CLIENTÈLE A LA BGPN (2H)</a:t>
            </a:r>
            <a:endParaRPr lang="en-US" sz="900" b="1" cap="all">
              <a:solidFill>
                <a:srgbClr val="00206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cap="all">
                <a:solidFill>
                  <a:srgbClr val="003DA5"/>
                </a:solidFill>
                <a:latin typeface="Montserrat"/>
                <a:ea typeface="Verdana"/>
                <a:cs typeface="Arial"/>
                <a:hlinkClick r:id="rId6"/>
              </a:rPr>
              <a:t>Pour vous inscrire : Clic droit et ouvrir le lien hypertexte</a:t>
            </a:r>
            <a:endParaRPr lang="fr-FR"/>
          </a:p>
          <a:p>
            <a:pPr marL="171450" indent="-171450">
              <a:spcBef>
                <a:spcPts val="0"/>
              </a:spcBef>
              <a:buFont typeface="Calibri"/>
              <a:buChar char="-"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– Classe Virtuelle 1H :</a:t>
            </a:r>
            <a:endParaRPr lang="en-US" sz="800" b="1" cap="all">
              <a:solidFill>
                <a:schemeClr val="accent3">
                  <a:lumMod val="60000"/>
                  <a:lumOff val="40000"/>
                </a:schemeClr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chemeClr val="accent5"/>
                </a:solidFill>
                <a:latin typeface="Montserrat"/>
                <a:hlinkClick r:id="rId7"/>
              </a:rPr>
              <a:t>Pour vous inscrire : Clic droit et ouvrir le lien hypertexte</a:t>
            </a:r>
            <a:endParaRPr lang="fr-FR" sz="800" i="1">
              <a:solidFill>
                <a:schemeClr val="accent5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endParaRPr lang="fr-FR" sz="800" cap="all">
              <a:solidFill>
                <a:srgbClr val="003DA5"/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Devenir FACTEUR GUICHETIER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8"/>
              </a:rPr>
              <a:t>Pour vous inscrire : Clic droit et ouvrir le lien hypertexte.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DEVENIR ROP A LA BSCC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  <a:hlinkClick r:id="rId9"/>
              </a:rPr>
              <a:t>Pour vous inscrire : Clic droit et ouvrir le lien hypertexte.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cs typeface="Arial"/>
              </a:rPr>
              <a:t>DEVELOPPER SA POSTURE COMMERCIALE EN TANT QUE CHARGE DE CLIENTELE EN BGPN (2H)</a:t>
            </a:r>
            <a:endParaRPr lang="en-US" sz="900">
              <a:solidFill>
                <a:srgbClr val="003DA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cap="all">
                <a:solidFill>
                  <a:srgbClr val="003DA5"/>
                </a:solidFill>
                <a:latin typeface="Montserrat"/>
                <a:cs typeface="Arial"/>
                <a:hlinkClick r:id="rId10"/>
              </a:rPr>
              <a:t>POUR VOUS INSCRIRE : CLIC DROIT ET OUVRIR LE LIEN HYPERTEXTE.</a:t>
            </a:r>
            <a:endParaRPr lang="fr-FR" sz="800">
              <a:solidFill>
                <a:srgbClr val="003DA5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>
              <a:solidFill>
                <a:srgbClr val="003DA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0654" y="1388901"/>
            <a:ext cx="4519482" cy="41839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3727" y="1129632"/>
            <a:ext cx="3322608" cy="377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84644" y="1121530"/>
            <a:ext cx="586223" cy="298341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FF7BC6-1A54-7F76-0953-D797982E6A4C}"/>
              </a:ext>
            </a:extLst>
          </p:cNvPr>
          <p:cNvSpPr txBox="1"/>
          <p:nvPr/>
        </p:nvSpPr>
        <p:spPr>
          <a:xfrm>
            <a:off x="5118735" y="1539308"/>
            <a:ext cx="4192592" cy="39241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900" b="1" cap="all">
                <a:solidFill>
                  <a:srgbClr val="002060"/>
                </a:solidFill>
                <a:latin typeface="Montserrat"/>
                <a:cs typeface="Arial"/>
              </a:rPr>
              <a:t>REALISER UN CV PERCUTANT _ E-LEARNING</a:t>
            </a:r>
            <a:endParaRPr lang="fr-FR" sz="90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endParaRPr lang="fr-FR" sz="800">
              <a:solidFill>
                <a:schemeClr val="accent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900" b="1" cap="all">
                <a:solidFill>
                  <a:srgbClr val="002060"/>
                </a:solidFill>
                <a:latin typeface="Montserrat"/>
                <a:cs typeface="Arial"/>
              </a:rPr>
              <a:t>RÉDIGER UNE LETTRE DE MOTIVATION EFFICACE _ E-LEARNING</a:t>
            </a:r>
            <a:endParaRPr lang="fr-FR" sz="90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endParaRPr lang="fr-FR" sz="800">
              <a:solidFill>
                <a:schemeClr val="accent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900" b="1" cap="all">
                <a:solidFill>
                  <a:srgbClr val="002060"/>
                </a:solidFill>
                <a:latin typeface="Montserrat"/>
                <a:cs typeface="Arial"/>
              </a:rPr>
              <a:t>SE PRÉPARER À L’ENTRETIEN DE RECRUTEMENT</a:t>
            </a:r>
            <a:endParaRPr lang="en-US" sz="900">
              <a:solidFill>
                <a:srgbClr val="002060"/>
              </a:solidFill>
              <a:latin typeface="Montserrat"/>
              <a:cs typeface="Arial"/>
            </a:endParaRPr>
          </a:p>
          <a:p>
            <a:pPr marL="171450" indent="-171450">
              <a:spcBef>
                <a:spcPts val="0"/>
              </a:spcBef>
              <a:buFont typeface="Arial,Sans-Serif"/>
              <a:buChar char="•"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La théorie _ E-Learning</a:t>
            </a: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r>
              <a:rPr lang="fr-FR" sz="800" i="1">
                <a:solidFill>
                  <a:srgbClr val="002060"/>
                </a:solidFill>
                <a:latin typeface="Montserrat"/>
                <a:cs typeface="Arial"/>
              </a:rPr>
              <a:t> </a:t>
            </a:r>
            <a:endParaRPr lang="fr-FR" sz="800">
              <a:solidFill>
                <a:srgbClr val="002060"/>
              </a:solidFill>
              <a:latin typeface="Montserrat"/>
              <a:cs typeface="Arial"/>
            </a:endParaRPr>
          </a:p>
          <a:p>
            <a:pPr marL="171450" indent="-171450">
              <a:spcBef>
                <a:spcPts val="0"/>
              </a:spcBef>
              <a:buFont typeface="Arial,Sans-Serif"/>
              <a:buChar char="•"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La pratique (2H)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en-US" sz="800">
              <a:solidFill>
                <a:schemeClr val="accent5"/>
              </a:solidFill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00" b="1" cap="all">
                <a:solidFill>
                  <a:srgbClr val="002060"/>
                </a:solidFill>
                <a:latin typeface="Montserrat"/>
                <a:cs typeface="Arial"/>
              </a:rPr>
              <a:t>MARKETING DE SOI : THÉORIE + TRAINING (3H30)</a:t>
            </a:r>
            <a:endParaRPr lang="en-US" sz="900">
              <a:solidFill>
                <a:srgbClr val="002060"/>
              </a:solidFill>
              <a:latin typeface="Montserrat"/>
              <a:cs typeface="Arial"/>
            </a:endParaRPr>
          </a:p>
          <a:p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fr-FR" sz="800">
              <a:solidFill>
                <a:schemeClr val="accent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00" b="1" cap="all">
                <a:solidFill>
                  <a:srgbClr val="002060"/>
                </a:solidFill>
                <a:latin typeface="Montserrat"/>
                <a:cs typeface="Arial"/>
              </a:rPr>
              <a:t>RECRUTEMENT : TOUT SAVOIR SUR LES PROCESSUS DE SELECTION (1H)</a:t>
            </a:r>
            <a:endParaRPr lang="en-US" sz="90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>
                <a:solidFill>
                  <a:schemeClr val="accent5"/>
                </a:solidFill>
                <a:latin typeface="Montserrat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  <a:endParaRPr lang="fr-FR" sz="800">
              <a:solidFill>
                <a:schemeClr val="accent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endParaRPr lang="fr-FR" sz="100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PROMOUVOIR SON PROJET À TRAVERS SON RÉSEAU _ E-learning</a:t>
            </a:r>
          </a:p>
          <a:p>
            <a:pPr lvl="0"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</a:rPr>
              <a:t>  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19"/>
              </a:rPr>
              <a:t>Clic droit et ouvrir le lien hypertexte</a:t>
            </a:r>
            <a:endParaRPr lang="fr-FR" sz="80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endParaRPr lang="fr-FR" sz="800" b="1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tabLst>
                <a:tab pos="1343025" algn="l"/>
              </a:tabLst>
            </a:pPr>
            <a:r>
              <a:rPr lang="fr-FR" sz="900" b="1">
                <a:solidFill>
                  <a:srgbClr val="002060"/>
                </a:solidFill>
                <a:latin typeface="Montserrat"/>
                <a:cs typeface="Verdana"/>
              </a:rPr>
              <a:t>TRAVAILLER SON PITCH (1H)</a:t>
            </a:r>
            <a:endParaRPr lang="fr-FR" sz="900" i="1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r>
              <a:rPr lang="fr-FR" sz="800" i="1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20"/>
              </a:rPr>
              <a:t>Clic droit et ouvrir le lien hypertexte</a:t>
            </a:r>
          </a:p>
          <a:p>
            <a:pPr>
              <a:spcBef>
                <a:spcPts val="0"/>
              </a:spcBef>
              <a:tabLst>
                <a:tab pos="1343025" algn="l"/>
              </a:tabLst>
            </a:pPr>
            <a:endParaRPr lang="fr-FR" sz="900" b="1">
              <a:solidFill>
                <a:srgbClr val="002060"/>
              </a:solidFill>
              <a:latin typeface="Montserrat"/>
            </a:endParaRPr>
          </a:p>
          <a:p>
            <a:pPr>
              <a:spcBef>
                <a:spcPts val="0"/>
              </a:spcBef>
              <a:tabLst>
                <a:tab pos="1343025" algn="l"/>
              </a:tabLst>
            </a:pPr>
            <a:r>
              <a:rPr lang="fr-FR" sz="900" b="1">
                <a:solidFill>
                  <a:srgbClr val="002060"/>
                </a:solidFill>
                <a:latin typeface="Montserrat"/>
                <a:cs typeface="Arial"/>
              </a:rPr>
              <a:t>REBONDIR (7H)</a:t>
            </a:r>
          </a:p>
          <a:p>
            <a:pPr marL="171450" indent="-171450">
              <a:spcBef>
                <a:spcPts val="0"/>
              </a:spcBef>
              <a:buFont typeface="Calibri"/>
              <a:buChar char="-"/>
              <a:tabLst>
                <a:tab pos="1343025" algn="l"/>
              </a:tabLst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– PRESENTIEL 7H :</a:t>
            </a:r>
          </a:p>
          <a:p>
            <a:pPr>
              <a:spcBef>
                <a:spcPts val="0"/>
              </a:spcBef>
              <a:tabLst>
                <a:tab pos="1343025" algn="l"/>
              </a:tabLst>
            </a:pPr>
            <a:r>
              <a:rPr lang="fr-FR" sz="800" i="1">
                <a:solidFill>
                  <a:srgbClr val="003DA5"/>
                </a:solidFill>
                <a:latin typeface="Montserrat"/>
                <a:cs typeface="Arial"/>
                <a:hlinkClick r:id="rId21"/>
              </a:rPr>
              <a:t>Pour vous inscrire : Clic droit et ouvrir le lien hypertexte</a:t>
            </a:r>
            <a:endParaRPr lang="fr-F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57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318" y="894415"/>
            <a:ext cx="589922" cy="28610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001" y="1149327"/>
            <a:ext cx="4235707" cy="1976900"/>
          </a:xfrm>
          <a:prstGeom prst="rect">
            <a:avLst/>
          </a:prstGeom>
          <a:noFill/>
          <a:ln w="571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84318" y="1430283"/>
            <a:ext cx="4269960" cy="1492716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LES ESSENTIELS DE LA PRISE DE POSTE (1H)</a:t>
            </a:r>
            <a:endParaRPr lang="fr-FR" sz="90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</a:rPr>
              <a:t> 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3"/>
              </a:rPr>
              <a:t>Clic droit et ouvrir le lien hypertexte</a:t>
            </a:r>
            <a:endParaRPr lang="fr-FR" sz="800" i="1">
              <a:solidFill>
                <a:srgbClr val="000000"/>
              </a:solidFill>
              <a:latin typeface="Montserrat"/>
              <a:cs typeface="Verdana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Verdana"/>
            </a:endParaRPr>
          </a:p>
          <a:p>
            <a:pPr>
              <a:spcBef>
                <a:spcPts val="0"/>
              </a:spcBef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Calibri"/>
              </a:rPr>
              <a:t>PDP PLAN DE DÉVELOPPEMENT PROFESSIONNEL</a:t>
            </a:r>
            <a:endParaRPr lang="fr-FR" sz="900"/>
          </a:p>
          <a:p>
            <a:pPr marL="171450" indent="-171450">
              <a:spcBef>
                <a:spcPts val="0"/>
              </a:spcBef>
              <a:buFont typeface="Calibri"/>
              <a:buChar char="-"/>
              <a:defRPr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– Présentiel 3H30 :</a:t>
            </a:r>
          </a:p>
          <a:p>
            <a:pPr>
              <a:spcBef>
                <a:spcPts val="0"/>
              </a:spcBef>
              <a:defRPr/>
            </a:pPr>
            <a:r>
              <a:rPr lang="fr-FR" sz="800" i="1">
                <a:solidFill>
                  <a:srgbClr val="002060"/>
                </a:solidFill>
                <a:latin typeface="Montserrat"/>
                <a:cs typeface="Calibri"/>
                <a:hlinkClick r:id="rId4"/>
              </a:rPr>
              <a:t>Pour vous inscrire : Clic droit et ouvrir le lien hypertexte.</a:t>
            </a:r>
            <a:endParaRPr lang="fr-FR" sz="800"/>
          </a:p>
          <a:p>
            <a:pPr marL="171450" indent="-171450">
              <a:spcBef>
                <a:spcPts val="0"/>
              </a:spcBef>
              <a:buFont typeface="Calibri"/>
              <a:buChar char="-"/>
              <a:defRPr/>
            </a:pPr>
            <a:r>
              <a:rPr lang="fr-FR" sz="800" b="1" cap="all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 – Classe Virtuelle 3H30 :</a:t>
            </a:r>
          </a:p>
          <a:p>
            <a:pPr>
              <a:spcBef>
                <a:spcPts val="0"/>
              </a:spcBef>
              <a:defRPr/>
            </a:pPr>
            <a:r>
              <a:rPr lang="fr-FR" sz="800" i="1">
                <a:solidFill>
                  <a:srgbClr val="002060"/>
                </a:solidFill>
                <a:latin typeface="Montserrat"/>
                <a:cs typeface="Calibri"/>
                <a:hlinkClick r:id="rId5"/>
              </a:rPr>
              <a:t>Pour vous inscrire : Clic droit et ouvrir le lien hypertexte</a:t>
            </a:r>
            <a:endParaRPr lang="fr-FR" sz="800" i="1">
              <a:solidFill>
                <a:srgbClr val="002060"/>
              </a:solidFill>
              <a:latin typeface="Montserrat"/>
              <a:cs typeface="Calibri"/>
            </a:endParaRPr>
          </a:p>
          <a:p>
            <a:pPr>
              <a:spcBef>
                <a:spcPts val="0"/>
              </a:spcBef>
              <a:defRPr/>
            </a:pPr>
            <a:endParaRPr lang="fr-FR" sz="800" i="1">
              <a:solidFill>
                <a:srgbClr val="002060"/>
              </a:solidFill>
              <a:latin typeface="Montserrat"/>
              <a:cs typeface="Calibri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</a:endParaRPr>
          </a:p>
          <a:p>
            <a:pPr>
              <a:spcBef>
                <a:spcPts val="0"/>
              </a:spcBef>
              <a:defRPr/>
            </a:pPr>
            <a:endParaRPr lang="fr-FR" sz="800" i="1">
              <a:solidFill>
                <a:srgbClr val="000000"/>
              </a:solidFill>
              <a:latin typeface="Montserrat"/>
              <a:cs typeface="Verdana"/>
            </a:endParaRPr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>
          <a:xfrm>
            <a:off x="849499" y="898850"/>
            <a:ext cx="2939598" cy="2730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Réussir ma prise de poste </a:t>
            </a:r>
            <a:endParaRPr lang="fr-FR" sz="140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500"/>
            <a:ext cx="3029975" cy="377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3490" y="307531"/>
            <a:ext cx="4651651" cy="512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490" y="919284"/>
            <a:ext cx="4562897" cy="284419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080866" y="1132475"/>
            <a:ext cx="4628917" cy="2585323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850" b="1" cap="all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SE PREPARER AUX ENTRETIENS D’ADMISSION </a:t>
            </a:r>
          </a:p>
          <a:p>
            <a:pPr>
              <a:spcBef>
                <a:spcPts val="0"/>
              </a:spcBef>
              <a:defRPr/>
            </a:pPr>
            <a:endParaRPr lang="fr-FR" sz="850" b="1" cap="all">
              <a:solidFill>
                <a:srgbClr val="000000"/>
              </a:solidFill>
              <a:latin typeface="Montserrat"/>
              <a:ea typeface="Verdana"/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fr-FR" sz="850" i="1" cap="all">
                <a:latin typeface="Calibri"/>
                <a:ea typeface="Verdana"/>
                <a:cs typeface="Calibri"/>
              </a:rPr>
              <a:t>Ateliers programmés en fonction des calendriers annuels D'ouverture</a:t>
            </a:r>
            <a:endParaRPr lang="fr-FR" sz="800" i="1">
              <a:solidFill>
                <a:srgbClr val="000000"/>
              </a:solidFill>
              <a:latin typeface="Montserrat"/>
              <a:cs typeface="Verdana"/>
            </a:endParaRPr>
          </a:p>
          <a:p>
            <a:pPr>
              <a:spcBef>
                <a:spcPts val="0"/>
              </a:spcBef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>
              <a:spcBef>
                <a:spcPts val="0"/>
              </a:spcBef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defRPr/>
            </a:pPr>
            <a:r>
              <a:rPr lang="fr-FR" sz="850" b="1" cap="all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EPREUVRE ORALE DE LA RPP GROUPE A.</a:t>
            </a:r>
          </a:p>
          <a:p>
            <a:pPr>
              <a:spcBef>
                <a:spcPts val="0"/>
              </a:spcBef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marL="171450" indent="-17145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00" b="1" i="1">
                <a:solidFill>
                  <a:srgbClr val="000000"/>
                </a:solidFill>
                <a:latin typeface="Montserrat"/>
                <a:cs typeface="Verdana"/>
              </a:rPr>
              <a:t>La théorie (1h).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</a:rPr>
              <a:t> En E-learning  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b="1" i="1">
              <a:solidFill>
                <a:srgbClr val="000000"/>
              </a:solidFill>
              <a:latin typeface="Montserrat"/>
              <a:cs typeface="Verdana"/>
            </a:endParaRPr>
          </a:p>
          <a:p>
            <a:pPr marL="171450" indent="-17145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00" b="1" i="1">
                <a:solidFill>
                  <a:srgbClr val="000000"/>
                </a:solidFill>
                <a:latin typeface="Montserrat"/>
                <a:cs typeface="Verdana"/>
              </a:rPr>
              <a:t>La pratique (2h30).</a:t>
            </a: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</a:rPr>
              <a:t>  En Classe Virtuelle TEAMS.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</a:rPr>
              <a:t>Animé par un CEDP et en groupe de 5, pour s''entrainer et bénéficier du retour du collectif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b="1" cap="all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b="1" cap="all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marL="171450" lvl="0" indent="-17145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800" i="1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marL="171450" lvl="0" indent="-17145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800">
              <a:solidFill>
                <a:srgbClr val="000000"/>
              </a:solidFill>
              <a:latin typeface="Montserra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8756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e 18">
            <a:extLst>
              <a:ext uri="{FF2B5EF4-FFF2-40B4-BE49-F238E27FC236}">
                <a16:creationId xmlns:a16="http://schemas.microsoft.com/office/drawing/2014/main" id="{1028CC75-1AA9-8F24-10A9-D8D6F4EAAF96}"/>
              </a:ext>
            </a:extLst>
          </p:cNvPr>
          <p:cNvSpPr/>
          <p:nvPr/>
        </p:nvSpPr>
        <p:spPr>
          <a:xfrm>
            <a:off x="367610" y="171951"/>
            <a:ext cx="2958583" cy="382533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MANAGERS - RRH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57DA1CE-A60C-7CF3-FE4C-B27EE7072385}"/>
              </a:ext>
            </a:extLst>
          </p:cNvPr>
          <p:cNvSpPr txBox="1">
            <a:spLocks/>
          </p:cNvSpPr>
          <p:nvPr/>
        </p:nvSpPr>
        <p:spPr>
          <a:xfrm>
            <a:off x="367610" y="815728"/>
            <a:ext cx="4396895" cy="5623573"/>
          </a:xfrm>
          <a:prstGeom prst="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216000" tIns="216000" rIns="216000" bIns="216000" numCol="2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buFont typeface="Arial" pitchFamily="34" charset="0"/>
              <a:buNone/>
              <a:defRPr sz="1400" b="1" kern="1200" cap="all" baseline="0">
                <a:solidFill>
                  <a:schemeClr val="tx2"/>
                </a:solidFill>
                <a:latin typeface="Barlow" pitchFamily="2" charset="0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lnSpc>
                <a:spcPts val="1100"/>
              </a:lnSpc>
              <a:spcBef>
                <a:spcPts val="0"/>
              </a:spcBef>
              <a:buFont typeface="Arial" pitchFamily="34" charset="0"/>
              <a:buChar char="•"/>
              <a:defRPr sz="11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1100" b="0" cap="none">
              <a:solidFill>
                <a:srgbClr val="003DA5"/>
              </a:solidFill>
              <a:latin typeface="Barlow Light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925913-D1F6-3686-3504-1452C0FA932C}"/>
              </a:ext>
            </a:extLst>
          </p:cNvPr>
          <p:cNvSpPr txBox="1"/>
          <p:nvPr/>
        </p:nvSpPr>
        <p:spPr>
          <a:xfrm>
            <a:off x="367610" y="879628"/>
            <a:ext cx="4223641" cy="54938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GESTION DES OFFRES D'EMPLOI (2h00) – CLASSE VIRTUELLE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2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GESTION DES CANDIDATURES (2h00) – CLASSE VIRTUELLE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4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CONDUITE D'ENTRETIEN MEMBRES DE JURY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Présentiel 4h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5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DISTANCIEL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6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LES CANDIDATS CHANGENT, ET vous </a:t>
            </a:r>
            <a:r>
              <a:rPr lang="fr-FR" sz="900" b="1" cap="all" err="1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recruteurS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 ?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THEORIE en 3H30- PRESENTIEL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7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/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 err="1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Theorie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 EN 3h30- DISTANCIEL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8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TRAINING EN 3h30 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  <a:hlinkClick r:id="rId9"/>
              </a:rPr>
              <a:t>–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 PRESENTIEL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9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TRAINING En 3h30 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  <a:hlinkClick r:id="rId10"/>
              </a:rPr>
              <a:t>–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 DISTANCIEL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0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THEORIE ET PRATIQUE EN 3h30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  <a:hlinkClick r:id="rId11"/>
              </a:rPr>
              <a:t>–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 PRESENTIEL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1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/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THEORIE ET PRATIQUE En 3h30 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  <a:hlinkClick r:id="rId12"/>
              </a:rPr>
              <a:t>–</a:t>
            </a: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 DISTANCIEL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2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fr-FR" sz="900" b="1" i="1" cap="all">
              <a:solidFill>
                <a:srgbClr val="00000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 LES ESSENTIELS 1h30 - DISTANCIEL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3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LES ESSENTIELS 1h30 - PRESENTIEL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4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D65DED5F-CED1-78DB-5427-07EBB3604550}"/>
              </a:ext>
            </a:extLst>
          </p:cNvPr>
          <p:cNvSpPr txBox="1">
            <a:spLocks/>
          </p:cNvSpPr>
          <p:nvPr/>
        </p:nvSpPr>
        <p:spPr>
          <a:xfrm>
            <a:off x="5060628" y="815728"/>
            <a:ext cx="4504623" cy="3573391"/>
          </a:xfrm>
          <a:prstGeom prst="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216000" tIns="216000" rIns="216000" bIns="216000" numCol="2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buFont typeface="Arial" pitchFamily="34" charset="0"/>
              <a:buNone/>
              <a:defRPr sz="1400" b="1" kern="1200" cap="all" baseline="0">
                <a:solidFill>
                  <a:schemeClr val="tx2"/>
                </a:solidFill>
                <a:latin typeface="Barlow" pitchFamily="2" charset="0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lnSpc>
                <a:spcPts val="1100"/>
              </a:lnSpc>
              <a:spcBef>
                <a:spcPts val="0"/>
              </a:spcBef>
              <a:buFont typeface="Arial" pitchFamily="34" charset="0"/>
              <a:buChar char="•"/>
              <a:defRPr sz="11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1100" b="0" cap="none">
              <a:solidFill>
                <a:srgbClr val="003DA5"/>
              </a:solidFill>
              <a:latin typeface="Barlow Light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E201FD3-E668-1BDB-7427-A97DEC70D3B5}"/>
              </a:ext>
            </a:extLst>
          </p:cNvPr>
          <p:cNvSpPr txBox="1"/>
          <p:nvPr/>
        </p:nvSpPr>
        <p:spPr>
          <a:xfrm>
            <a:off x="5156882" y="879628"/>
            <a:ext cx="440837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COMMENT QUALIFIER UN PROJET PROFESSIONNEL</a:t>
            </a:r>
            <a:r>
              <a:rPr lang="fr-FR" sz="85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 </a:t>
            </a:r>
            <a:endParaRPr lang="fr-FR" sz="800" i="1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Calibri"/>
              <a:buChar char="-"/>
              <a:defRPr/>
            </a:pPr>
            <a:r>
              <a:rPr lang="fr-FR" sz="800" b="1" cap="all">
                <a:solidFill>
                  <a:srgbClr val="F12535"/>
                </a:solidFill>
                <a:latin typeface="Montserrat"/>
                <a:ea typeface="Verdana"/>
                <a:cs typeface="Arial"/>
              </a:rPr>
              <a:t>REG – Classe Virtuelle 1H :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15"/>
              </a:rPr>
              <a:t>Clic droit et ouvrir le lien hypertexte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PDP - Plan de développement PROFESSIONNEL  – MANAGER (2H)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>
                <a:solidFill>
                  <a:srgbClr val="000000"/>
                </a:solidFill>
                <a:latin typeface="Montserrat"/>
                <a:cs typeface="Verdana"/>
                <a:hlinkClick r:id="rId3"/>
              </a:rPr>
              <a:t>Clic droit et ouvrir le lien hypertexte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DETECTER LE POTENTIEL D'UN COLLABORATEUR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MODULE 1 (DISTANCIEL 3H30)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6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MODULE 2 (DISTANCIEL 3H30)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7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ATELIER ONBOARDING - COMMENT GARANTIR L'INTEGRATION D'UN COLLABORATEUR DANS UN ENVIRONNEMENT EN CONSTANTE EVOLUTION ? - CLASSE VIRTUELLE (2H)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8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LES ESSENTIELS DE LA MOBILITE EXTERNE _ E-learning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>
                <a:solidFill>
                  <a:srgbClr val="000000"/>
                </a:solidFill>
                <a:latin typeface="Montserrat"/>
                <a:cs typeface="Verdana"/>
                <a:hlinkClick r:id="rId19"/>
              </a:rPr>
              <a:t>Clic droit et ouvrir le lien hypertexte</a:t>
            </a:r>
            <a:endParaRPr lang="fr-FR" sz="900" i="1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8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3600" i="1"/>
              <a:t>A bientôt !</a:t>
            </a:r>
          </a:p>
        </p:txBody>
      </p:sp>
    </p:spTree>
    <p:extLst>
      <p:ext uri="{BB962C8B-B14F-4D97-AF65-F5344CB8AC3E}">
        <p14:creationId xmlns:p14="http://schemas.microsoft.com/office/powerpoint/2010/main" val="2573777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CD67DEF-2DCE-4EB0-A8A1-F8D2E356F582}" vid="{4A432250-DDC4-4F4D-89AF-111B4592AC76}"/>
    </a:ext>
  </a:extLst>
</a:theme>
</file>

<file path=ppt/theme/theme2.xml><?xml version="1.0" encoding="utf-8"?>
<a:theme xmlns:a="http://schemas.openxmlformats.org/drawingml/2006/main" name="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2CF916CF-4FAF-4083-9675-A46084BD21F2}"/>
    </a:ext>
  </a:extLst>
</a:theme>
</file>

<file path=ppt/theme/theme3.xml><?xml version="1.0" encoding="utf-8"?>
<a:theme xmlns:a="http://schemas.openxmlformats.org/drawingml/2006/main" name="La Poste Groupe - Jaun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3E5A90D8-207C-43EE-B395-7016A3FA2E02}"/>
    </a:ext>
  </a:extLst>
</a:theme>
</file>

<file path=ppt/theme/theme4.xml><?xml version="1.0" encoding="utf-8"?>
<a:theme xmlns:a="http://schemas.openxmlformats.org/drawingml/2006/main" name="La Poste Groupe - Roug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5094C0E9-5D39-4B0B-B445-4B406EE7ACD7}"/>
    </a:ext>
  </a:extLst>
</a:theme>
</file>

<file path=ppt/theme/theme5.xml><?xml version="1.0" encoding="utf-8"?>
<a:theme xmlns:a="http://schemas.openxmlformats.org/drawingml/2006/main" name="1_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2CF916CF-4FAF-4083-9675-A46084BD21F2}"/>
    </a:ext>
  </a:extLst>
</a:theme>
</file>

<file path=ppt/theme/theme6.xml><?xml version="1.0" encoding="utf-8"?>
<a:theme xmlns:a="http://schemas.openxmlformats.org/drawingml/2006/main" name="1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7C5575A1-603A-459B-9EC6-9A93603A9E1A}" vid="{E880089A-9B33-40E9-8253-CCF25C3507B5}"/>
    </a:ext>
  </a:extLst>
</a:theme>
</file>

<file path=ppt/theme/theme7.xml><?xml version="1.0" encoding="utf-8"?>
<a:theme xmlns:a="http://schemas.openxmlformats.org/drawingml/2006/main" name="2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CD67DEF-2DCE-4EB0-A8A1-F8D2E356F582}" vid="{4A432250-DDC4-4F4D-89AF-111B4592AC76}"/>
    </a:ext>
  </a:extLst>
</a:theme>
</file>

<file path=ppt/theme/theme8.xml><?xml version="1.0" encoding="utf-8"?>
<a:theme xmlns:a="http://schemas.openxmlformats.org/drawingml/2006/main" name="3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7C5575A1-603A-459B-9EC6-9A93603A9E1A}" vid="{E880089A-9B33-40E9-8253-CCF25C3507B5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77494A956E049A4B1D197F3DDCEB5" ma:contentTypeVersion="25" ma:contentTypeDescription="Crée un document." ma:contentTypeScope="" ma:versionID="6e38fa755ae1acc8487d8fd1659a06c6">
  <xsd:schema xmlns:xsd="http://www.w3.org/2001/XMLSchema" xmlns:xs="http://www.w3.org/2001/XMLSchema" xmlns:p="http://schemas.microsoft.com/office/2006/metadata/properties" xmlns:ns2="da4dd767-5c61-408d-b356-65af96559faa" xmlns:ns3="4b29261c-4875-4632-9bd4-c0a616209121" targetNamespace="http://schemas.microsoft.com/office/2006/metadata/properties" ma:root="true" ma:fieldsID="9dac1cc5e73bca172b28f8da5cff2e0b" ns2:_="" ns3:_="">
    <xsd:import namespace="da4dd767-5c61-408d-b356-65af96559faa"/>
    <xsd:import namespace="4b29261c-4875-4632-9bd4-c0a616209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datedarchivage" minOccurs="0"/>
                <xsd:element ref="ns2:Cr_x00e9_ateur_x002c_entit_x00e9_" minOccurs="0"/>
                <xsd:element ref="ns2:Datedefindevalidit_x00e9_" minOccurs="0"/>
                <xsd:element ref="ns2:Statur" minOccurs="0"/>
                <xsd:element ref="ns2:Publicvis_x00e9_" minOccurs="0"/>
                <xsd:element ref="ns2:datedecr_x00e9_ation" minOccurs="0"/>
                <xsd:element ref="ns2:MediaServiceAutoTags" minOccurs="0"/>
                <xsd:element ref="ns3:SharedWithUsers" minOccurs="0"/>
                <xsd:element ref="ns3:SharedWithDetails" minOccurs="0"/>
                <xsd:element ref="ns2:Lienvid_x00e9_o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dd767-5c61-408d-b356-65af96559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datedarchivage" ma:index="14" nillable="true" ma:displayName="date d'archivage" ma:format="DateOnly" ma:internalName="datedarchivage">
      <xsd:simpleType>
        <xsd:restriction base="dms:DateTime"/>
      </xsd:simpleType>
    </xsd:element>
    <xsd:element name="Cr_x00e9_ateur_x002c_entit_x00e9_" ma:index="15" nillable="true" ma:displayName="Créateur , entité" ma:format="Dropdown" ma:internalName="Cr_x00e9_ateur_x002c_entit_x00e9_">
      <xsd:simpleType>
        <xsd:restriction base="dms:Note">
          <xsd:maxLength value="255"/>
        </xsd:restriction>
      </xsd:simpleType>
    </xsd:element>
    <xsd:element name="Datedefindevalidit_x00e9_" ma:index="16" nillable="true" ma:displayName="Date de fin de validité" ma:format="DateOnly" ma:internalName="Datedefindevalidit_x00e9_">
      <xsd:simpleType>
        <xsd:restriction base="dms:DateTime"/>
      </xsd:simpleType>
    </xsd:element>
    <xsd:element name="Statur" ma:index="17" nillable="true" ma:displayName="Statut" ma:default="Actif officiel permanent" ma:format="Dropdown" ma:internalName="Statur">
      <xsd:simpleType>
        <xsd:restriction base="dms:Choice">
          <xsd:enumeration value="brouillon"/>
          <xsd:enumeration value="Actif officiel permanent"/>
          <xsd:enumeration value="Actif officiel provisoire"/>
          <xsd:enumeration value="A supprimer"/>
          <xsd:enumeration value="Archivé"/>
        </xsd:restriction>
      </xsd:simpleType>
    </xsd:element>
    <xsd:element name="Publicvis_x00e9_" ma:index="18" nillable="true" ma:displayName="Public visé" ma:default="DMRG" ma:format="Dropdown" ma:internalName="Publicvis_x00e9_">
      <xsd:simpleType>
        <xsd:restriction base="dms:Choice">
          <xsd:enumeration value="DMRG"/>
          <xsd:enumeration value="Tout postier"/>
          <xsd:enumeration value="Branches"/>
          <xsd:enumeration value="Partenaires territoriaux"/>
        </xsd:restriction>
      </xsd:simpleType>
    </xsd:element>
    <xsd:element name="datedecr_x00e9_ation" ma:index="19" nillable="true" ma:displayName="date de création" ma:default="[today]" ma:description="Date initiale de création du document (pas date de dépôt)" ma:format="DateOnly" ma:internalName="datedecr_x00e9_ation">
      <xsd:simpleType>
        <xsd:restriction base="dms:DateTim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Lienvid_x00e9_o" ma:index="23" nillable="true" ma:displayName="Lien vidéo" ma:format="Hyperlink" ma:internalName="Lienvid_x00e9_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9261c-4875-4632-9bd4-c0a61620912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f5409ed-5a21-4a0c-9984-2d31dc9c2852}" ma:internalName="TaxCatchAll" ma:showField="CatchAllData" ma:web="4b29261c-4875-4632-9bd4-c0a6162091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SharedWithUsers xmlns="4b29261c-4875-4632-9bd4-c0a616209121">
      <UserInfo>
        <DisplayName>FRANTZ Anne</DisplayName>
        <AccountId>20</AccountId>
        <AccountType/>
      </UserInfo>
      <UserInfo>
        <DisplayName>DESCHAMPS Virginie</DisplayName>
        <AccountId>19</AccountId>
        <AccountType/>
      </UserInfo>
      <UserInfo>
        <DisplayName>PUIG Florence</DisplayName>
        <AccountId>434</AccountId>
        <AccountType/>
      </UserInfo>
      <UserInfo>
        <DisplayName>HUET Nathalie</DisplayName>
        <AccountId>209</AccountId>
        <AccountType/>
      </UserInfo>
      <UserInfo>
        <DisplayName>VIALLY Nathalie</DisplayName>
        <AccountId>103</AccountId>
        <AccountType/>
      </UserInfo>
    </SharedWithUsers>
    <datedarchivage xmlns="da4dd767-5c61-408d-b356-65af96559faa" xsi:nil="true"/>
    <lcf76f155ced4ddcb4097134ff3c332f xmlns="da4dd767-5c61-408d-b356-65af96559faa">
      <Terms xmlns="http://schemas.microsoft.com/office/infopath/2007/PartnerControls"/>
    </lcf76f155ced4ddcb4097134ff3c332f>
    <Statur xmlns="da4dd767-5c61-408d-b356-65af96559faa">Actif officiel permanent</Statur>
    <datedecr_x00e9_ation xmlns="da4dd767-5c61-408d-b356-65af96559faa">2024-05-03T08:21:08+00:00</datedecr_x00e9_ation>
    <TaxCatchAll xmlns="4b29261c-4875-4632-9bd4-c0a616209121" xsi:nil="true"/>
    <Cr_x00e9_ateur_x002c_entit_x00e9_ xmlns="da4dd767-5c61-408d-b356-65af96559faa" xsi:nil="true"/>
    <Publicvis_x00e9_ xmlns="da4dd767-5c61-408d-b356-65af96559faa">DMRG</Publicvis_x00e9_>
    <Lienvid_x00e9_o xmlns="da4dd767-5c61-408d-b356-65af96559faa">
      <Url xsi:nil="true"/>
      <Description xsi:nil="true"/>
    </Lienvid_x00e9_o>
    <Datedefindevalidit_x00e9_ xmlns="da4dd767-5c61-408d-b356-65af96559faa" xsi:nil="true"/>
  </documentManagement>
</p:properties>
</file>

<file path=customXml/itemProps1.xml><?xml version="1.0" encoding="utf-8"?>
<ds:datastoreItem xmlns:ds="http://schemas.openxmlformats.org/officeDocument/2006/customXml" ds:itemID="{CD8C13D7-F198-46A2-B47C-0B88A47850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9B8355-A6CB-4541-BA3B-E12B7922A9FA}">
  <ds:schemaRefs>
    <ds:schemaRef ds:uri="4b29261c-4875-4632-9bd4-c0a616209121"/>
    <ds:schemaRef ds:uri="da4dd767-5c61-408d-b356-65af96559f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37F3FE-0641-4734-9446-317DE9C70DE4}">
  <ds:schemaRefs>
    <ds:schemaRef ds:uri="0f01b3e8-9527-410a-80c9-1286893ea10b"/>
    <ds:schemaRef ds:uri="18fb1806-301e-4758-8605-5110e69abfc1"/>
    <ds:schemaRef ds:uri="4b29261c-4875-4632-9bd4-c0a616209121"/>
    <ds:schemaRef ds:uri="da4dd767-5c61-408d-b356-65af96559f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Application>Microsoft Office PowerPoint</Application>
  <PresentationFormat>A4 Paper (210x297 mm)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Thème1</vt:lpstr>
      <vt:lpstr>La Poste Groupe - Vert</vt:lpstr>
      <vt:lpstr>La Poste Groupe - Jaune</vt:lpstr>
      <vt:lpstr>La Poste Groupe - Rouge</vt:lpstr>
      <vt:lpstr>1_La Poste Groupe - Vert</vt:lpstr>
      <vt:lpstr>1_Thème1</vt:lpstr>
      <vt:lpstr>2_Thème1</vt:lpstr>
      <vt:lpstr>3_Thème1</vt:lpstr>
      <vt:lpstr>Les ateliers collectifs de l’EMRG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Poste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Maïté Laal</dc:creator>
  <cp:revision>1</cp:revision>
  <cp:lastPrinted>2022-01-19T15:59:09Z</cp:lastPrinted>
  <dcterms:created xsi:type="dcterms:W3CDTF">2014-07-25T12:06:21Z</dcterms:created>
  <dcterms:modified xsi:type="dcterms:W3CDTF">2025-03-19T14:29:26Z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0x010100AF077494A956E049A4B1D197F3DDCEB5</vt:lpwstr>
  </property>
  <property fmtid="{D5CDD505-2E9C-101B-9397-08002B2CF9AE}" pid="3" name="MSIP_Label_ee0428da-ac0f-4a84-a429-a80e20cb35de_Enabled">
    <vt:lpwstr>True</vt:lpwstr>
  </property>
  <property fmtid="{D5CDD505-2E9C-101B-9397-08002B2CF9AE}" pid="4" name="MSIP_Label_ee0428da-ac0f-4a84-a429-a80e20cb35de_SiteId">
    <vt:lpwstr>80c03608-5f64-40bb-9c70-9394abe6011c</vt:lpwstr>
  </property>
  <property fmtid="{D5CDD505-2E9C-101B-9397-08002B2CF9AE}" pid="5" name="MSIP_Label_ee0428da-ac0f-4a84-a429-a80e20cb35de_Owner">
    <vt:lpwstr>michele.perignon@laposte.fr</vt:lpwstr>
  </property>
  <property fmtid="{D5CDD505-2E9C-101B-9397-08002B2CF9AE}" pid="6" name="MSIP_Label_ee0428da-ac0f-4a84-a429-a80e20cb35de_SetDate">
    <vt:lpwstr>2021-08-03T12:46:04.8040000Z</vt:lpwstr>
  </property>
  <property fmtid="{D5CDD505-2E9C-101B-9397-08002B2CF9AE}" pid="7" name="MSIP_Label_ee0428da-ac0f-4a84-a429-a80e20cb35de_Name">
    <vt:lpwstr>C1 - Interne</vt:lpwstr>
  </property>
  <property fmtid="{D5CDD505-2E9C-101B-9397-08002B2CF9AE}" pid="8" name="MSIP_Label_ee0428da-ac0f-4a84-a429-a80e20cb35de_Application">
    <vt:lpwstr>Microsoft Azure Information Protection</vt:lpwstr>
  </property>
  <property fmtid="{D5CDD505-2E9C-101B-9397-08002B2CF9AE}" pid="9" name="MSIP_Label_ee0428da-ac0f-4a84-a429-a80e20cb35de_ActionId">
    <vt:lpwstr>3c288e9f-3962-48f3-8f43-7f969166ee8f</vt:lpwstr>
  </property>
  <property fmtid="{D5CDD505-2E9C-101B-9397-08002B2CF9AE}" pid="10" name="MSIP_Label_ee0428da-ac0f-4a84-a429-a80e20cb35de_Extended_MSFT_Method">
    <vt:lpwstr>Automatic</vt:lpwstr>
  </property>
  <property fmtid="{D5CDD505-2E9C-101B-9397-08002B2CF9AE}" pid="11" name="Sensitivity">
    <vt:lpwstr>C1 - Interne</vt:lpwstr>
  </property>
  <property fmtid="{D5CDD505-2E9C-101B-9397-08002B2CF9AE}" pid="12" name="MediaServiceImageTags">
    <vt:lpwstr/>
  </property>
</Properties>
</file>