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258" r:id="rId5"/>
    <p:sldId id="257" r:id="rId6"/>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9A8"/>
    <a:srgbClr val="164194"/>
    <a:srgbClr val="009941"/>
    <a:srgbClr val="E5233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D47710-D23C-42CD-B461-B16C216694E5}" v="1" dt="2024-03-13T09:52:22.8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34"/>
    <p:restoredTop sz="86358" autoAdjust="0"/>
  </p:normalViewPr>
  <p:slideViewPr>
    <p:cSldViewPr snapToGrid="0" showGuides="1">
      <p:cViewPr varScale="1">
        <p:scale>
          <a:sx n="62" d="100"/>
          <a:sy n="62" d="100"/>
        </p:scale>
        <p:origin x="1484" y="28"/>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UENTEL Caroline" userId="27c4f57b-99aa-4c9f-be3f-480153b1201c" providerId="ADAL" clId="{B173D983-BD32-46E6-8711-A569C8F01244}"/>
    <pc:docChg chg="undo custSel modSld modMainMaster">
      <pc:chgData name="QUENTEL Caroline" userId="27c4f57b-99aa-4c9f-be3f-480153b1201c" providerId="ADAL" clId="{B173D983-BD32-46E6-8711-A569C8F01244}" dt="2024-02-08T11:08:40.249" v="1789" actId="6549"/>
      <pc:docMkLst>
        <pc:docMk/>
      </pc:docMkLst>
      <pc:sldChg chg="addSp delSp modSp mod modNotesTx">
        <pc:chgData name="QUENTEL Caroline" userId="27c4f57b-99aa-4c9f-be3f-480153b1201c" providerId="ADAL" clId="{B173D983-BD32-46E6-8711-A569C8F01244}" dt="2024-02-08T11:08:40.249" v="1789" actId="6549"/>
        <pc:sldMkLst>
          <pc:docMk/>
          <pc:sldMk cId="1963520315" sldId="257"/>
        </pc:sldMkLst>
        <pc:spChg chg="add mod">
          <ac:chgData name="QUENTEL Caroline" userId="27c4f57b-99aa-4c9f-be3f-480153b1201c" providerId="ADAL" clId="{B173D983-BD32-46E6-8711-A569C8F01244}" dt="2024-02-08T10:43:24.403" v="1597" actId="164"/>
          <ac:spMkLst>
            <pc:docMk/>
            <pc:sldMk cId="1963520315" sldId="257"/>
            <ac:spMk id="2" creationId="{FFFEF3AF-4078-CDEC-8ED2-46CBD86D297E}"/>
          </ac:spMkLst>
        </pc:spChg>
        <pc:spChg chg="add mod">
          <ac:chgData name="QUENTEL Caroline" userId="27c4f57b-99aa-4c9f-be3f-480153b1201c" providerId="ADAL" clId="{B173D983-BD32-46E6-8711-A569C8F01244}" dt="2024-02-08T10:43:24.403" v="1597" actId="164"/>
          <ac:spMkLst>
            <pc:docMk/>
            <pc:sldMk cId="1963520315" sldId="257"/>
            <ac:spMk id="3" creationId="{360991EC-84AF-E6CE-90E6-413CF0C4F76C}"/>
          </ac:spMkLst>
        </pc:spChg>
        <pc:spChg chg="add del mod">
          <ac:chgData name="QUENTEL Caroline" userId="27c4f57b-99aa-4c9f-be3f-480153b1201c" providerId="ADAL" clId="{B173D983-BD32-46E6-8711-A569C8F01244}" dt="2024-02-01T13:31:43.624" v="1118"/>
          <ac:spMkLst>
            <pc:docMk/>
            <pc:sldMk cId="1963520315" sldId="257"/>
            <ac:spMk id="3" creationId="{46579441-FDB9-A058-9CCB-0A0FBC42DD76}"/>
          </ac:spMkLst>
        </pc:spChg>
        <pc:spChg chg="add mod">
          <ac:chgData name="QUENTEL Caroline" userId="27c4f57b-99aa-4c9f-be3f-480153b1201c" providerId="ADAL" clId="{B173D983-BD32-46E6-8711-A569C8F01244}" dt="2024-02-06T17:27:10.557" v="1412" actId="571"/>
          <ac:spMkLst>
            <pc:docMk/>
            <pc:sldMk cId="1963520315" sldId="257"/>
            <ac:spMk id="4" creationId="{85D7EB13-4389-593B-B72F-4E2347B84147}"/>
          </ac:spMkLst>
        </pc:spChg>
        <pc:spChg chg="add mod">
          <ac:chgData name="QUENTEL Caroline" userId="27c4f57b-99aa-4c9f-be3f-480153b1201c" providerId="ADAL" clId="{B173D983-BD32-46E6-8711-A569C8F01244}" dt="2024-02-06T17:27:10.557" v="1412" actId="571"/>
          <ac:spMkLst>
            <pc:docMk/>
            <pc:sldMk cId="1963520315" sldId="257"/>
            <ac:spMk id="6" creationId="{9CDCB040-9794-75E4-E0FC-F9D028B138CD}"/>
          </ac:spMkLst>
        </pc:spChg>
        <pc:spChg chg="add mod">
          <ac:chgData name="QUENTEL Caroline" userId="27c4f57b-99aa-4c9f-be3f-480153b1201c" providerId="ADAL" clId="{B173D983-BD32-46E6-8711-A569C8F01244}" dt="2024-02-06T17:27:10.557" v="1412" actId="571"/>
          <ac:spMkLst>
            <pc:docMk/>
            <pc:sldMk cId="1963520315" sldId="257"/>
            <ac:spMk id="7" creationId="{35C73215-698B-099B-A807-034DEB8975C7}"/>
          </ac:spMkLst>
        </pc:spChg>
        <pc:spChg chg="mod">
          <ac:chgData name="QUENTEL Caroline" userId="27c4f57b-99aa-4c9f-be3f-480153b1201c" providerId="ADAL" clId="{B173D983-BD32-46E6-8711-A569C8F01244}" dt="2024-01-29T09:48:05.220" v="686" actId="14100"/>
          <ac:spMkLst>
            <pc:docMk/>
            <pc:sldMk cId="1963520315" sldId="257"/>
            <ac:spMk id="14" creationId="{188E7656-720D-3148-B00B-207BDAD17379}"/>
          </ac:spMkLst>
        </pc:spChg>
        <pc:spChg chg="mod">
          <ac:chgData name="QUENTEL Caroline" userId="27c4f57b-99aa-4c9f-be3f-480153b1201c" providerId="ADAL" clId="{B173D983-BD32-46E6-8711-A569C8F01244}" dt="2024-02-08T10:56:06.728" v="1705" actId="33524"/>
          <ac:spMkLst>
            <pc:docMk/>
            <pc:sldMk cId="1963520315" sldId="257"/>
            <ac:spMk id="20" creationId="{C99D8A4D-47C7-5969-291E-32C22A39D675}"/>
          </ac:spMkLst>
        </pc:spChg>
        <pc:spChg chg="mod">
          <ac:chgData name="QUENTEL Caroline" userId="27c4f57b-99aa-4c9f-be3f-480153b1201c" providerId="ADAL" clId="{B173D983-BD32-46E6-8711-A569C8F01244}" dt="2024-02-08T10:44:20.867" v="1613" actId="14100"/>
          <ac:spMkLst>
            <pc:docMk/>
            <pc:sldMk cId="1963520315" sldId="257"/>
            <ac:spMk id="22" creationId="{B9866C5B-6E22-377F-E889-14A6822E6E64}"/>
          </ac:spMkLst>
        </pc:spChg>
        <pc:spChg chg="mod">
          <ac:chgData name="QUENTEL Caroline" userId="27c4f57b-99aa-4c9f-be3f-480153b1201c" providerId="ADAL" clId="{B173D983-BD32-46E6-8711-A569C8F01244}" dt="2024-02-08T10:58:16.751" v="1709" actId="14100"/>
          <ac:spMkLst>
            <pc:docMk/>
            <pc:sldMk cId="1963520315" sldId="257"/>
            <ac:spMk id="24" creationId="{3FF59712-EC31-C6DC-7A0F-BA796D95F4D1}"/>
          </ac:spMkLst>
        </pc:spChg>
        <pc:spChg chg="mod">
          <ac:chgData name="QUENTEL Caroline" userId="27c4f57b-99aa-4c9f-be3f-480153b1201c" providerId="ADAL" clId="{B173D983-BD32-46E6-8711-A569C8F01244}" dt="2024-02-08T10:58:27.446" v="1710" actId="255"/>
          <ac:spMkLst>
            <pc:docMk/>
            <pc:sldMk cId="1963520315" sldId="257"/>
            <ac:spMk id="25" creationId="{B677557B-9AA3-2691-2EE0-CAECD60A897C}"/>
          </ac:spMkLst>
        </pc:spChg>
        <pc:spChg chg="mod">
          <ac:chgData name="QUENTEL Caroline" userId="27c4f57b-99aa-4c9f-be3f-480153b1201c" providerId="ADAL" clId="{B173D983-BD32-46E6-8711-A569C8F01244}" dt="2024-02-08T10:59:40.682" v="1721" actId="113"/>
          <ac:spMkLst>
            <pc:docMk/>
            <pc:sldMk cId="1963520315" sldId="257"/>
            <ac:spMk id="26" creationId="{8DA851F2-5F27-A087-CF63-7D8790F79A79}"/>
          </ac:spMkLst>
        </pc:spChg>
        <pc:spChg chg="mod">
          <ac:chgData name="QUENTEL Caroline" userId="27c4f57b-99aa-4c9f-be3f-480153b1201c" providerId="ADAL" clId="{B173D983-BD32-46E6-8711-A569C8F01244}" dt="2024-02-08T11:08:40.249" v="1789" actId="6549"/>
          <ac:spMkLst>
            <pc:docMk/>
            <pc:sldMk cId="1963520315" sldId="257"/>
            <ac:spMk id="27" creationId="{C51AEAB2-F5F9-B944-CA3C-6D239D6EFE46}"/>
          </ac:spMkLst>
        </pc:spChg>
        <pc:spChg chg="mod">
          <ac:chgData name="QUENTEL Caroline" userId="27c4f57b-99aa-4c9f-be3f-480153b1201c" providerId="ADAL" clId="{B173D983-BD32-46E6-8711-A569C8F01244}" dt="2024-02-06T17:27:13.533" v="1413" actId="1076"/>
          <ac:spMkLst>
            <pc:docMk/>
            <pc:sldMk cId="1963520315" sldId="257"/>
            <ac:spMk id="43" creationId="{79F678F6-74B8-8F4D-FBA2-B9888C3D70B1}"/>
          </ac:spMkLst>
        </pc:spChg>
        <pc:spChg chg="mod">
          <ac:chgData name="QUENTEL Caroline" userId="27c4f57b-99aa-4c9f-be3f-480153b1201c" providerId="ADAL" clId="{B173D983-BD32-46E6-8711-A569C8F01244}" dt="2024-02-08T10:58:54.257" v="1718" actId="1076"/>
          <ac:spMkLst>
            <pc:docMk/>
            <pc:sldMk cId="1963520315" sldId="257"/>
            <ac:spMk id="44" creationId="{B660970A-5F91-1290-24EC-96D2A4881772}"/>
          </ac:spMkLst>
        </pc:spChg>
        <pc:spChg chg="mod">
          <ac:chgData name="QUENTEL Caroline" userId="27c4f57b-99aa-4c9f-be3f-480153b1201c" providerId="ADAL" clId="{B173D983-BD32-46E6-8711-A569C8F01244}" dt="2024-02-08T10:58:47.548" v="1717" actId="20577"/>
          <ac:spMkLst>
            <pc:docMk/>
            <pc:sldMk cId="1963520315" sldId="257"/>
            <ac:spMk id="45" creationId="{AC59B1FE-71A5-49E2-15DE-5A5D346DEB60}"/>
          </ac:spMkLst>
        </pc:spChg>
        <pc:spChg chg="mod">
          <ac:chgData name="QUENTEL Caroline" userId="27c4f57b-99aa-4c9f-be3f-480153b1201c" providerId="ADAL" clId="{B173D983-BD32-46E6-8711-A569C8F01244}" dt="2024-02-06T17:27:16.864" v="1414" actId="1076"/>
          <ac:spMkLst>
            <pc:docMk/>
            <pc:sldMk cId="1963520315" sldId="257"/>
            <ac:spMk id="47" creationId="{2C34A797-3318-C8C1-5964-E84701B8B650}"/>
          </ac:spMkLst>
        </pc:spChg>
        <pc:grpChg chg="add mod">
          <ac:chgData name="QUENTEL Caroline" userId="27c4f57b-99aa-4c9f-be3f-480153b1201c" providerId="ADAL" clId="{B173D983-BD32-46E6-8711-A569C8F01244}" dt="2024-02-08T10:43:24.403" v="1597" actId="164"/>
          <ac:grpSpMkLst>
            <pc:docMk/>
            <pc:sldMk cId="1963520315" sldId="257"/>
            <ac:grpSpMk id="4" creationId="{5D5CF640-EC31-A8B1-0C82-F29D7999B348}"/>
          </ac:grpSpMkLst>
        </pc:grpChg>
        <pc:grpChg chg="del mod">
          <ac:chgData name="QUENTEL Caroline" userId="27c4f57b-99aa-4c9f-be3f-480153b1201c" providerId="ADAL" clId="{B173D983-BD32-46E6-8711-A569C8F01244}" dt="2024-02-08T10:47:04.577" v="1614" actId="478"/>
          <ac:grpSpMkLst>
            <pc:docMk/>
            <pc:sldMk cId="1963520315" sldId="257"/>
            <ac:grpSpMk id="11" creationId="{53056DC7-488A-1C6E-4369-51601ECAFE8B}"/>
          </ac:grpSpMkLst>
        </pc:grpChg>
        <pc:grpChg chg="mod">
          <ac:chgData name="QUENTEL Caroline" userId="27c4f57b-99aa-4c9f-be3f-480153b1201c" providerId="ADAL" clId="{B173D983-BD32-46E6-8711-A569C8F01244}" dt="2024-02-08T10:58:36.192" v="1711" actId="1076"/>
          <ac:grpSpMkLst>
            <pc:docMk/>
            <pc:sldMk cId="1963520315" sldId="257"/>
            <ac:grpSpMk id="23" creationId="{FEC63E0A-B60F-F92E-23FB-EC5A126C35A2}"/>
          </ac:grpSpMkLst>
        </pc:grpChg>
        <pc:picChg chg="add del mod">
          <ac:chgData name="QUENTEL Caroline" userId="27c4f57b-99aa-4c9f-be3f-480153b1201c" providerId="ADAL" clId="{B173D983-BD32-46E6-8711-A569C8F01244}" dt="2024-02-06T17:24:43.777" v="1394" actId="478"/>
          <ac:picMkLst>
            <pc:docMk/>
            <pc:sldMk cId="1963520315" sldId="257"/>
            <ac:picMk id="5" creationId="{FF7D673E-1925-4E1E-C074-5506BF6B59F6}"/>
          </ac:picMkLst>
        </pc:picChg>
      </pc:sldChg>
      <pc:sldChg chg="addSp delSp modSp mod">
        <pc:chgData name="QUENTEL Caroline" userId="27c4f57b-99aa-4c9f-be3f-480153b1201c" providerId="ADAL" clId="{B173D983-BD32-46E6-8711-A569C8F01244}" dt="2024-02-08T09:56:28.055" v="1493" actId="20577"/>
        <pc:sldMkLst>
          <pc:docMk/>
          <pc:sldMk cId="3034329682" sldId="258"/>
        </pc:sldMkLst>
        <pc:spChg chg="add mod">
          <ac:chgData name="QUENTEL Caroline" userId="27c4f57b-99aa-4c9f-be3f-480153b1201c" providerId="ADAL" clId="{B173D983-BD32-46E6-8711-A569C8F01244}" dt="2024-01-30T17:10:39.207" v="1049" actId="164"/>
          <ac:spMkLst>
            <pc:docMk/>
            <pc:sldMk cId="3034329682" sldId="258"/>
            <ac:spMk id="2" creationId="{4BCF8A7D-C93B-82D1-B45A-BD01ADF2539C}"/>
          </ac:spMkLst>
        </pc:spChg>
        <pc:spChg chg="mod">
          <ac:chgData name="QUENTEL Caroline" userId="27c4f57b-99aa-4c9f-be3f-480153b1201c" providerId="ADAL" clId="{B173D983-BD32-46E6-8711-A569C8F01244}" dt="2024-02-06T17:29:04.768" v="1427" actId="14100"/>
          <ac:spMkLst>
            <pc:docMk/>
            <pc:sldMk cId="3034329682" sldId="258"/>
            <ac:spMk id="3" creationId="{3351A27A-A7B0-52D4-E8FB-7D8A78FDCD3F}"/>
          </ac:spMkLst>
        </pc:spChg>
        <pc:spChg chg="del mod">
          <ac:chgData name="QUENTEL Caroline" userId="27c4f57b-99aa-4c9f-be3f-480153b1201c" providerId="ADAL" clId="{B173D983-BD32-46E6-8711-A569C8F01244}" dt="2024-02-06T17:28:48.724" v="1425" actId="478"/>
          <ac:spMkLst>
            <pc:docMk/>
            <pc:sldMk cId="3034329682" sldId="258"/>
            <ac:spMk id="5" creationId="{A4915943-DC8E-E273-A23A-49BB9BB15BC0}"/>
          </ac:spMkLst>
        </pc:spChg>
        <pc:spChg chg="add mod">
          <ac:chgData name="QUENTEL Caroline" userId="27c4f57b-99aa-4c9f-be3f-480153b1201c" providerId="ADAL" clId="{B173D983-BD32-46E6-8711-A569C8F01244}" dt="2024-02-08T09:56:28.055" v="1493" actId="20577"/>
          <ac:spMkLst>
            <pc:docMk/>
            <pc:sldMk cId="3034329682" sldId="258"/>
            <ac:spMk id="8" creationId="{BE2FAB91-7DCA-CC55-5BD6-A2520F2DAB89}"/>
          </ac:spMkLst>
        </pc:spChg>
        <pc:spChg chg="mod">
          <ac:chgData name="QUENTEL Caroline" userId="27c4f57b-99aa-4c9f-be3f-480153b1201c" providerId="ADAL" clId="{B173D983-BD32-46E6-8711-A569C8F01244}" dt="2024-02-01T13:43:41.710" v="1304" actId="1076"/>
          <ac:spMkLst>
            <pc:docMk/>
            <pc:sldMk cId="3034329682" sldId="258"/>
            <ac:spMk id="9" creationId="{405A4DD6-9DC0-34D4-6D3B-4E6FB2136563}"/>
          </ac:spMkLst>
        </pc:spChg>
        <pc:spChg chg="del">
          <ac:chgData name="QUENTEL Caroline" userId="27c4f57b-99aa-4c9f-be3f-480153b1201c" providerId="ADAL" clId="{B173D983-BD32-46E6-8711-A569C8F01244}" dt="2024-01-30T17:01:51.739" v="1021" actId="931"/>
          <ac:spMkLst>
            <pc:docMk/>
            <pc:sldMk cId="3034329682" sldId="258"/>
            <ac:spMk id="12" creationId="{A74DE8C5-F2FC-17AA-6631-960C1099D570}"/>
          </ac:spMkLst>
        </pc:spChg>
        <pc:spChg chg="mod">
          <ac:chgData name="QUENTEL Caroline" userId="27c4f57b-99aa-4c9f-be3f-480153b1201c" providerId="ADAL" clId="{B173D983-BD32-46E6-8711-A569C8F01244}" dt="2024-01-29T10:06:40.168" v="852" actId="20577"/>
          <ac:spMkLst>
            <pc:docMk/>
            <pc:sldMk cId="3034329682" sldId="258"/>
            <ac:spMk id="15" creationId="{D8DF2E25-A529-BEE5-CA4D-7AD0B724983D}"/>
          </ac:spMkLst>
        </pc:spChg>
        <pc:spChg chg="add mod">
          <ac:chgData name="QUENTEL Caroline" userId="27c4f57b-99aa-4c9f-be3f-480153b1201c" providerId="ADAL" clId="{B173D983-BD32-46E6-8711-A569C8F01244}" dt="2024-02-06T17:29:13.537" v="1428" actId="478"/>
          <ac:spMkLst>
            <pc:docMk/>
            <pc:sldMk cId="3034329682" sldId="258"/>
            <ac:spMk id="19" creationId="{600F93FE-A7E2-BA27-5771-497CEA76A553}"/>
          </ac:spMkLst>
        </pc:spChg>
        <pc:spChg chg="del">
          <ac:chgData name="QUENTEL Caroline" userId="27c4f57b-99aa-4c9f-be3f-480153b1201c" providerId="ADAL" clId="{B173D983-BD32-46E6-8711-A569C8F01244}" dt="2024-01-29T10:06:33.785" v="836" actId="478"/>
          <ac:spMkLst>
            <pc:docMk/>
            <pc:sldMk cId="3034329682" sldId="258"/>
            <ac:spMk id="19" creationId="{A99AC3A8-66BE-02EC-0BB8-E4541EFAB4B0}"/>
          </ac:spMkLst>
        </pc:spChg>
        <pc:spChg chg="add del mod">
          <ac:chgData name="QUENTEL Caroline" userId="27c4f57b-99aa-4c9f-be3f-480153b1201c" providerId="ADAL" clId="{B173D983-BD32-46E6-8711-A569C8F01244}" dt="2024-01-30T17:02:05.240" v="1025" actId="931"/>
          <ac:spMkLst>
            <pc:docMk/>
            <pc:sldMk cId="3034329682" sldId="258"/>
            <ac:spMk id="19" creationId="{DBEA1479-F193-B71B-5FA9-4B16D31DD01B}"/>
          </ac:spMkLst>
        </pc:spChg>
        <pc:spChg chg="add del mod">
          <ac:chgData name="QUENTEL Caroline" userId="27c4f57b-99aa-4c9f-be3f-480153b1201c" providerId="ADAL" clId="{B173D983-BD32-46E6-8711-A569C8F01244}" dt="2024-01-30T17:02:14.900" v="1029" actId="931"/>
          <ac:spMkLst>
            <pc:docMk/>
            <pc:sldMk cId="3034329682" sldId="258"/>
            <ac:spMk id="23" creationId="{809CAC81-835F-0044-7D23-6C7EAE0FC91E}"/>
          </ac:spMkLst>
        </pc:spChg>
        <pc:spChg chg="add del mod">
          <ac:chgData name="QUENTEL Caroline" userId="27c4f57b-99aa-4c9f-be3f-480153b1201c" providerId="ADAL" clId="{B173D983-BD32-46E6-8711-A569C8F01244}" dt="2024-01-30T17:02:34.946" v="1033" actId="931"/>
          <ac:spMkLst>
            <pc:docMk/>
            <pc:sldMk cId="3034329682" sldId="258"/>
            <ac:spMk id="27" creationId="{D643C78D-AC0F-DC7E-A1B2-D140D32996A6}"/>
          </ac:spMkLst>
        </pc:spChg>
        <pc:spChg chg="add del mod">
          <ac:chgData name="QUENTEL Caroline" userId="27c4f57b-99aa-4c9f-be3f-480153b1201c" providerId="ADAL" clId="{B173D983-BD32-46E6-8711-A569C8F01244}" dt="2024-01-30T17:02:49.989" v="1037" actId="931"/>
          <ac:spMkLst>
            <pc:docMk/>
            <pc:sldMk cId="3034329682" sldId="258"/>
            <ac:spMk id="31" creationId="{669AA559-2EC9-AE8A-512D-BFECFF3EB8A2}"/>
          </ac:spMkLst>
        </pc:spChg>
        <pc:spChg chg="add del mod">
          <ac:chgData name="QUENTEL Caroline" userId="27c4f57b-99aa-4c9f-be3f-480153b1201c" providerId="ADAL" clId="{B173D983-BD32-46E6-8711-A569C8F01244}" dt="2024-01-30T17:03:07.152" v="1041" actId="931"/>
          <ac:spMkLst>
            <pc:docMk/>
            <pc:sldMk cId="3034329682" sldId="258"/>
            <ac:spMk id="35" creationId="{97B4F861-8321-BDE3-CEE7-8BD491B46514}"/>
          </ac:spMkLst>
        </pc:spChg>
        <pc:spChg chg="add del mod">
          <ac:chgData name="QUENTEL Caroline" userId="27c4f57b-99aa-4c9f-be3f-480153b1201c" providerId="ADAL" clId="{B173D983-BD32-46E6-8711-A569C8F01244}" dt="2024-01-30T17:10:21.978" v="1045" actId="931"/>
          <ac:spMkLst>
            <pc:docMk/>
            <pc:sldMk cId="3034329682" sldId="258"/>
            <ac:spMk id="39" creationId="{FB1A062A-1453-191A-5EB0-4906E9104E41}"/>
          </ac:spMkLst>
        </pc:spChg>
        <pc:grpChg chg="mod">
          <ac:chgData name="QUENTEL Caroline" userId="27c4f57b-99aa-4c9f-be3f-480153b1201c" providerId="ADAL" clId="{B173D983-BD32-46E6-8711-A569C8F01244}" dt="2024-01-30T17:10:39.207" v="1049" actId="164"/>
          <ac:grpSpMkLst>
            <pc:docMk/>
            <pc:sldMk cId="3034329682" sldId="258"/>
            <ac:grpSpMk id="11" creationId="{00000000-0000-0000-0000-000000000000}"/>
          </ac:grpSpMkLst>
        </pc:grpChg>
        <pc:grpChg chg="add del mod">
          <ac:chgData name="QUENTEL Caroline" userId="27c4f57b-99aa-4c9f-be3f-480153b1201c" providerId="ADAL" clId="{B173D983-BD32-46E6-8711-A569C8F01244}" dt="2024-02-06T17:21:45.532" v="1321" actId="478"/>
          <ac:grpSpMkLst>
            <pc:docMk/>
            <pc:sldMk cId="3034329682" sldId="258"/>
            <ac:grpSpMk id="42" creationId="{8D8B650C-1F1E-64D8-1447-EBE811E72B01}"/>
          </ac:grpSpMkLst>
        </pc:grpChg>
        <pc:picChg chg="mod">
          <ac:chgData name="QUENTEL Caroline" userId="27c4f57b-99aa-4c9f-be3f-480153b1201c" providerId="ADAL" clId="{B173D983-BD32-46E6-8711-A569C8F01244}" dt="2024-02-01T13:56:25.127" v="1312" actId="1076"/>
          <ac:picMkLst>
            <pc:docMk/>
            <pc:sldMk cId="3034329682" sldId="258"/>
            <ac:picMk id="4" creationId="{B9ED906C-4A36-1763-B113-05DDC26B1511}"/>
          </ac:picMkLst>
        </pc:picChg>
        <pc:picChg chg="add del mod">
          <ac:chgData name="QUENTEL Caroline" userId="27c4f57b-99aa-4c9f-be3f-480153b1201c" providerId="ADAL" clId="{B173D983-BD32-46E6-8711-A569C8F01244}" dt="2024-02-01T13:41:51.809" v="1289" actId="478"/>
          <ac:picMkLst>
            <pc:docMk/>
            <pc:sldMk cId="3034329682" sldId="258"/>
            <ac:picMk id="8" creationId="{5B626BAA-9FAC-FC7B-1F3B-13F1653BBD1B}"/>
          </ac:picMkLst>
        </pc:picChg>
        <pc:picChg chg="add del mod">
          <ac:chgData name="QUENTEL Caroline" userId="27c4f57b-99aa-4c9f-be3f-480153b1201c" providerId="ADAL" clId="{B173D983-BD32-46E6-8711-A569C8F01244}" dt="2024-01-30T17:01:59.951" v="1024" actId="478"/>
          <ac:picMkLst>
            <pc:docMk/>
            <pc:sldMk cId="3034329682" sldId="258"/>
            <ac:picMk id="8" creationId="{D4264444-4F83-61D0-F2EE-EA4E02FB9C93}"/>
          </ac:picMkLst>
        </pc:picChg>
        <pc:picChg chg="add mod ord">
          <ac:chgData name="QUENTEL Caroline" userId="27c4f57b-99aa-4c9f-be3f-480153b1201c" providerId="ADAL" clId="{B173D983-BD32-46E6-8711-A569C8F01244}" dt="2024-02-01T14:00:33.794" v="1315" actId="1076"/>
          <ac:picMkLst>
            <pc:docMk/>
            <pc:sldMk cId="3034329682" sldId="258"/>
            <ac:picMk id="13" creationId="{D3A81A7E-D995-9580-559B-ECA573132082}"/>
          </ac:picMkLst>
        </pc:picChg>
        <pc:picChg chg="del">
          <ac:chgData name="QUENTEL Caroline" userId="27c4f57b-99aa-4c9f-be3f-480153b1201c" providerId="ADAL" clId="{B173D983-BD32-46E6-8711-A569C8F01244}" dt="2024-01-29T09:37:12.961" v="407" actId="478"/>
          <ac:picMkLst>
            <pc:docMk/>
            <pc:sldMk cId="3034329682" sldId="258"/>
            <ac:picMk id="13" creationId="{D588EF8E-21EB-981E-B67A-1B0580C2001B}"/>
          </ac:picMkLst>
        </pc:picChg>
        <pc:picChg chg="mod">
          <ac:chgData name="QUENTEL Caroline" userId="27c4f57b-99aa-4c9f-be3f-480153b1201c" providerId="ADAL" clId="{B173D983-BD32-46E6-8711-A569C8F01244}" dt="2024-02-01T13:42:20.989" v="1291" actId="1076"/>
          <ac:picMkLst>
            <pc:docMk/>
            <pc:sldMk cId="3034329682" sldId="258"/>
            <ac:picMk id="14" creationId="{175E3185-CE2C-90A5-7F34-462A98713F49}"/>
          </ac:picMkLst>
        </pc:picChg>
        <pc:picChg chg="mod">
          <ac:chgData name="QUENTEL Caroline" userId="27c4f57b-99aa-4c9f-be3f-480153b1201c" providerId="ADAL" clId="{B173D983-BD32-46E6-8711-A569C8F01244}" dt="2024-02-01T13:43:44.706" v="1305" actId="1076"/>
          <ac:picMkLst>
            <pc:docMk/>
            <pc:sldMk cId="3034329682" sldId="258"/>
            <ac:picMk id="16" creationId="{BADCE216-D9BA-E412-915F-57425B7EBCAA}"/>
          </ac:picMkLst>
        </pc:picChg>
        <pc:picChg chg="add mod">
          <ac:chgData name="QUENTEL Caroline" userId="27c4f57b-99aa-4c9f-be3f-480153b1201c" providerId="ADAL" clId="{B173D983-BD32-46E6-8711-A569C8F01244}" dt="2024-02-01T14:00:28.157" v="1314" actId="14100"/>
          <ac:picMkLst>
            <pc:docMk/>
            <pc:sldMk cId="3034329682" sldId="258"/>
            <ac:picMk id="20" creationId="{0CE78EC1-FD61-AFC2-5799-FF407635E2E3}"/>
          </ac:picMkLst>
        </pc:picChg>
        <pc:picChg chg="add del mod">
          <ac:chgData name="QUENTEL Caroline" userId="27c4f57b-99aa-4c9f-be3f-480153b1201c" providerId="ADAL" clId="{B173D983-BD32-46E6-8711-A569C8F01244}" dt="2024-01-30T17:02:09.035" v="1028" actId="478"/>
          <ac:picMkLst>
            <pc:docMk/>
            <pc:sldMk cId="3034329682" sldId="258"/>
            <ac:picMk id="21" creationId="{C364AE7F-4694-024B-F480-5AEF9960881B}"/>
          </ac:picMkLst>
        </pc:picChg>
        <pc:picChg chg="add del mod">
          <ac:chgData name="QUENTEL Caroline" userId="27c4f57b-99aa-4c9f-be3f-480153b1201c" providerId="ADAL" clId="{B173D983-BD32-46E6-8711-A569C8F01244}" dt="2024-01-30T17:02:29.099" v="1032" actId="478"/>
          <ac:picMkLst>
            <pc:docMk/>
            <pc:sldMk cId="3034329682" sldId="258"/>
            <ac:picMk id="25" creationId="{A9EC0C81-38E3-0123-3F51-2FD235D1FEE4}"/>
          </ac:picMkLst>
        </pc:picChg>
        <pc:picChg chg="add del mod">
          <ac:chgData name="QUENTEL Caroline" userId="27c4f57b-99aa-4c9f-be3f-480153b1201c" providerId="ADAL" clId="{B173D983-BD32-46E6-8711-A569C8F01244}" dt="2024-01-30T17:02:43.280" v="1036" actId="478"/>
          <ac:picMkLst>
            <pc:docMk/>
            <pc:sldMk cId="3034329682" sldId="258"/>
            <ac:picMk id="29" creationId="{9D0D2E54-AB50-8BB8-EDD5-9A0E250997BA}"/>
          </ac:picMkLst>
        </pc:picChg>
        <pc:picChg chg="add del mod">
          <ac:chgData name="QUENTEL Caroline" userId="27c4f57b-99aa-4c9f-be3f-480153b1201c" providerId="ADAL" clId="{B173D983-BD32-46E6-8711-A569C8F01244}" dt="2024-01-30T17:02:53.856" v="1040" actId="478"/>
          <ac:picMkLst>
            <pc:docMk/>
            <pc:sldMk cId="3034329682" sldId="258"/>
            <ac:picMk id="33" creationId="{F1B219DA-4C26-3E44-5D79-F8F5B6E8F0E9}"/>
          </ac:picMkLst>
        </pc:picChg>
        <pc:picChg chg="add del mod">
          <ac:chgData name="QUENTEL Caroline" userId="27c4f57b-99aa-4c9f-be3f-480153b1201c" providerId="ADAL" clId="{B173D983-BD32-46E6-8711-A569C8F01244}" dt="2024-01-30T17:10:16.811" v="1044" actId="478"/>
          <ac:picMkLst>
            <pc:docMk/>
            <pc:sldMk cId="3034329682" sldId="258"/>
            <ac:picMk id="37" creationId="{07A47446-5F81-9AAC-C565-4C3548259EC4}"/>
          </ac:picMkLst>
        </pc:picChg>
        <pc:picChg chg="add del mod ord">
          <ac:chgData name="QUENTEL Caroline" userId="27c4f57b-99aa-4c9f-be3f-480153b1201c" providerId="ADAL" clId="{B173D983-BD32-46E6-8711-A569C8F01244}" dt="2024-02-06T17:29:13.537" v="1428" actId="478"/>
          <ac:picMkLst>
            <pc:docMk/>
            <pc:sldMk cId="3034329682" sldId="258"/>
            <ac:picMk id="41" creationId="{203D4048-DF09-28B9-D95B-382E84EA5403}"/>
          </ac:picMkLst>
        </pc:picChg>
      </pc:sldChg>
      <pc:sldMasterChg chg="modSldLayout">
        <pc:chgData name="QUENTEL Caroline" userId="27c4f57b-99aa-4c9f-be3f-480153b1201c" providerId="ADAL" clId="{B173D983-BD32-46E6-8711-A569C8F01244}" dt="2024-02-06T17:27:00.777" v="1410" actId="14100"/>
        <pc:sldMasterMkLst>
          <pc:docMk/>
          <pc:sldMasterMk cId="2995278270" sldId="2147483660"/>
        </pc:sldMasterMkLst>
        <pc:sldLayoutChg chg="modSp mod">
          <pc:chgData name="QUENTEL Caroline" userId="27c4f57b-99aa-4c9f-be3f-480153b1201c" providerId="ADAL" clId="{B173D983-BD32-46E6-8711-A569C8F01244}" dt="2024-02-06T17:27:00.777" v="1410" actId="14100"/>
          <pc:sldLayoutMkLst>
            <pc:docMk/>
            <pc:sldMasterMk cId="2995278270" sldId="2147483660"/>
            <pc:sldLayoutMk cId="2343562649" sldId="2147483661"/>
          </pc:sldLayoutMkLst>
          <pc:spChg chg="mod">
            <ac:chgData name="QUENTEL Caroline" userId="27c4f57b-99aa-4c9f-be3f-480153b1201c" providerId="ADAL" clId="{B173D983-BD32-46E6-8711-A569C8F01244}" dt="2024-02-06T17:27:00.777" v="1410" actId="14100"/>
            <ac:spMkLst>
              <pc:docMk/>
              <pc:sldMasterMk cId="2995278270" sldId="2147483660"/>
              <pc:sldLayoutMk cId="2343562649" sldId="2147483661"/>
              <ac:spMk id="7" creationId="{19B0C871-E361-F57A-36F1-FCB924E10226}"/>
            </ac:spMkLst>
          </pc:spChg>
          <pc:spChg chg="mod">
            <ac:chgData name="QUENTEL Caroline" userId="27c4f57b-99aa-4c9f-be3f-480153b1201c" providerId="ADAL" clId="{B173D983-BD32-46E6-8711-A569C8F01244}" dt="2024-02-06T17:27:00.777" v="1410" actId="14100"/>
            <ac:spMkLst>
              <pc:docMk/>
              <pc:sldMasterMk cId="2995278270" sldId="2147483660"/>
              <pc:sldLayoutMk cId="2343562649" sldId="2147483661"/>
              <ac:spMk id="8" creationId="{A1D00E79-1E78-DCD9-FA1F-A3DB3C9F5C2C}"/>
            </ac:spMkLst>
          </pc:spChg>
          <pc:spChg chg="mod">
            <ac:chgData name="QUENTEL Caroline" userId="27c4f57b-99aa-4c9f-be3f-480153b1201c" providerId="ADAL" clId="{B173D983-BD32-46E6-8711-A569C8F01244}" dt="2024-02-06T17:27:00.777" v="1410" actId="14100"/>
            <ac:spMkLst>
              <pc:docMk/>
              <pc:sldMasterMk cId="2995278270" sldId="2147483660"/>
              <pc:sldLayoutMk cId="2343562649" sldId="2147483661"/>
              <ac:spMk id="9" creationId="{C6EE2540-8C48-8ACC-71E0-8D87F6880A4E}"/>
            </ac:spMkLst>
          </pc:spChg>
          <pc:spChg chg="mod">
            <ac:chgData name="QUENTEL Caroline" userId="27c4f57b-99aa-4c9f-be3f-480153b1201c" providerId="ADAL" clId="{B173D983-BD32-46E6-8711-A569C8F01244}" dt="2024-02-06T17:27:00.777" v="1410" actId="14100"/>
            <ac:spMkLst>
              <pc:docMk/>
              <pc:sldMasterMk cId="2995278270" sldId="2147483660"/>
              <pc:sldLayoutMk cId="2343562649" sldId="2147483661"/>
              <ac:spMk id="11" creationId="{5B2DF386-AC35-D3C6-0F7C-7C7AB85F990D}"/>
            </ac:spMkLst>
          </pc:spChg>
        </pc:sldLayoutChg>
      </pc:sldMasterChg>
    </pc:docChg>
  </pc:docChgLst>
  <pc:docChgLst>
    <pc:chgData name="QUENTEL Caroline" userId="S::caroline.quentel@laposte.fr::27c4f57b-99aa-4c9f-be3f-480153b1201c" providerId="AD" clId="Web-{EE6E5E2D-4ED9-96F3-9D13-F78531942EE1}"/>
    <pc:docChg chg="modSld">
      <pc:chgData name="QUENTEL Caroline" userId="S::caroline.quentel@laposte.fr::27c4f57b-99aa-4c9f-be3f-480153b1201c" providerId="AD" clId="Web-{EE6E5E2D-4ED9-96F3-9D13-F78531942EE1}" dt="2024-02-14T08:56:07.314" v="392" actId="20577"/>
      <pc:docMkLst>
        <pc:docMk/>
      </pc:docMkLst>
      <pc:sldChg chg="addSp delSp modSp">
        <pc:chgData name="QUENTEL Caroline" userId="S::caroline.quentel@laposte.fr::27c4f57b-99aa-4c9f-be3f-480153b1201c" providerId="AD" clId="Web-{EE6E5E2D-4ED9-96F3-9D13-F78531942EE1}" dt="2024-02-14T08:56:07.314" v="392" actId="20577"/>
        <pc:sldMkLst>
          <pc:docMk/>
          <pc:sldMk cId="1963520315" sldId="257"/>
        </pc:sldMkLst>
        <pc:spChg chg="del">
          <ac:chgData name="QUENTEL Caroline" userId="S::caroline.quentel@laposte.fr::27c4f57b-99aa-4c9f-be3f-480153b1201c" providerId="AD" clId="Web-{EE6E5E2D-4ED9-96F3-9D13-F78531942EE1}" dt="2024-02-14T08:33:53.590" v="41"/>
          <ac:spMkLst>
            <pc:docMk/>
            <pc:sldMk cId="1963520315" sldId="257"/>
            <ac:spMk id="6" creationId="{00000000-0000-0000-0000-000000000000}"/>
          </ac:spMkLst>
        </pc:spChg>
        <pc:spChg chg="add mod">
          <ac:chgData name="QUENTEL Caroline" userId="S::caroline.quentel@laposte.fr::27c4f57b-99aa-4c9f-be3f-480153b1201c" providerId="AD" clId="Web-{EE6E5E2D-4ED9-96F3-9D13-F78531942EE1}" dt="2024-02-14T08:56:07.314" v="392" actId="20577"/>
          <ac:spMkLst>
            <pc:docMk/>
            <pc:sldMk cId="1963520315" sldId="257"/>
            <ac:spMk id="12" creationId="{6ACC0E74-2AF3-30C5-CEEC-9665F5733E04}"/>
          </ac:spMkLst>
        </pc:spChg>
        <pc:spChg chg="mod">
          <ac:chgData name="QUENTEL Caroline" userId="S::caroline.quentel@laposte.fr::27c4f57b-99aa-4c9f-be3f-480153b1201c" providerId="AD" clId="Web-{EE6E5E2D-4ED9-96F3-9D13-F78531942EE1}" dt="2024-02-14T08:37:07.691" v="52" actId="20577"/>
          <ac:spMkLst>
            <pc:docMk/>
            <pc:sldMk cId="1963520315" sldId="257"/>
            <ac:spMk id="25" creationId="{B677557B-9AA3-2691-2EE0-CAECD60A897C}"/>
          </ac:spMkLst>
        </pc:spChg>
        <pc:spChg chg="mod">
          <ac:chgData name="QUENTEL Caroline" userId="S::caroline.quentel@laposte.fr::27c4f57b-99aa-4c9f-be3f-480153b1201c" providerId="AD" clId="Web-{EE6E5E2D-4ED9-96F3-9D13-F78531942EE1}" dt="2024-02-14T08:36:48.847" v="47" actId="20577"/>
          <ac:spMkLst>
            <pc:docMk/>
            <pc:sldMk cId="1963520315" sldId="257"/>
            <ac:spMk id="26" creationId="{8DA851F2-5F27-A087-CF63-7D8790F79A79}"/>
          </ac:spMkLst>
        </pc:spChg>
        <pc:spChg chg="mod">
          <ac:chgData name="QUENTEL Caroline" userId="S::caroline.quentel@laposte.fr::27c4f57b-99aa-4c9f-be3f-480153b1201c" providerId="AD" clId="Web-{EE6E5E2D-4ED9-96F3-9D13-F78531942EE1}" dt="2024-02-14T08:45:56.087" v="247" actId="20577"/>
          <ac:spMkLst>
            <pc:docMk/>
            <pc:sldMk cId="1963520315" sldId="257"/>
            <ac:spMk id="27" creationId="{C51AEAB2-F5F9-B944-CA3C-6D239D6EFE46}"/>
          </ac:spMkLst>
        </pc:spChg>
        <pc:grpChg chg="mod">
          <ac:chgData name="QUENTEL Caroline" userId="S::caroline.quentel@laposte.fr::27c4f57b-99aa-4c9f-be3f-480153b1201c" providerId="AD" clId="Web-{EE6E5E2D-4ED9-96F3-9D13-F78531942EE1}" dt="2024-02-14T08:34:20.716" v="46" actId="1076"/>
          <ac:grpSpMkLst>
            <pc:docMk/>
            <pc:sldMk cId="1963520315" sldId="257"/>
            <ac:grpSpMk id="23" creationId="{FEC63E0A-B60F-F92E-23FB-EC5A126C35A2}"/>
          </ac:grpSpMkLst>
        </pc:grpChg>
        <pc:picChg chg="add mod">
          <ac:chgData name="QUENTEL Caroline" userId="S::caroline.quentel@laposte.fr::27c4f57b-99aa-4c9f-be3f-480153b1201c" providerId="AD" clId="Web-{EE6E5E2D-4ED9-96F3-9D13-F78531942EE1}" dt="2024-02-14T08:38:49.070" v="59" actId="1076"/>
          <ac:picMkLst>
            <pc:docMk/>
            <pc:sldMk cId="1963520315" sldId="257"/>
            <ac:picMk id="5" creationId="{464B0D58-F240-AC50-18E0-274BAC401411}"/>
          </ac:picMkLst>
        </pc:picChg>
        <pc:picChg chg="add del mod">
          <ac:chgData name="QUENTEL Caroline" userId="S::caroline.quentel@laposte.fr::27c4f57b-99aa-4c9f-be3f-480153b1201c" providerId="AD" clId="Web-{EE6E5E2D-4ED9-96F3-9D13-F78531942EE1}" dt="2024-02-14T08:39:07.462" v="60"/>
          <ac:picMkLst>
            <pc:docMk/>
            <pc:sldMk cId="1963520315" sldId="257"/>
            <ac:picMk id="8" creationId="{00000000-0000-0000-0000-000000000000}"/>
          </ac:picMkLst>
        </pc:picChg>
        <pc:picChg chg="add del mod">
          <ac:chgData name="QUENTEL Caroline" userId="S::caroline.quentel@laposte.fr::27c4f57b-99aa-4c9f-be3f-480153b1201c" providerId="AD" clId="Web-{EE6E5E2D-4ED9-96F3-9D13-F78531942EE1}" dt="2024-02-14T08:42:51.830" v="179"/>
          <ac:picMkLst>
            <pc:docMk/>
            <pc:sldMk cId="1963520315" sldId="257"/>
            <ac:picMk id="9" creationId="{80033C4D-BC96-CC0E-CEEB-DE204FFDF2D0}"/>
          </ac:picMkLst>
        </pc:picChg>
        <pc:picChg chg="del">
          <ac:chgData name="QUENTEL Caroline" userId="S::caroline.quentel@laposte.fr::27c4f57b-99aa-4c9f-be3f-480153b1201c" providerId="AD" clId="Web-{EE6E5E2D-4ED9-96F3-9D13-F78531942EE1}" dt="2024-02-14T08:33:28.089" v="39"/>
          <ac:picMkLst>
            <pc:docMk/>
            <pc:sldMk cId="1963520315" sldId="257"/>
            <ac:picMk id="10" creationId="{245193A2-E190-96F1-8BEB-DEA9579288B5}"/>
          </ac:picMkLst>
        </pc:picChg>
      </pc:sldChg>
      <pc:sldChg chg="modSp">
        <pc:chgData name="QUENTEL Caroline" userId="S::caroline.quentel@laposte.fr::27c4f57b-99aa-4c9f-be3f-480153b1201c" providerId="AD" clId="Web-{EE6E5E2D-4ED9-96F3-9D13-F78531942EE1}" dt="2024-02-14T08:30:08.097" v="26" actId="14100"/>
        <pc:sldMkLst>
          <pc:docMk/>
          <pc:sldMk cId="3034329682" sldId="258"/>
        </pc:sldMkLst>
        <pc:spChg chg="mod">
          <ac:chgData name="QUENTEL Caroline" userId="S::caroline.quentel@laposte.fr::27c4f57b-99aa-4c9f-be3f-480153b1201c" providerId="AD" clId="Web-{EE6E5E2D-4ED9-96F3-9D13-F78531942EE1}" dt="2024-02-14T08:30:03.800" v="24" actId="1076"/>
          <ac:spMkLst>
            <pc:docMk/>
            <pc:sldMk cId="3034329682" sldId="258"/>
            <ac:spMk id="3" creationId="{3351A27A-A7B0-52D4-E8FB-7D8A78FDCD3F}"/>
          </ac:spMkLst>
        </pc:spChg>
        <pc:spChg chg="mod">
          <ac:chgData name="QUENTEL Caroline" userId="S::caroline.quentel@laposte.fr::27c4f57b-99aa-4c9f-be3f-480153b1201c" providerId="AD" clId="Web-{EE6E5E2D-4ED9-96F3-9D13-F78531942EE1}" dt="2024-02-14T08:30:08.097" v="26" actId="14100"/>
          <ac:spMkLst>
            <pc:docMk/>
            <pc:sldMk cId="3034329682" sldId="258"/>
            <ac:spMk id="8" creationId="{BE2FAB91-7DCA-CC55-5BD6-A2520F2DAB89}"/>
          </ac:spMkLst>
        </pc:spChg>
      </pc:sldChg>
    </pc:docChg>
  </pc:docChgLst>
  <pc:docChgLst>
    <pc:chgData name="QUENTEL Caroline" userId="27c4f57b-99aa-4c9f-be3f-480153b1201c" providerId="ADAL" clId="{68D47710-D23C-42CD-B461-B16C216694E5}"/>
    <pc:docChg chg="custSel modSld">
      <pc:chgData name="QUENTEL Caroline" userId="27c4f57b-99aa-4c9f-be3f-480153b1201c" providerId="ADAL" clId="{68D47710-D23C-42CD-B461-B16C216694E5}" dt="2024-03-15T14:04:10.876" v="18" actId="20577"/>
      <pc:docMkLst>
        <pc:docMk/>
      </pc:docMkLst>
      <pc:sldChg chg="addSp delSp modSp mod">
        <pc:chgData name="QUENTEL Caroline" userId="27c4f57b-99aa-4c9f-be3f-480153b1201c" providerId="ADAL" clId="{68D47710-D23C-42CD-B461-B16C216694E5}" dt="2024-03-15T14:04:10.876" v="18" actId="20577"/>
        <pc:sldMkLst>
          <pc:docMk/>
          <pc:sldMk cId="3034329682" sldId="258"/>
        </pc:sldMkLst>
        <pc:spChg chg="mod">
          <ac:chgData name="QUENTEL Caroline" userId="27c4f57b-99aa-4c9f-be3f-480153b1201c" providerId="ADAL" clId="{68D47710-D23C-42CD-B461-B16C216694E5}" dt="2024-03-15T14:04:10.876" v="18" actId="20577"/>
          <ac:spMkLst>
            <pc:docMk/>
            <pc:sldMk cId="3034329682" sldId="258"/>
            <ac:spMk id="9" creationId="{405A4DD6-9DC0-34D4-6D3B-4E6FB2136563}"/>
          </ac:spMkLst>
        </pc:spChg>
        <pc:picChg chg="add mod">
          <ac:chgData name="QUENTEL Caroline" userId="27c4f57b-99aa-4c9f-be3f-480153b1201c" providerId="ADAL" clId="{68D47710-D23C-42CD-B461-B16C216694E5}" dt="2024-03-13T09:52:27.204" v="4" actId="1076"/>
          <ac:picMkLst>
            <pc:docMk/>
            <pc:sldMk cId="3034329682" sldId="258"/>
            <ac:picMk id="7" creationId="{0E0D0343-A0D5-3CC3-A6FE-BF4FDD889C70}"/>
          </ac:picMkLst>
        </pc:picChg>
        <pc:picChg chg="del">
          <ac:chgData name="QUENTEL Caroline" userId="27c4f57b-99aa-4c9f-be3f-480153b1201c" providerId="ADAL" clId="{68D47710-D23C-42CD-B461-B16C216694E5}" dt="2024-03-13T09:52:21.625" v="0" actId="478"/>
          <ac:picMkLst>
            <pc:docMk/>
            <pc:sldMk cId="3034329682" sldId="258"/>
            <ac:picMk id="11" creationId="{2A683418-684F-33C0-0925-C86ABA84116C}"/>
          </ac:picMkLst>
        </pc:picChg>
      </pc:sldChg>
    </pc:docChg>
  </pc:docChgLst>
  <pc:docChgLst>
    <pc:chgData name="QUENTEL Caroline" userId="27c4f57b-99aa-4c9f-be3f-480153b1201c" providerId="ADAL" clId="{E5F603AA-AA73-419A-83C3-03F023D19B96}"/>
    <pc:docChg chg="custSel modSld">
      <pc:chgData name="QUENTEL Caroline" userId="27c4f57b-99aa-4c9f-be3f-480153b1201c" providerId="ADAL" clId="{E5F603AA-AA73-419A-83C3-03F023D19B96}" dt="2024-01-25T07:48:08.637" v="223" actId="20577"/>
      <pc:docMkLst>
        <pc:docMk/>
      </pc:docMkLst>
      <pc:sldChg chg="addSp delSp modSp mod">
        <pc:chgData name="QUENTEL Caroline" userId="27c4f57b-99aa-4c9f-be3f-480153b1201c" providerId="ADAL" clId="{E5F603AA-AA73-419A-83C3-03F023D19B96}" dt="2024-01-25T07:48:08.637" v="223" actId="20577"/>
        <pc:sldMkLst>
          <pc:docMk/>
          <pc:sldMk cId="1963520315" sldId="257"/>
        </pc:sldMkLst>
        <pc:spChg chg="del">
          <ac:chgData name="QUENTEL Caroline" userId="27c4f57b-99aa-4c9f-be3f-480153b1201c" providerId="ADAL" clId="{E5F603AA-AA73-419A-83C3-03F023D19B96}" dt="2024-01-25T07:45:48.539" v="190" actId="478"/>
          <ac:spMkLst>
            <pc:docMk/>
            <pc:sldMk cId="1963520315" sldId="257"/>
            <ac:spMk id="2" creationId="{009F67BF-85F8-EE72-A66A-D1839D9C57C3}"/>
          </ac:spMkLst>
        </pc:spChg>
        <pc:spChg chg="del mod">
          <ac:chgData name="QUENTEL Caroline" userId="27c4f57b-99aa-4c9f-be3f-480153b1201c" providerId="ADAL" clId="{E5F603AA-AA73-419A-83C3-03F023D19B96}" dt="2024-01-25T07:46:07.129" v="192" actId="478"/>
          <ac:spMkLst>
            <pc:docMk/>
            <pc:sldMk cId="1963520315" sldId="257"/>
            <ac:spMk id="3" creationId="{5ACF0846-8AE5-44A1-9DC5-FFEDB3077A00}"/>
          </ac:spMkLst>
        </pc:spChg>
        <pc:spChg chg="del mod">
          <ac:chgData name="QUENTEL Caroline" userId="27c4f57b-99aa-4c9f-be3f-480153b1201c" providerId="ADAL" clId="{E5F603AA-AA73-419A-83C3-03F023D19B96}" dt="2024-01-25T07:46:08.856" v="193" actId="478"/>
          <ac:spMkLst>
            <pc:docMk/>
            <pc:sldMk cId="1963520315" sldId="257"/>
            <ac:spMk id="4" creationId="{E6749B39-A74C-D61E-8CA5-D0E791BDA121}"/>
          </ac:spMkLst>
        </pc:spChg>
        <pc:spChg chg="del">
          <ac:chgData name="QUENTEL Caroline" userId="27c4f57b-99aa-4c9f-be3f-480153b1201c" providerId="ADAL" clId="{E5F603AA-AA73-419A-83C3-03F023D19B96}" dt="2024-01-25T07:46:10.923" v="194" actId="478"/>
          <ac:spMkLst>
            <pc:docMk/>
            <pc:sldMk cId="1963520315" sldId="257"/>
            <ac:spMk id="5" creationId="{7AD37577-3811-AE70-854E-993176965CC9}"/>
          </ac:spMkLst>
        </pc:spChg>
        <pc:spChg chg="del">
          <ac:chgData name="QUENTEL Caroline" userId="27c4f57b-99aa-4c9f-be3f-480153b1201c" providerId="ADAL" clId="{E5F603AA-AA73-419A-83C3-03F023D19B96}" dt="2024-01-25T07:46:16.888" v="197" actId="478"/>
          <ac:spMkLst>
            <pc:docMk/>
            <pc:sldMk cId="1963520315" sldId="257"/>
            <ac:spMk id="7" creationId="{3CDCC242-54E8-108A-B952-7142ED7603BF}"/>
          </ac:spMkLst>
        </pc:spChg>
        <pc:spChg chg="del">
          <ac:chgData name="QUENTEL Caroline" userId="27c4f57b-99aa-4c9f-be3f-480153b1201c" providerId="ADAL" clId="{E5F603AA-AA73-419A-83C3-03F023D19B96}" dt="2024-01-25T07:46:14.699" v="196" actId="478"/>
          <ac:spMkLst>
            <pc:docMk/>
            <pc:sldMk cId="1963520315" sldId="257"/>
            <ac:spMk id="8" creationId="{D5CB43F4-0C41-51CB-26A6-D557C375F8D8}"/>
          </ac:spMkLst>
        </pc:spChg>
        <pc:spChg chg="add del mod">
          <ac:chgData name="QUENTEL Caroline" userId="27c4f57b-99aa-4c9f-be3f-480153b1201c" providerId="ADAL" clId="{E5F603AA-AA73-419A-83C3-03F023D19B96}" dt="2024-01-25T07:46:12.863" v="195" actId="478"/>
          <ac:spMkLst>
            <pc:docMk/>
            <pc:sldMk cId="1963520315" sldId="257"/>
            <ac:spMk id="9" creationId="{170A0DEB-CE23-F061-78E7-188EA30F5620}"/>
          </ac:spMkLst>
        </pc:spChg>
        <pc:spChg chg="mod">
          <ac:chgData name="QUENTEL Caroline" userId="27c4f57b-99aa-4c9f-be3f-480153b1201c" providerId="ADAL" clId="{E5F603AA-AA73-419A-83C3-03F023D19B96}" dt="2024-01-25T07:46:18.575" v="198"/>
          <ac:spMkLst>
            <pc:docMk/>
            <pc:sldMk cId="1963520315" sldId="257"/>
            <ac:spMk id="13" creationId="{C4548F51-4FB6-2F2D-A564-9D1FE5327C56}"/>
          </ac:spMkLst>
        </pc:spChg>
        <pc:spChg chg="mod">
          <ac:chgData name="QUENTEL Caroline" userId="27c4f57b-99aa-4c9f-be3f-480153b1201c" providerId="ADAL" clId="{E5F603AA-AA73-419A-83C3-03F023D19B96}" dt="2024-01-25T07:46:18.575" v="198"/>
          <ac:spMkLst>
            <pc:docMk/>
            <pc:sldMk cId="1963520315" sldId="257"/>
            <ac:spMk id="14" creationId="{188E7656-720D-3148-B00B-207BDAD17379}"/>
          </ac:spMkLst>
        </pc:spChg>
        <pc:spChg chg="add mod">
          <ac:chgData name="QUENTEL Caroline" userId="27c4f57b-99aa-4c9f-be3f-480153b1201c" providerId="ADAL" clId="{E5F603AA-AA73-419A-83C3-03F023D19B96}" dt="2024-01-25T07:48:08.637" v="223" actId="20577"/>
          <ac:spMkLst>
            <pc:docMk/>
            <pc:sldMk cId="1963520315" sldId="257"/>
            <ac:spMk id="20" creationId="{C99D8A4D-47C7-5969-291E-32C22A39D675}"/>
          </ac:spMkLst>
        </pc:spChg>
        <pc:spChg chg="add mod">
          <ac:chgData name="QUENTEL Caroline" userId="27c4f57b-99aa-4c9f-be3f-480153b1201c" providerId="ADAL" clId="{E5F603AA-AA73-419A-83C3-03F023D19B96}" dt="2024-01-25T07:46:52.678" v="219" actId="20577"/>
          <ac:spMkLst>
            <pc:docMk/>
            <pc:sldMk cId="1963520315" sldId="257"/>
            <ac:spMk id="22" creationId="{B9866C5B-6E22-377F-E889-14A6822E6E64}"/>
          </ac:spMkLst>
        </pc:spChg>
        <pc:spChg chg="mod">
          <ac:chgData name="QUENTEL Caroline" userId="27c4f57b-99aa-4c9f-be3f-480153b1201c" providerId="ADAL" clId="{E5F603AA-AA73-419A-83C3-03F023D19B96}" dt="2024-01-25T07:46:18.575" v="198"/>
          <ac:spMkLst>
            <pc:docMk/>
            <pc:sldMk cId="1963520315" sldId="257"/>
            <ac:spMk id="24" creationId="{3FF59712-EC31-C6DC-7A0F-BA796D95F4D1}"/>
          </ac:spMkLst>
        </pc:spChg>
        <pc:spChg chg="mod">
          <ac:chgData name="QUENTEL Caroline" userId="27c4f57b-99aa-4c9f-be3f-480153b1201c" providerId="ADAL" clId="{E5F603AA-AA73-419A-83C3-03F023D19B96}" dt="2024-01-25T07:46:18.575" v="198"/>
          <ac:spMkLst>
            <pc:docMk/>
            <pc:sldMk cId="1963520315" sldId="257"/>
            <ac:spMk id="25" creationId="{B677557B-9AA3-2691-2EE0-CAECD60A897C}"/>
          </ac:spMkLst>
        </pc:spChg>
        <pc:spChg chg="add mod">
          <ac:chgData name="QUENTEL Caroline" userId="27c4f57b-99aa-4c9f-be3f-480153b1201c" providerId="ADAL" clId="{E5F603AA-AA73-419A-83C3-03F023D19B96}" dt="2024-01-25T07:46:18.575" v="198"/>
          <ac:spMkLst>
            <pc:docMk/>
            <pc:sldMk cId="1963520315" sldId="257"/>
            <ac:spMk id="26" creationId="{8DA851F2-5F27-A087-CF63-7D8790F79A79}"/>
          </ac:spMkLst>
        </pc:spChg>
        <pc:spChg chg="add mod">
          <ac:chgData name="QUENTEL Caroline" userId="27c4f57b-99aa-4c9f-be3f-480153b1201c" providerId="ADAL" clId="{E5F603AA-AA73-419A-83C3-03F023D19B96}" dt="2024-01-25T07:46:18.575" v="198"/>
          <ac:spMkLst>
            <pc:docMk/>
            <pc:sldMk cId="1963520315" sldId="257"/>
            <ac:spMk id="27" creationId="{C51AEAB2-F5F9-B944-CA3C-6D239D6EFE46}"/>
          </ac:spMkLst>
        </pc:spChg>
        <pc:spChg chg="mod">
          <ac:chgData name="QUENTEL Caroline" userId="27c4f57b-99aa-4c9f-be3f-480153b1201c" providerId="ADAL" clId="{E5F603AA-AA73-419A-83C3-03F023D19B96}" dt="2024-01-25T07:41:26.300" v="79" actId="1076"/>
          <ac:spMkLst>
            <pc:docMk/>
            <pc:sldMk cId="1963520315" sldId="257"/>
            <ac:spMk id="43" creationId="{79F678F6-74B8-8F4D-FBA2-B9888C3D70B1}"/>
          </ac:spMkLst>
        </pc:spChg>
        <pc:spChg chg="mod">
          <ac:chgData name="QUENTEL Caroline" userId="27c4f57b-99aa-4c9f-be3f-480153b1201c" providerId="ADAL" clId="{E5F603AA-AA73-419A-83C3-03F023D19B96}" dt="2024-01-25T07:41:26.300" v="79" actId="1076"/>
          <ac:spMkLst>
            <pc:docMk/>
            <pc:sldMk cId="1963520315" sldId="257"/>
            <ac:spMk id="44" creationId="{B660970A-5F91-1290-24EC-96D2A4881772}"/>
          </ac:spMkLst>
        </pc:spChg>
        <pc:spChg chg="mod">
          <ac:chgData name="QUENTEL Caroline" userId="27c4f57b-99aa-4c9f-be3f-480153b1201c" providerId="ADAL" clId="{E5F603AA-AA73-419A-83C3-03F023D19B96}" dt="2024-01-25T07:41:26.300" v="79" actId="1076"/>
          <ac:spMkLst>
            <pc:docMk/>
            <pc:sldMk cId="1963520315" sldId="257"/>
            <ac:spMk id="45" creationId="{AC59B1FE-71A5-49E2-15DE-5A5D346DEB60}"/>
          </ac:spMkLst>
        </pc:spChg>
        <pc:spChg chg="mod">
          <ac:chgData name="QUENTEL Caroline" userId="27c4f57b-99aa-4c9f-be3f-480153b1201c" providerId="ADAL" clId="{E5F603AA-AA73-419A-83C3-03F023D19B96}" dt="2024-01-25T07:41:26.300" v="79" actId="1076"/>
          <ac:spMkLst>
            <pc:docMk/>
            <pc:sldMk cId="1963520315" sldId="257"/>
            <ac:spMk id="47" creationId="{2C34A797-3318-C8C1-5964-E84701B8B650}"/>
          </ac:spMkLst>
        </pc:spChg>
        <pc:grpChg chg="add mod">
          <ac:chgData name="QUENTEL Caroline" userId="27c4f57b-99aa-4c9f-be3f-480153b1201c" providerId="ADAL" clId="{E5F603AA-AA73-419A-83C3-03F023D19B96}" dt="2024-01-25T07:46:18.575" v="198"/>
          <ac:grpSpMkLst>
            <pc:docMk/>
            <pc:sldMk cId="1963520315" sldId="257"/>
            <ac:grpSpMk id="11" creationId="{53056DC7-488A-1C6E-4369-51601ECAFE8B}"/>
          </ac:grpSpMkLst>
        </pc:grpChg>
        <pc:grpChg chg="add mod">
          <ac:chgData name="QUENTEL Caroline" userId="27c4f57b-99aa-4c9f-be3f-480153b1201c" providerId="ADAL" clId="{E5F603AA-AA73-419A-83C3-03F023D19B96}" dt="2024-01-25T07:47:58.817" v="220" actId="1076"/>
          <ac:grpSpMkLst>
            <pc:docMk/>
            <pc:sldMk cId="1963520315" sldId="257"/>
            <ac:grpSpMk id="23" creationId="{FEC63E0A-B60F-F92E-23FB-EC5A126C35A2}"/>
          </ac:grpSpMkLst>
        </pc:grpChg>
        <pc:grpChg chg="del">
          <ac:chgData name="QUENTEL Caroline" userId="27c4f57b-99aa-4c9f-be3f-480153b1201c" providerId="ADAL" clId="{E5F603AA-AA73-419A-83C3-03F023D19B96}" dt="2024-01-25T07:41:15.461" v="78" actId="478"/>
          <ac:grpSpMkLst>
            <pc:docMk/>
            <pc:sldMk cId="1963520315" sldId="257"/>
            <ac:grpSpMk id="57" creationId="{2DEDFE06-5F96-8C20-D512-461890E3B083}"/>
          </ac:grpSpMkLst>
        </pc:grpChg>
        <pc:picChg chg="mod">
          <ac:chgData name="QUENTEL Caroline" userId="27c4f57b-99aa-4c9f-be3f-480153b1201c" providerId="ADAL" clId="{E5F603AA-AA73-419A-83C3-03F023D19B96}" dt="2024-01-25T07:46:18.575" v="198"/>
          <ac:picMkLst>
            <pc:docMk/>
            <pc:sldMk cId="1963520315" sldId="257"/>
            <ac:picMk id="16" creationId="{981F1DA6-C34F-003C-5873-7D143404C337}"/>
          </ac:picMkLst>
        </pc:picChg>
      </pc:sldChg>
      <pc:sldChg chg="addSp delSp modSp mod">
        <pc:chgData name="QUENTEL Caroline" userId="27c4f57b-99aa-4c9f-be3f-480153b1201c" providerId="ADAL" clId="{E5F603AA-AA73-419A-83C3-03F023D19B96}" dt="2024-01-25T07:45:38.233" v="189" actId="207"/>
        <pc:sldMkLst>
          <pc:docMk/>
          <pc:sldMk cId="3034329682" sldId="258"/>
        </pc:sldMkLst>
        <pc:spChg chg="del mod">
          <ac:chgData name="QUENTEL Caroline" userId="27c4f57b-99aa-4c9f-be3f-480153b1201c" providerId="ADAL" clId="{E5F603AA-AA73-419A-83C3-03F023D19B96}" dt="2024-01-25T07:45:01.310" v="182" actId="478"/>
          <ac:spMkLst>
            <pc:docMk/>
            <pc:sldMk cId="3034329682" sldId="258"/>
            <ac:spMk id="2" creationId="{081FFB91-A512-7E41-B558-F603D4A40945}"/>
          </ac:spMkLst>
        </pc:spChg>
        <pc:spChg chg="mod">
          <ac:chgData name="QUENTEL Caroline" userId="27c4f57b-99aa-4c9f-be3f-480153b1201c" providerId="ADAL" clId="{E5F603AA-AA73-419A-83C3-03F023D19B96}" dt="2024-01-25T07:40:54.873" v="76" actId="20577"/>
          <ac:spMkLst>
            <pc:docMk/>
            <pc:sldMk cId="3034329682" sldId="258"/>
            <ac:spMk id="3" creationId="{3351A27A-A7B0-52D4-E8FB-7D8A78FDCD3F}"/>
          </ac:spMkLst>
        </pc:spChg>
        <pc:spChg chg="mod">
          <ac:chgData name="QUENTEL Caroline" userId="27c4f57b-99aa-4c9f-be3f-480153b1201c" providerId="ADAL" clId="{E5F603AA-AA73-419A-83C3-03F023D19B96}" dt="2024-01-25T07:40:58.966" v="77" actId="1076"/>
          <ac:spMkLst>
            <pc:docMk/>
            <pc:sldMk cId="3034329682" sldId="258"/>
            <ac:spMk id="5" creationId="{A4915943-DC8E-E273-A23A-49BB9BB15BC0}"/>
          </ac:spMkLst>
        </pc:spChg>
        <pc:spChg chg="add del mod">
          <ac:chgData name="QUENTEL Caroline" userId="27c4f57b-99aa-4c9f-be3f-480153b1201c" providerId="ADAL" clId="{E5F603AA-AA73-419A-83C3-03F023D19B96}" dt="2024-01-25T07:45:16.703" v="186" actId="478"/>
          <ac:spMkLst>
            <pc:docMk/>
            <pc:sldMk cId="3034329682" sldId="258"/>
            <ac:spMk id="8" creationId="{B6AA94C4-3233-3628-869A-5F29ABE5FAFD}"/>
          </ac:spMkLst>
        </pc:spChg>
        <pc:spChg chg="add mod">
          <ac:chgData name="QUENTEL Caroline" userId="27c4f57b-99aa-4c9f-be3f-480153b1201c" providerId="ADAL" clId="{E5F603AA-AA73-419A-83C3-03F023D19B96}" dt="2024-01-25T07:45:38.233" v="189" actId="207"/>
          <ac:spMkLst>
            <pc:docMk/>
            <pc:sldMk cId="3034329682" sldId="258"/>
            <ac:spMk id="9" creationId="{405A4DD6-9DC0-34D4-6D3B-4E6FB2136563}"/>
          </ac:spMkLst>
        </pc:spChg>
        <pc:picChg chg="add mod">
          <ac:chgData name="QUENTEL Caroline" userId="27c4f57b-99aa-4c9f-be3f-480153b1201c" providerId="ADAL" clId="{E5F603AA-AA73-419A-83C3-03F023D19B96}" dt="2024-01-25T07:44:53.036" v="181"/>
          <ac:picMkLst>
            <pc:docMk/>
            <pc:sldMk cId="3034329682" sldId="258"/>
            <ac:picMk id="4" creationId="{B9ED906C-4A36-1763-B113-05DDC26B1511}"/>
          </ac:picMkLst>
        </pc:picChg>
        <pc:picChg chg="mod ord">
          <ac:chgData name="QUENTEL Caroline" userId="27c4f57b-99aa-4c9f-be3f-480153b1201c" providerId="ADAL" clId="{E5F603AA-AA73-419A-83C3-03F023D19B96}" dt="2024-01-25T07:45:31.763" v="188" actId="1076"/>
          <ac:picMkLst>
            <pc:docMk/>
            <pc:sldMk cId="3034329682" sldId="258"/>
            <ac:picMk id="16" creationId="{BADCE216-D9BA-E412-915F-57425B7EBCAA}"/>
          </ac:picMkLst>
        </pc:picChg>
      </pc:sldChg>
    </pc:docChg>
  </pc:docChgLst>
  <pc:docChgLst>
    <pc:chgData name="QUENTEL Caroline" userId="27c4f57b-99aa-4c9f-be3f-480153b1201c" providerId="ADAL" clId="{661F6FFA-5B30-4F87-BEB1-D1B1A04F2D50}"/>
    <pc:docChg chg="undo custSel modSld">
      <pc:chgData name="QUENTEL Caroline" userId="27c4f57b-99aa-4c9f-be3f-480153b1201c" providerId="ADAL" clId="{661F6FFA-5B30-4F87-BEB1-D1B1A04F2D50}" dt="2024-03-08T16:07:37.867" v="142" actId="207"/>
      <pc:docMkLst>
        <pc:docMk/>
      </pc:docMkLst>
      <pc:sldChg chg="modSp mod">
        <pc:chgData name="QUENTEL Caroline" userId="27c4f57b-99aa-4c9f-be3f-480153b1201c" providerId="ADAL" clId="{661F6FFA-5B30-4F87-BEB1-D1B1A04F2D50}" dt="2024-03-08T16:07:37.867" v="142" actId="207"/>
        <pc:sldMkLst>
          <pc:docMk/>
          <pc:sldMk cId="1963520315" sldId="257"/>
        </pc:sldMkLst>
        <pc:spChg chg="mod">
          <ac:chgData name="QUENTEL Caroline" userId="27c4f57b-99aa-4c9f-be3f-480153b1201c" providerId="ADAL" clId="{661F6FFA-5B30-4F87-BEB1-D1B1A04F2D50}" dt="2024-03-08T16:06:41.439" v="140" actId="1076"/>
          <ac:spMkLst>
            <pc:docMk/>
            <pc:sldMk cId="1963520315" sldId="257"/>
            <ac:spMk id="12" creationId="{6ACC0E74-2AF3-30C5-CEEC-9665F5733E04}"/>
          </ac:spMkLst>
        </pc:spChg>
        <pc:spChg chg="mod">
          <ac:chgData name="QUENTEL Caroline" userId="27c4f57b-99aa-4c9f-be3f-480153b1201c" providerId="ADAL" clId="{661F6FFA-5B30-4F87-BEB1-D1B1A04F2D50}" dt="2024-03-08T16:07:37.867" v="142" actId="207"/>
          <ac:spMkLst>
            <pc:docMk/>
            <pc:sldMk cId="1963520315" sldId="257"/>
            <ac:spMk id="25" creationId="{B677557B-9AA3-2691-2EE0-CAECD60A897C}"/>
          </ac:spMkLst>
        </pc:spChg>
        <pc:picChg chg="mod">
          <ac:chgData name="QUENTEL Caroline" userId="27c4f57b-99aa-4c9f-be3f-480153b1201c" providerId="ADAL" clId="{661F6FFA-5B30-4F87-BEB1-D1B1A04F2D50}" dt="2024-03-08T16:06:38.041" v="139" actId="1076"/>
          <ac:picMkLst>
            <pc:docMk/>
            <pc:sldMk cId="1963520315" sldId="257"/>
            <ac:picMk id="5" creationId="{464B0D58-F240-AC50-18E0-274BAC401411}"/>
          </ac:picMkLst>
        </pc:picChg>
      </pc:sldChg>
      <pc:sldChg chg="modSp mod">
        <pc:chgData name="QUENTEL Caroline" userId="27c4f57b-99aa-4c9f-be3f-480153b1201c" providerId="ADAL" clId="{661F6FFA-5B30-4F87-BEB1-D1B1A04F2D50}" dt="2024-03-08T16:06:28.339" v="138" actId="1076"/>
        <pc:sldMkLst>
          <pc:docMk/>
          <pc:sldMk cId="3034329682" sldId="258"/>
        </pc:sldMkLst>
        <pc:spChg chg="mod">
          <ac:chgData name="QUENTEL Caroline" userId="27c4f57b-99aa-4c9f-be3f-480153b1201c" providerId="ADAL" clId="{661F6FFA-5B30-4F87-BEB1-D1B1A04F2D50}" dt="2024-03-08T16:06:23.482" v="137" actId="2710"/>
          <ac:spMkLst>
            <pc:docMk/>
            <pc:sldMk cId="3034329682" sldId="258"/>
            <ac:spMk id="9" creationId="{405A4DD6-9DC0-34D4-6D3B-4E6FB2136563}"/>
          </ac:spMkLst>
        </pc:spChg>
        <pc:picChg chg="mod">
          <ac:chgData name="QUENTEL Caroline" userId="27c4f57b-99aa-4c9f-be3f-480153b1201c" providerId="ADAL" clId="{661F6FFA-5B30-4F87-BEB1-D1B1A04F2D50}" dt="2024-03-08T16:03:26.050" v="0" actId="1076"/>
          <ac:picMkLst>
            <pc:docMk/>
            <pc:sldMk cId="3034329682" sldId="258"/>
            <ac:picMk id="11" creationId="{2A683418-684F-33C0-0925-C86ABA84116C}"/>
          </ac:picMkLst>
        </pc:picChg>
        <pc:picChg chg="mod">
          <ac:chgData name="QUENTEL Caroline" userId="27c4f57b-99aa-4c9f-be3f-480153b1201c" providerId="ADAL" clId="{661F6FFA-5B30-4F87-BEB1-D1B1A04F2D50}" dt="2024-03-08T16:03:29.890" v="1" actId="1076"/>
          <ac:picMkLst>
            <pc:docMk/>
            <pc:sldMk cId="3034329682" sldId="258"/>
            <ac:picMk id="13" creationId="{D3A81A7E-D995-9580-559B-ECA573132082}"/>
          </ac:picMkLst>
        </pc:picChg>
        <pc:picChg chg="mod">
          <ac:chgData name="QUENTEL Caroline" userId="27c4f57b-99aa-4c9f-be3f-480153b1201c" providerId="ADAL" clId="{661F6FFA-5B30-4F87-BEB1-D1B1A04F2D50}" dt="2024-03-08T16:06:28.339" v="138" actId="1076"/>
          <ac:picMkLst>
            <pc:docMk/>
            <pc:sldMk cId="3034329682" sldId="258"/>
            <ac:picMk id="16" creationId="{BADCE216-D9BA-E412-915F-57425B7EBCAA}"/>
          </ac:picMkLst>
        </pc:picChg>
      </pc:sldChg>
    </pc:docChg>
  </pc:docChgLst>
  <pc:docChgLst>
    <pc:chgData name="QUENTEL Caroline" userId="S::caroline.quentel@laposte.fr::27c4f57b-99aa-4c9f-be3f-480153b1201c" providerId="AD" clId="Web-{D52F4717-6ECE-696D-DBA3-BB4B8DEC19CB}"/>
    <pc:docChg chg="modSld">
      <pc:chgData name="QUENTEL Caroline" userId="S::caroline.quentel@laposte.fr::27c4f57b-99aa-4c9f-be3f-480153b1201c" providerId="AD" clId="Web-{D52F4717-6ECE-696D-DBA3-BB4B8DEC19CB}" dt="2024-03-11T14:44:35.140" v="0" actId="1076"/>
      <pc:docMkLst>
        <pc:docMk/>
      </pc:docMkLst>
      <pc:sldChg chg="modSp">
        <pc:chgData name="QUENTEL Caroline" userId="S::caroline.quentel@laposte.fr::27c4f57b-99aa-4c9f-be3f-480153b1201c" providerId="AD" clId="Web-{D52F4717-6ECE-696D-DBA3-BB4B8DEC19CB}" dt="2024-03-11T14:44:35.140" v="0" actId="1076"/>
        <pc:sldMkLst>
          <pc:docMk/>
          <pc:sldMk cId="1963520315" sldId="257"/>
        </pc:sldMkLst>
        <pc:spChg chg="mod">
          <ac:chgData name="QUENTEL Caroline" userId="S::caroline.quentel@laposte.fr::27c4f57b-99aa-4c9f-be3f-480153b1201c" providerId="AD" clId="Web-{D52F4717-6ECE-696D-DBA3-BB4B8DEC19CB}" dt="2024-03-11T14:44:35.140" v="0" actId="1076"/>
          <ac:spMkLst>
            <pc:docMk/>
            <pc:sldMk cId="1963520315" sldId="257"/>
            <ac:spMk id="27" creationId="{C51AEAB2-F5F9-B944-CA3C-6D239D6EFE46}"/>
          </ac:spMkLst>
        </pc:spChg>
      </pc:sldChg>
    </pc:docChg>
  </pc:docChgLst>
  <pc:docChgLst>
    <pc:chgData name="QUENTEL Caroline" userId="27c4f57b-99aa-4c9f-be3f-480153b1201c" providerId="ADAL" clId="{5443F034-E756-4D7E-A649-EC4EAF2C8B3B}"/>
    <pc:docChg chg="undo custSel modSld">
      <pc:chgData name="QUENTEL Caroline" userId="27c4f57b-99aa-4c9f-be3f-480153b1201c" providerId="ADAL" clId="{5443F034-E756-4D7E-A649-EC4EAF2C8B3B}" dt="2024-02-08T18:29:16.339" v="160" actId="20577"/>
      <pc:docMkLst>
        <pc:docMk/>
      </pc:docMkLst>
      <pc:sldChg chg="addSp delSp modSp mod">
        <pc:chgData name="QUENTEL Caroline" userId="27c4f57b-99aa-4c9f-be3f-480153b1201c" providerId="ADAL" clId="{5443F034-E756-4D7E-A649-EC4EAF2C8B3B}" dt="2024-02-08T18:29:16.339" v="160" actId="20577"/>
        <pc:sldMkLst>
          <pc:docMk/>
          <pc:sldMk cId="1963520315" sldId="257"/>
        </pc:sldMkLst>
        <pc:spChg chg="mod">
          <ac:chgData name="QUENTEL Caroline" userId="27c4f57b-99aa-4c9f-be3f-480153b1201c" providerId="ADAL" clId="{5443F034-E756-4D7E-A649-EC4EAF2C8B3B}" dt="2024-02-08T18:27:26.386" v="147" actId="2711"/>
          <ac:spMkLst>
            <pc:docMk/>
            <pc:sldMk cId="1963520315" sldId="257"/>
            <ac:spMk id="3" creationId="{360991EC-84AF-E6CE-90E6-413CF0C4F76C}"/>
          </ac:spMkLst>
        </pc:spChg>
        <pc:spChg chg="add mod">
          <ac:chgData name="QUENTEL Caroline" userId="27c4f57b-99aa-4c9f-be3f-480153b1201c" providerId="ADAL" clId="{5443F034-E756-4D7E-A649-EC4EAF2C8B3B}" dt="2024-02-08T18:18:57.137" v="25" actId="1076"/>
          <ac:spMkLst>
            <pc:docMk/>
            <pc:sldMk cId="1963520315" sldId="257"/>
            <ac:spMk id="7" creationId="{5E907A3E-35E2-8E1E-54FB-D1335C57FE03}"/>
          </ac:spMkLst>
        </pc:spChg>
        <pc:spChg chg="add mod">
          <ac:chgData name="QUENTEL Caroline" userId="27c4f57b-99aa-4c9f-be3f-480153b1201c" providerId="ADAL" clId="{5443F034-E756-4D7E-A649-EC4EAF2C8B3B}" dt="2024-02-08T18:19:24.357" v="33" actId="1076"/>
          <ac:spMkLst>
            <pc:docMk/>
            <pc:sldMk cId="1963520315" sldId="257"/>
            <ac:spMk id="11" creationId="{9FED994A-FECC-D6E3-E7D8-4C92D0EEF31B}"/>
          </ac:spMkLst>
        </pc:spChg>
        <pc:spChg chg="mod">
          <ac:chgData name="QUENTEL Caroline" userId="27c4f57b-99aa-4c9f-be3f-480153b1201c" providerId="ADAL" clId="{5443F034-E756-4D7E-A649-EC4EAF2C8B3B}" dt="2024-02-08T18:29:16.339" v="160" actId="20577"/>
          <ac:spMkLst>
            <pc:docMk/>
            <pc:sldMk cId="1963520315" sldId="257"/>
            <ac:spMk id="20" creationId="{C99D8A4D-47C7-5969-291E-32C22A39D675}"/>
          </ac:spMkLst>
        </pc:spChg>
        <pc:spChg chg="mod">
          <ac:chgData name="QUENTEL Caroline" userId="27c4f57b-99aa-4c9f-be3f-480153b1201c" providerId="ADAL" clId="{5443F034-E756-4D7E-A649-EC4EAF2C8B3B}" dt="2024-02-08T18:29:09.140" v="159" actId="255"/>
          <ac:spMkLst>
            <pc:docMk/>
            <pc:sldMk cId="1963520315" sldId="257"/>
            <ac:spMk id="22" creationId="{B9866C5B-6E22-377F-E889-14A6822E6E64}"/>
          </ac:spMkLst>
        </pc:spChg>
        <pc:spChg chg="mod">
          <ac:chgData name="QUENTEL Caroline" userId="27c4f57b-99aa-4c9f-be3f-480153b1201c" providerId="ADAL" clId="{5443F034-E756-4D7E-A649-EC4EAF2C8B3B}" dt="2024-02-08T18:28:17.755" v="153" actId="14100"/>
          <ac:spMkLst>
            <pc:docMk/>
            <pc:sldMk cId="1963520315" sldId="257"/>
            <ac:spMk id="24" creationId="{3FF59712-EC31-C6DC-7A0F-BA796D95F4D1}"/>
          </ac:spMkLst>
        </pc:spChg>
        <pc:spChg chg="mod">
          <ac:chgData name="QUENTEL Caroline" userId="27c4f57b-99aa-4c9f-be3f-480153b1201c" providerId="ADAL" clId="{5443F034-E756-4D7E-A649-EC4EAF2C8B3B}" dt="2024-02-08T18:28:29.211" v="154" actId="207"/>
          <ac:spMkLst>
            <pc:docMk/>
            <pc:sldMk cId="1963520315" sldId="257"/>
            <ac:spMk id="25" creationId="{B677557B-9AA3-2691-2EE0-CAECD60A897C}"/>
          </ac:spMkLst>
        </pc:spChg>
        <pc:spChg chg="mod">
          <ac:chgData name="QUENTEL Caroline" userId="27c4f57b-99aa-4c9f-be3f-480153b1201c" providerId="ADAL" clId="{5443F034-E756-4D7E-A649-EC4EAF2C8B3B}" dt="2024-02-08T18:29:09.140" v="159" actId="255"/>
          <ac:spMkLst>
            <pc:docMk/>
            <pc:sldMk cId="1963520315" sldId="257"/>
            <ac:spMk id="26" creationId="{8DA851F2-5F27-A087-CF63-7D8790F79A79}"/>
          </ac:spMkLst>
        </pc:spChg>
        <pc:spChg chg="mod">
          <ac:chgData name="QUENTEL Caroline" userId="27c4f57b-99aa-4c9f-be3f-480153b1201c" providerId="ADAL" clId="{5443F034-E756-4D7E-A649-EC4EAF2C8B3B}" dt="2024-02-08T18:29:09.140" v="159" actId="255"/>
          <ac:spMkLst>
            <pc:docMk/>
            <pc:sldMk cId="1963520315" sldId="257"/>
            <ac:spMk id="27" creationId="{C51AEAB2-F5F9-B944-CA3C-6D239D6EFE46}"/>
          </ac:spMkLst>
        </pc:spChg>
        <pc:spChg chg="del mod">
          <ac:chgData name="QUENTEL Caroline" userId="27c4f57b-99aa-4c9f-be3f-480153b1201c" providerId="ADAL" clId="{5443F034-E756-4D7E-A649-EC4EAF2C8B3B}" dt="2024-02-08T18:18:49.238" v="23" actId="478"/>
          <ac:spMkLst>
            <pc:docMk/>
            <pc:sldMk cId="1963520315" sldId="257"/>
            <ac:spMk id="43" creationId="{79F678F6-74B8-8F4D-FBA2-B9888C3D70B1}"/>
          </ac:spMkLst>
        </pc:spChg>
        <pc:spChg chg="del">
          <ac:chgData name="QUENTEL Caroline" userId="27c4f57b-99aa-4c9f-be3f-480153b1201c" providerId="ADAL" clId="{5443F034-E756-4D7E-A649-EC4EAF2C8B3B}" dt="2024-02-08T18:19:08.102" v="29" actId="478"/>
          <ac:spMkLst>
            <pc:docMk/>
            <pc:sldMk cId="1963520315" sldId="257"/>
            <ac:spMk id="45" creationId="{AC59B1FE-71A5-49E2-15DE-5A5D346DEB60}"/>
          </ac:spMkLst>
        </pc:spChg>
        <pc:spChg chg="del mod">
          <ac:chgData name="QUENTEL Caroline" userId="27c4f57b-99aa-4c9f-be3f-480153b1201c" providerId="ADAL" clId="{5443F034-E756-4D7E-A649-EC4EAF2C8B3B}" dt="2024-02-08T18:19:04.980" v="28" actId="478"/>
          <ac:spMkLst>
            <pc:docMk/>
            <pc:sldMk cId="1963520315" sldId="257"/>
            <ac:spMk id="47" creationId="{2C34A797-3318-C8C1-5964-E84701B8B650}"/>
          </ac:spMkLst>
        </pc:spChg>
        <pc:grpChg chg="mod">
          <ac:chgData name="QUENTEL Caroline" userId="27c4f57b-99aa-4c9f-be3f-480153b1201c" providerId="ADAL" clId="{5443F034-E756-4D7E-A649-EC4EAF2C8B3B}" dt="2024-02-08T18:24:46.315" v="117" actId="1076"/>
          <ac:grpSpMkLst>
            <pc:docMk/>
            <pc:sldMk cId="1963520315" sldId="257"/>
            <ac:grpSpMk id="4" creationId="{5D5CF640-EC31-A8B1-0C82-F29D7999B348}"/>
          </ac:grpSpMkLst>
        </pc:grpChg>
        <pc:grpChg chg="mod">
          <ac:chgData name="QUENTEL Caroline" userId="27c4f57b-99aa-4c9f-be3f-480153b1201c" providerId="ADAL" clId="{5443F034-E756-4D7E-A649-EC4EAF2C8B3B}" dt="2024-02-08T18:24:50.325" v="118" actId="1076"/>
          <ac:grpSpMkLst>
            <pc:docMk/>
            <pc:sldMk cId="1963520315" sldId="257"/>
            <ac:grpSpMk id="23" creationId="{FEC63E0A-B60F-F92E-23FB-EC5A126C35A2}"/>
          </ac:grpSpMkLst>
        </pc:grpChg>
        <pc:picChg chg="add mod">
          <ac:chgData name="QUENTEL Caroline" userId="27c4f57b-99aa-4c9f-be3f-480153b1201c" providerId="ADAL" clId="{5443F034-E756-4D7E-A649-EC4EAF2C8B3B}" dt="2024-02-08T18:24:43.925" v="116" actId="14100"/>
          <ac:picMkLst>
            <pc:docMk/>
            <pc:sldMk cId="1963520315" sldId="257"/>
            <ac:picMk id="13" creationId="{F3E66922-F714-C7C4-8A0A-78FC1A1ECC32}"/>
          </ac:picMkLst>
        </pc:picChg>
        <pc:picChg chg="add del mod">
          <ac:chgData name="QUENTEL Caroline" userId="27c4f57b-99aa-4c9f-be3f-480153b1201c" providerId="ADAL" clId="{5443F034-E756-4D7E-A649-EC4EAF2C8B3B}" dt="2024-02-08T18:26:59.840" v="144" actId="478"/>
          <ac:picMkLst>
            <pc:docMk/>
            <pc:sldMk cId="1963520315" sldId="257"/>
            <ac:picMk id="15" creationId="{8EE06ABE-5775-7A28-FAE9-EDCF36C4B3E7}"/>
          </ac:picMkLst>
        </pc:picChg>
      </pc:sldChg>
      <pc:sldChg chg="addSp delSp modSp mod">
        <pc:chgData name="QUENTEL Caroline" userId="27c4f57b-99aa-4c9f-be3f-480153b1201c" providerId="ADAL" clId="{5443F034-E756-4D7E-A649-EC4EAF2C8B3B}" dt="2024-02-08T18:17:25.925" v="10" actId="1076"/>
        <pc:sldMkLst>
          <pc:docMk/>
          <pc:sldMk cId="3034329682" sldId="258"/>
        </pc:sldMkLst>
        <pc:spChg chg="add del">
          <ac:chgData name="QUENTEL Caroline" userId="27c4f57b-99aa-4c9f-be3f-480153b1201c" providerId="ADAL" clId="{5443F034-E756-4D7E-A649-EC4EAF2C8B3B}" dt="2024-02-08T18:17:19.334" v="6" actId="478"/>
          <ac:spMkLst>
            <pc:docMk/>
            <pc:sldMk cId="3034329682" sldId="258"/>
            <ac:spMk id="19" creationId="{600F93FE-A7E2-BA27-5771-497CEA76A553}"/>
          </ac:spMkLst>
        </pc:spChg>
        <pc:picChg chg="add del mod">
          <ac:chgData name="QUENTEL Caroline" userId="27c4f57b-99aa-4c9f-be3f-480153b1201c" providerId="ADAL" clId="{5443F034-E756-4D7E-A649-EC4EAF2C8B3B}" dt="2024-02-08T18:17:17.453" v="5"/>
          <ac:picMkLst>
            <pc:docMk/>
            <pc:sldMk cId="3034329682" sldId="258"/>
            <ac:picMk id="5" creationId="{94D56050-5835-5E4B-948C-F137701D4AFC}"/>
          </ac:picMkLst>
        </pc:picChg>
        <pc:picChg chg="add mod">
          <ac:chgData name="QUENTEL Caroline" userId="27c4f57b-99aa-4c9f-be3f-480153b1201c" providerId="ADAL" clId="{5443F034-E756-4D7E-A649-EC4EAF2C8B3B}" dt="2024-02-08T18:17:25.925" v="10" actId="1076"/>
          <ac:picMkLst>
            <pc:docMk/>
            <pc:sldMk cId="3034329682" sldId="258"/>
            <ac:picMk id="11" creationId="{2A683418-684F-33C0-0925-C86ABA84116C}"/>
          </ac:picMkLst>
        </pc:picChg>
        <pc:picChg chg="del">
          <ac:chgData name="QUENTEL Caroline" userId="27c4f57b-99aa-4c9f-be3f-480153b1201c" providerId="ADAL" clId="{5443F034-E756-4D7E-A649-EC4EAF2C8B3B}" dt="2024-02-08T18:17:11.555" v="0" actId="478"/>
          <ac:picMkLst>
            <pc:docMk/>
            <pc:sldMk cId="3034329682" sldId="258"/>
            <ac:picMk id="20" creationId="{0CE78EC1-FD61-AFC2-5799-FF407635E2E3}"/>
          </ac:picMkLst>
        </pc:picChg>
      </pc:sldChg>
    </pc:docChg>
  </pc:docChgLst>
  <pc:docChgLst>
    <pc:chgData name="QUENTEL Caroline" userId="S::caroline.quentel@laposte.fr::27c4f57b-99aa-4c9f-be3f-480153b1201c" providerId="AD" clId="Web-{D1CF2D0A-A358-B354-2E42-8AD232D80C0D}"/>
    <pc:docChg chg="modSld">
      <pc:chgData name="QUENTEL Caroline" userId="S::caroline.quentel@laposte.fr::27c4f57b-99aa-4c9f-be3f-480153b1201c" providerId="AD" clId="Web-{D1CF2D0A-A358-B354-2E42-8AD232D80C0D}" dt="2024-02-14T09:09:29.397" v="4" actId="20577"/>
      <pc:docMkLst>
        <pc:docMk/>
      </pc:docMkLst>
      <pc:sldChg chg="modSp">
        <pc:chgData name="QUENTEL Caroline" userId="S::caroline.quentel@laposte.fr::27c4f57b-99aa-4c9f-be3f-480153b1201c" providerId="AD" clId="Web-{D1CF2D0A-A358-B354-2E42-8AD232D80C0D}" dt="2024-02-14T09:09:29.397" v="4" actId="20577"/>
        <pc:sldMkLst>
          <pc:docMk/>
          <pc:sldMk cId="1963520315" sldId="257"/>
        </pc:sldMkLst>
        <pc:spChg chg="mod">
          <ac:chgData name="QUENTEL Caroline" userId="S::caroline.quentel@laposte.fr::27c4f57b-99aa-4c9f-be3f-480153b1201c" providerId="AD" clId="Web-{D1CF2D0A-A358-B354-2E42-8AD232D80C0D}" dt="2024-02-14T09:09:29.397" v="4" actId="20577"/>
          <ac:spMkLst>
            <pc:docMk/>
            <pc:sldMk cId="1963520315" sldId="257"/>
            <ac:spMk id="27" creationId="{C51AEAB2-F5F9-B944-CA3C-6D239D6EFE46}"/>
          </ac:spMkLst>
        </pc:spChg>
      </pc:sldChg>
    </pc:docChg>
  </pc:docChgLst>
  <pc:docChgLst>
    <pc:chgData name="QUENTEL Caroline" userId="27c4f57b-99aa-4c9f-be3f-480153b1201c" providerId="ADAL" clId="{F554FA86-E3B0-4148-9706-B034763A086E}"/>
    <pc:docChg chg="custSel modSld">
      <pc:chgData name="QUENTEL Caroline" userId="27c4f57b-99aa-4c9f-be3f-480153b1201c" providerId="ADAL" clId="{F554FA86-E3B0-4148-9706-B034763A086E}" dt="2024-02-14T09:06:42.215" v="139" actId="20577"/>
      <pc:docMkLst>
        <pc:docMk/>
      </pc:docMkLst>
      <pc:sldChg chg="modSp mod">
        <pc:chgData name="QUENTEL Caroline" userId="27c4f57b-99aa-4c9f-be3f-480153b1201c" providerId="ADAL" clId="{F554FA86-E3B0-4148-9706-B034763A086E}" dt="2024-02-14T09:06:42.215" v="139" actId="20577"/>
        <pc:sldMkLst>
          <pc:docMk/>
          <pc:sldMk cId="1963520315" sldId="257"/>
        </pc:sldMkLst>
        <pc:spChg chg="mod">
          <ac:chgData name="QUENTEL Caroline" userId="27c4f57b-99aa-4c9f-be3f-480153b1201c" providerId="ADAL" clId="{F554FA86-E3B0-4148-9706-B034763A086E}" dt="2024-02-14T09:06:42.215" v="139" actId="20577"/>
          <ac:spMkLst>
            <pc:docMk/>
            <pc:sldMk cId="1963520315" sldId="257"/>
            <ac:spMk id="12" creationId="{6ACC0E74-2AF3-30C5-CEEC-9665F5733E04}"/>
          </ac:spMkLst>
        </pc:spChg>
        <pc:spChg chg="mod">
          <ac:chgData name="QUENTEL Caroline" userId="27c4f57b-99aa-4c9f-be3f-480153b1201c" providerId="ADAL" clId="{F554FA86-E3B0-4148-9706-B034763A086E}" dt="2024-02-14T09:05:29.911" v="113" actId="1076"/>
          <ac:spMkLst>
            <pc:docMk/>
            <pc:sldMk cId="1963520315" sldId="257"/>
            <ac:spMk id="27" creationId="{C51AEAB2-F5F9-B944-CA3C-6D239D6EFE46}"/>
          </ac:spMkLst>
        </pc:spChg>
        <pc:grpChg chg="mod">
          <ac:chgData name="QUENTEL Caroline" userId="27c4f57b-99aa-4c9f-be3f-480153b1201c" providerId="ADAL" clId="{F554FA86-E3B0-4148-9706-B034763A086E}" dt="2024-02-14T09:05:38.256" v="115" actId="1076"/>
          <ac:grpSpMkLst>
            <pc:docMk/>
            <pc:sldMk cId="1963520315" sldId="257"/>
            <ac:grpSpMk id="23" creationId="{FEC63E0A-B60F-F92E-23FB-EC5A126C35A2}"/>
          </ac:grpSpMkLst>
        </pc:grpChg>
        <pc:picChg chg="mod">
          <ac:chgData name="QUENTEL Caroline" userId="27c4f57b-99aa-4c9f-be3f-480153b1201c" providerId="ADAL" clId="{F554FA86-E3B0-4148-9706-B034763A086E}" dt="2024-02-14T09:06:32.340" v="137" actId="1076"/>
          <ac:picMkLst>
            <pc:docMk/>
            <pc:sldMk cId="1963520315" sldId="257"/>
            <ac:picMk id="5" creationId="{464B0D58-F240-AC50-18E0-274BAC401411}"/>
          </ac:picMkLst>
        </pc:picChg>
      </pc:sldChg>
      <pc:sldChg chg="addSp modSp mod">
        <pc:chgData name="QUENTEL Caroline" userId="27c4f57b-99aa-4c9f-be3f-480153b1201c" providerId="ADAL" clId="{F554FA86-E3B0-4148-9706-B034763A086E}" dt="2024-02-14T07:27:47.793" v="70" actId="732"/>
        <pc:sldMkLst>
          <pc:docMk/>
          <pc:sldMk cId="3034329682" sldId="258"/>
        </pc:sldMkLst>
        <pc:picChg chg="add mod modCrop">
          <ac:chgData name="QUENTEL Caroline" userId="27c4f57b-99aa-4c9f-be3f-480153b1201c" providerId="ADAL" clId="{F554FA86-E3B0-4148-9706-B034763A086E}" dt="2024-02-14T07:27:47.793" v="70" actId="732"/>
          <ac:picMkLst>
            <pc:docMk/>
            <pc:sldMk cId="3034329682" sldId="258"/>
            <ac:picMk id="5" creationId="{884D2878-CC18-F181-0F9A-6B3ED2D705CB}"/>
          </ac:picMkLst>
        </pc:picChg>
      </pc:sldChg>
    </pc:docChg>
  </pc:docChgLst>
  <pc:docChgLst>
    <pc:chgData name="FAVRETTO Jerome" userId="02bdd1d5-12a9-4c0f-9ab6-3a4b35d11f44" providerId="ADAL" clId="{3FF64892-2342-48B8-BAC5-C733465F34D7}"/>
    <pc:docChg chg="custSel modSld">
      <pc:chgData name="FAVRETTO Jerome" userId="02bdd1d5-12a9-4c0f-9ab6-3a4b35d11f44" providerId="ADAL" clId="{3FF64892-2342-48B8-BAC5-C733465F34D7}" dt="2024-01-29T13:02:04.686" v="277" actId="255"/>
      <pc:docMkLst>
        <pc:docMk/>
      </pc:docMkLst>
      <pc:sldChg chg="modSp mod">
        <pc:chgData name="FAVRETTO Jerome" userId="02bdd1d5-12a9-4c0f-9ab6-3a4b35d11f44" providerId="ADAL" clId="{3FF64892-2342-48B8-BAC5-C733465F34D7}" dt="2024-01-29T13:02:04.686" v="277" actId="255"/>
        <pc:sldMkLst>
          <pc:docMk/>
          <pc:sldMk cId="1963520315" sldId="257"/>
        </pc:sldMkLst>
        <pc:spChg chg="mod">
          <ac:chgData name="FAVRETTO Jerome" userId="02bdd1d5-12a9-4c0f-9ab6-3a4b35d11f44" providerId="ADAL" clId="{3FF64892-2342-48B8-BAC5-C733465F34D7}" dt="2024-01-29T13:01:33.338" v="276" actId="255"/>
          <ac:spMkLst>
            <pc:docMk/>
            <pc:sldMk cId="1963520315" sldId="257"/>
            <ac:spMk id="20" creationId="{C99D8A4D-47C7-5969-291E-32C22A39D675}"/>
          </ac:spMkLst>
        </pc:spChg>
        <pc:spChg chg="mod">
          <ac:chgData name="FAVRETTO Jerome" userId="02bdd1d5-12a9-4c0f-9ab6-3a4b35d11f44" providerId="ADAL" clId="{3FF64892-2342-48B8-BAC5-C733465F34D7}" dt="2024-01-29T13:02:04.686" v="277" actId="255"/>
          <ac:spMkLst>
            <pc:docMk/>
            <pc:sldMk cId="1963520315" sldId="257"/>
            <ac:spMk id="22" creationId="{B9866C5B-6E22-377F-E889-14A6822E6E64}"/>
          </ac:spMkLst>
        </pc:spChg>
        <pc:spChg chg="mod">
          <ac:chgData name="FAVRETTO Jerome" userId="02bdd1d5-12a9-4c0f-9ab6-3a4b35d11f44" providerId="ADAL" clId="{3FF64892-2342-48B8-BAC5-C733465F34D7}" dt="2024-01-29T13:01:17.905" v="275" actId="255"/>
          <ac:spMkLst>
            <pc:docMk/>
            <pc:sldMk cId="1963520315" sldId="257"/>
            <ac:spMk id="26" creationId="{8DA851F2-5F27-A087-CF63-7D8790F79A79}"/>
          </ac:spMkLst>
        </pc:spChg>
        <pc:spChg chg="mod">
          <ac:chgData name="FAVRETTO Jerome" userId="02bdd1d5-12a9-4c0f-9ab6-3a4b35d11f44" providerId="ADAL" clId="{3FF64892-2342-48B8-BAC5-C733465F34D7}" dt="2024-01-29T12:53:12.521" v="250" actId="20577"/>
          <ac:spMkLst>
            <pc:docMk/>
            <pc:sldMk cId="1963520315" sldId="257"/>
            <ac:spMk id="27" creationId="{C51AEAB2-F5F9-B944-CA3C-6D239D6EFE4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03377-C0FA-45C5-9095-30EEC82FCD40}" type="datetimeFigureOut">
              <a:rPr lang="fr-FR" smtClean="0"/>
              <a:t>15/03/2024</a:t>
            </a:fld>
            <a:endParaRPr lang="fr-FR"/>
          </a:p>
        </p:txBody>
      </p:sp>
      <p:sp>
        <p:nvSpPr>
          <p:cNvPr id="4" name="Espace réservé de l'image des diapositives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860A7-53F1-4F6A-A970-B9C7DB8E4BBF}" type="slidenum">
              <a:rPr lang="fr-FR" smtClean="0"/>
              <a:t>‹N°›</a:t>
            </a:fld>
            <a:endParaRPr lang="fr-FR"/>
          </a:p>
        </p:txBody>
      </p:sp>
    </p:spTree>
    <p:extLst>
      <p:ext uri="{BB962C8B-B14F-4D97-AF65-F5344CB8AC3E}">
        <p14:creationId xmlns:p14="http://schemas.microsoft.com/office/powerpoint/2010/main" val="2813194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Vous aimez le contact humain, cherchez une activité qui a du sens dans un secteur d’avenir ? </a:t>
            </a:r>
          </a:p>
          <a:p>
            <a:r>
              <a:rPr lang="fr-FR" dirty="0"/>
              <a:t>Formé(e) puis employé(e) par une structure locale pendant 2 ans, vous créez et animez des ateliers numériques pour initier et former vos concitoyens au numérique.</a:t>
            </a:r>
          </a:p>
          <a:p>
            <a:endParaRPr lang="fr-FR" dirty="0"/>
          </a:p>
          <a:p>
            <a:r>
              <a:rPr lang="fr-FR" dirty="0"/>
              <a:t>Adaptabilité, intelligence émotionnelle et compréhension du numérique, vous développerez des connaissances et des compétences durables, attestées par un diplôme d’État délivré à l’issue de votre parcours.</a:t>
            </a:r>
          </a:p>
        </p:txBody>
      </p:sp>
      <p:sp>
        <p:nvSpPr>
          <p:cNvPr id="4" name="Espace réservé du numéro de diapositive 3"/>
          <p:cNvSpPr>
            <a:spLocks noGrp="1"/>
          </p:cNvSpPr>
          <p:nvPr>
            <p:ph type="sldNum" sz="quarter" idx="5"/>
          </p:nvPr>
        </p:nvSpPr>
        <p:spPr/>
        <p:txBody>
          <a:bodyPr/>
          <a:lstStyle/>
          <a:p>
            <a:fld id="{0E2860A7-53F1-4F6A-A970-B9C7DB8E4BBF}" type="slidenum">
              <a:rPr lang="fr-FR" smtClean="0"/>
              <a:t>2</a:t>
            </a:fld>
            <a:endParaRPr lang="fr-FR"/>
          </a:p>
        </p:txBody>
      </p:sp>
    </p:spTree>
    <p:extLst>
      <p:ext uri="{BB962C8B-B14F-4D97-AF65-F5344CB8AC3E}">
        <p14:creationId xmlns:p14="http://schemas.microsoft.com/office/powerpoint/2010/main" val="1064014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19B0C871-E361-F57A-36F1-FCB924E10226}"/>
              </a:ext>
            </a:extLst>
          </p:cNvPr>
          <p:cNvSpPr txBox="1"/>
          <p:nvPr userDrawn="1"/>
        </p:nvSpPr>
        <p:spPr>
          <a:xfrm>
            <a:off x="0" y="-8313"/>
            <a:ext cx="2669521" cy="1035729"/>
          </a:xfrm>
          <a:prstGeom prst="rect">
            <a:avLst/>
          </a:prstGeom>
          <a:solidFill>
            <a:srgbClr val="FFCC00"/>
          </a:solidFill>
        </p:spPr>
        <p:txBody>
          <a:bodyPr wrap="square" lIns="0" tIns="432000" rIns="0" bIns="0" anchor="t">
            <a:noAutofit/>
          </a:bodyPr>
          <a:lstStyle/>
          <a:p>
            <a:pPr algn="ctr"/>
            <a:endParaRPr lang="fr-FR" sz="1600" b="1" i="0" dirty="0">
              <a:solidFill>
                <a:schemeClr val="bg1"/>
              </a:solidFill>
              <a:effectLst/>
              <a:latin typeface="Montserrat ExtraBold" pitchFamily="2" charset="77"/>
            </a:endParaRPr>
          </a:p>
        </p:txBody>
      </p:sp>
      <p:sp>
        <p:nvSpPr>
          <p:cNvPr id="8" name="ZoneTexte 7">
            <a:extLst>
              <a:ext uri="{FF2B5EF4-FFF2-40B4-BE49-F238E27FC236}">
                <a16:creationId xmlns:a16="http://schemas.microsoft.com/office/drawing/2014/main" id="{A1D00E79-1E78-DCD9-FA1F-A3DB3C9F5C2C}"/>
              </a:ext>
            </a:extLst>
          </p:cNvPr>
          <p:cNvSpPr txBox="1"/>
          <p:nvPr userDrawn="1"/>
        </p:nvSpPr>
        <p:spPr>
          <a:xfrm>
            <a:off x="2670313" y="-8313"/>
            <a:ext cx="2674800" cy="1035729"/>
          </a:xfrm>
          <a:prstGeom prst="rect">
            <a:avLst/>
          </a:prstGeom>
          <a:solidFill>
            <a:srgbClr val="164194"/>
          </a:solidFill>
        </p:spPr>
        <p:txBody>
          <a:bodyPr wrap="square" lIns="0" tIns="432000" rIns="0" bIns="0" anchor="t">
            <a:noAutofit/>
          </a:bodyPr>
          <a:lstStyle/>
          <a:p>
            <a:pPr algn="ctr"/>
            <a:endParaRPr lang="fr-FR" sz="1600" b="1" i="0" dirty="0">
              <a:solidFill>
                <a:schemeClr val="bg1"/>
              </a:solidFill>
              <a:effectLst/>
              <a:latin typeface="Montserrat ExtraBold" pitchFamily="2" charset="77"/>
            </a:endParaRPr>
          </a:p>
        </p:txBody>
      </p:sp>
      <p:sp>
        <p:nvSpPr>
          <p:cNvPr id="9" name="ZoneTexte 8">
            <a:extLst>
              <a:ext uri="{FF2B5EF4-FFF2-40B4-BE49-F238E27FC236}">
                <a16:creationId xmlns:a16="http://schemas.microsoft.com/office/drawing/2014/main" id="{C6EE2540-8C48-8ACC-71E0-8D87F6880A4E}"/>
              </a:ext>
            </a:extLst>
          </p:cNvPr>
          <p:cNvSpPr txBox="1"/>
          <p:nvPr userDrawn="1"/>
        </p:nvSpPr>
        <p:spPr>
          <a:xfrm>
            <a:off x="5345905" y="-8313"/>
            <a:ext cx="2674800" cy="1035260"/>
          </a:xfrm>
          <a:prstGeom prst="rect">
            <a:avLst/>
          </a:prstGeom>
          <a:solidFill>
            <a:srgbClr val="00A9A8"/>
          </a:solidFill>
        </p:spPr>
        <p:txBody>
          <a:bodyPr wrap="square" lIns="0" tIns="432000" rIns="0" bIns="0" anchor="t">
            <a:noAutofit/>
          </a:bodyPr>
          <a:lstStyle/>
          <a:p>
            <a:pPr marL="0" lvl="1" algn="ctr"/>
            <a:endParaRPr lang="fr-FR" sz="1600" b="1" i="0" dirty="0">
              <a:solidFill>
                <a:schemeClr val="bg1"/>
              </a:solidFill>
              <a:effectLst/>
              <a:latin typeface="Montserrat ExtraBold" pitchFamily="2" charset="77"/>
            </a:endParaRPr>
          </a:p>
        </p:txBody>
      </p:sp>
      <p:sp>
        <p:nvSpPr>
          <p:cNvPr id="11" name="ZoneTexte 10">
            <a:extLst>
              <a:ext uri="{FF2B5EF4-FFF2-40B4-BE49-F238E27FC236}">
                <a16:creationId xmlns:a16="http://schemas.microsoft.com/office/drawing/2014/main" id="{5B2DF386-AC35-D3C6-0F7C-7C7AB85F990D}"/>
              </a:ext>
            </a:extLst>
          </p:cNvPr>
          <p:cNvSpPr txBox="1"/>
          <p:nvPr userDrawn="1"/>
        </p:nvSpPr>
        <p:spPr>
          <a:xfrm>
            <a:off x="8017013" y="-8313"/>
            <a:ext cx="2687598" cy="1035729"/>
          </a:xfrm>
          <a:prstGeom prst="rect">
            <a:avLst/>
          </a:prstGeom>
          <a:solidFill>
            <a:srgbClr val="E52332"/>
          </a:solidFill>
        </p:spPr>
        <p:txBody>
          <a:bodyPr wrap="square" lIns="0" tIns="432000" rIns="0" bIns="0" anchor="t">
            <a:noAutofit/>
          </a:bodyPr>
          <a:lstStyle/>
          <a:p>
            <a:pPr marL="0" lvl="1" algn="ctr"/>
            <a:endParaRPr lang="fr-FR" sz="1600" b="1" i="0" dirty="0">
              <a:solidFill>
                <a:schemeClr val="bg1"/>
              </a:solidFill>
              <a:effectLst/>
              <a:latin typeface="Montserrat ExtraBold" pitchFamily="2" charset="77"/>
            </a:endParaRPr>
          </a:p>
        </p:txBody>
      </p:sp>
      <p:sp>
        <p:nvSpPr>
          <p:cNvPr id="14" name="ZoneTexte 13">
            <a:extLst>
              <a:ext uri="{FF2B5EF4-FFF2-40B4-BE49-F238E27FC236}">
                <a16:creationId xmlns:a16="http://schemas.microsoft.com/office/drawing/2014/main" id="{6878F2CE-F4A0-20BD-A672-4CA5F31BE82D}"/>
              </a:ext>
            </a:extLst>
          </p:cNvPr>
          <p:cNvSpPr txBox="1"/>
          <p:nvPr userDrawn="1"/>
        </p:nvSpPr>
        <p:spPr>
          <a:xfrm>
            <a:off x="-1" y="7257600"/>
            <a:ext cx="2674800" cy="306000"/>
          </a:xfrm>
          <a:prstGeom prst="rect">
            <a:avLst/>
          </a:prstGeom>
          <a:solidFill>
            <a:srgbClr val="FFCC00"/>
          </a:solidFill>
        </p:spPr>
        <p:txBody>
          <a:bodyPr wrap="square" lIns="0" tIns="0" rIns="0" bIns="0" anchor="t">
            <a:noAutofit/>
          </a:bodyPr>
          <a:lstStyle/>
          <a:p>
            <a:pPr algn="ctr"/>
            <a:endParaRPr lang="fr-FR" sz="1600" b="1" i="0" dirty="0">
              <a:solidFill>
                <a:schemeClr val="bg1"/>
              </a:solidFill>
              <a:effectLst/>
              <a:latin typeface="Montserrat ExtraBold" pitchFamily="2" charset="77"/>
            </a:endParaRPr>
          </a:p>
        </p:txBody>
      </p:sp>
      <p:sp>
        <p:nvSpPr>
          <p:cNvPr id="15" name="ZoneTexte 14">
            <a:extLst>
              <a:ext uri="{FF2B5EF4-FFF2-40B4-BE49-F238E27FC236}">
                <a16:creationId xmlns:a16="http://schemas.microsoft.com/office/drawing/2014/main" id="{0050E808-A6E3-CE85-9D49-DC7EDC00D3F8}"/>
              </a:ext>
            </a:extLst>
          </p:cNvPr>
          <p:cNvSpPr txBox="1"/>
          <p:nvPr userDrawn="1"/>
        </p:nvSpPr>
        <p:spPr>
          <a:xfrm>
            <a:off x="2670313" y="7257600"/>
            <a:ext cx="2674800" cy="309600"/>
          </a:xfrm>
          <a:prstGeom prst="rect">
            <a:avLst/>
          </a:prstGeom>
          <a:solidFill>
            <a:srgbClr val="164194"/>
          </a:solidFill>
        </p:spPr>
        <p:txBody>
          <a:bodyPr wrap="square" lIns="0" tIns="0" rIns="0" bIns="0" anchor="t">
            <a:noAutofit/>
          </a:bodyPr>
          <a:lstStyle/>
          <a:p>
            <a:pPr algn="ctr"/>
            <a:endParaRPr lang="fr-FR" sz="1600" b="1" i="0" dirty="0">
              <a:solidFill>
                <a:schemeClr val="bg1"/>
              </a:solidFill>
              <a:effectLst/>
              <a:latin typeface="Montserrat ExtraBold" pitchFamily="2" charset="77"/>
            </a:endParaRPr>
          </a:p>
        </p:txBody>
      </p:sp>
      <p:sp>
        <p:nvSpPr>
          <p:cNvPr id="16" name="ZoneTexte 15">
            <a:extLst>
              <a:ext uri="{FF2B5EF4-FFF2-40B4-BE49-F238E27FC236}">
                <a16:creationId xmlns:a16="http://schemas.microsoft.com/office/drawing/2014/main" id="{5BB350DE-2E8F-3D81-5AF8-6199B82C714B}"/>
              </a:ext>
            </a:extLst>
          </p:cNvPr>
          <p:cNvSpPr txBox="1"/>
          <p:nvPr userDrawn="1"/>
        </p:nvSpPr>
        <p:spPr>
          <a:xfrm>
            <a:off x="5345113" y="7257600"/>
            <a:ext cx="2674800" cy="309600"/>
          </a:xfrm>
          <a:prstGeom prst="rect">
            <a:avLst/>
          </a:prstGeom>
          <a:solidFill>
            <a:srgbClr val="00A9A8"/>
          </a:solidFill>
        </p:spPr>
        <p:txBody>
          <a:bodyPr wrap="square" lIns="0" tIns="0" rIns="0" bIns="0" anchor="t">
            <a:noAutofit/>
          </a:bodyPr>
          <a:lstStyle/>
          <a:p>
            <a:pPr marL="0" lvl="1" algn="ctr"/>
            <a:endParaRPr lang="fr-FR" sz="1600" b="1" i="0" dirty="0">
              <a:solidFill>
                <a:schemeClr val="bg1"/>
              </a:solidFill>
              <a:effectLst/>
              <a:latin typeface="Montserrat ExtraBold" pitchFamily="2" charset="77"/>
            </a:endParaRPr>
          </a:p>
        </p:txBody>
      </p:sp>
      <p:sp>
        <p:nvSpPr>
          <p:cNvPr id="18" name="ZoneTexte 17">
            <a:extLst>
              <a:ext uri="{FF2B5EF4-FFF2-40B4-BE49-F238E27FC236}">
                <a16:creationId xmlns:a16="http://schemas.microsoft.com/office/drawing/2014/main" id="{A5B53AAA-8F06-022C-1A19-CADB3970948E}"/>
              </a:ext>
            </a:extLst>
          </p:cNvPr>
          <p:cNvSpPr txBox="1"/>
          <p:nvPr userDrawn="1"/>
        </p:nvSpPr>
        <p:spPr>
          <a:xfrm>
            <a:off x="8017013" y="7257600"/>
            <a:ext cx="2687598" cy="306000"/>
          </a:xfrm>
          <a:prstGeom prst="rect">
            <a:avLst/>
          </a:prstGeom>
          <a:solidFill>
            <a:srgbClr val="E52332"/>
          </a:solidFill>
        </p:spPr>
        <p:txBody>
          <a:bodyPr wrap="square" lIns="0" tIns="0" rIns="0" bIns="0" anchor="t">
            <a:noAutofit/>
          </a:bodyPr>
          <a:lstStyle/>
          <a:p>
            <a:pPr marL="0" lvl="1" algn="ctr"/>
            <a:endParaRPr lang="fr-FR" sz="1600" b="1" i="0" dirty="0">
              <a:solidFill>
                <a:schemeClr val="bg1"/>
              </a:solidFill>
              <a:effectLst/>
              <a:latin typeface="Montserrat ExtraBold" pitchFamily="2" charset="77"/>
            </a:endParaRPr>
          </a:p>
        </p:txBody>
      </p:sp>
      <p:sp>
        <p:nvSpPr>
          <p:cNvPr id="20" name="Espace réservé du texte 19">
            <a:extLst>
              <a:ext uri="{FF2B5EF4-FFF2-40B4-BE49-F238E27FC236}">
                <a16:creationId xmlns:a16="http://schemas.microsoft.com/office/drawing/2014/main" id="{434B1D97-81C6-2658-47E3-4BF0B3C7EFE4}"/>
              </a:ext>
            </a:extLst>
          </p:cNvPr>
          <p:cNvSpPr>
            <a:spLocks noGrp="1"/>
          </p:cNvSpPr>
          <p:nvPr>
            <p:ph type="body" sz="quarter" idx="10"/>
          </p:nvPr>
        </p:nvSpPr>
        <p:spPr>
          <a:xfrm>
            <a:off x="316163" y="2916960"/>
            <a:ext cx="2182812" cy="2627312"/>
          </a:xfrm>
        </p:spPr>
        <p:txBody>
          <a:bodyPr lIns="0" tIns="0" rIns="0" bIns="0">
            <a:noAutofit/>
          </a:bodyPr>
          <a:lstStyle>
            <a:lvl1pPr marL="0" indent="0">
              <a:lnSpc>
                <a:spcPts val="1000"/>
              </a:lnSpc>
              <a:spcBef>
                <a:spcPts val="600"/>
              </a:spcBef>
              <a:buFontTx/>
              <a:buNone/>
              <a:defRPr sz="800" b="0" i="0">
                <a:latin typeface="Montserrat" pitchFamily="2" charset="77"/>
              </a:defRPr>
            </a:lvl1pPr>
            <a:lvl2pPr marL="0" indent="0">
              <a:lnSpc>
                <a:spcPts val="1000"/>
              </a:lnSpc>
              <a:spcBef>
                <a:spcPts val="600"/>
              </a:spcBef>
              <a:buFontTx/>
              <a:buNone/>
              <a:defRPr sz="900" b="1" i="0">
                <a:solidFill>
                  <a:srgbClr val="164194"/>
                </a:solidFill>
                <a:latin typeface="Montserrat Black" pitchFamily="2" charset="77"/>
              </a:defRPr>
            </a:lvl2pPr>
            <a:lvl3pPr marL="0" indent="-72000">
              <a:lnSpc>
                <a:spcPts val="1000"/>
              </a:lnSpc>
              <a:spcBef>
                <a:spcPts val="600"/>
              </a:spcBef>
              <a:buSzPct val="50000"/>
              <a:buFontTx/>
              <a:buBlip>
                <a:blip r:embed="rId2"/>
              </a:buBlip>
              <a:defRPr sz="800" b="0" i="0">
                <a:latin typeface="Montserrat" pitchFamily="2" charset="77"/>
              </a:defRPr>
            </a:lvl3pPr>
            <a:lvl4pPr marL="1079914" indent="0">
              <a:lnSpc>
                <a:spcPts val="1000"/>
              </a:lnSpc>
              <a:spcBef>
                <a:spcPts val="600"/>
              </a:spcBef>
              <a:buSzPct val="60000"/>
              <a:buFontTx/>
              <a:buNone/>
              <a:defRPr sz="800" b="0" i="0">
                <a:latin typeface="Montserrat" pitchFamily="2" charset="77"/>
              </a:defRPr>
            </a:lvl4pPr>
            <a:lvl5pPr marL="2015886" indent="0">
              <a:lnSpc>
                <a:spcPts val="1000"/>
              </a:lnSpc>
              <a:spcBef>
                <a:spcPts val="600"/>
              </a:spcBef>
              <a:buSzPct val="60000"/>
              <a:buFontTx/>
              <a:buNone/>
              <a:defRPr sz="800" b="0" i="0">
                <a:latin typeface="Montserrat" pitchFamily="2" charset="77"/>
              </a:defRPr>
            </a:lvl5pPr>
          </a:lstStyle>
          <a:p>
            <a:pPr lvl="0"/>
            <a:r>
              <a:rPr lang="fr-FR" dirty="0"/>
              <a:t>Cliquez pour modifier les styles du texte du masque</a:t>
            </a:r>
          </a:p>
          <a:p>
            <a:pPr lvl="1"/>
            <a:r>
              <a:rPr lang="fr-FR" dirty="0"/>
              <a:t>Deuxième niveau</a:t>
            </a:r>
          </a:p>
          <a:p>
            <a:pPr lvl="2"/>
            <a:r>
              <a:rPr lang="fr-FR" dirty="0"/>
              <a:t>Troisième niveau</a:t>
            </a:r>
          </a:p>
        </p:txBody>
      </p:sp>
    </p:spTree>
    <p:extLst>
      <p:ext uri="{BB962C8B-B14F-4D97-AF65-F5344CB8AC3E}">
        <p14:creationId xmlns:p14="http://schemas.microsoft.com/office/powerpoint/2010/main" val="2343562649"/>
      </p:ext>
    </p:extLst>
  </p:cSld>
  <p:clrMapOvr>
    <a:masterClrMapping/>
  </p:clrMapOvr>
  <p:extLst>
    <p:ext uri="{DCECCB84-F9BA-43D5-87BE-67443E8EF086}">
      <p15:sldGuideLst xmlns:p15="http://schemas.microsoft.com/office/powerpoint/2012/main">
        <p15:guide id="1" pos="336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EA1F6FC-332C-CD4C-AB91-A7C72CC3A6B1}"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0EFF0BE-CB7B-BA48-B2D4-443370B1A518}" type="slidenum">
              <a:rPr lang="fr-FR" smtClean="0"/>
              <a:t>‹N°›</a:t>
            </a:fld>
            <a:endParaRPr lang="fr-FR"/>
          </a:p>
        </p:txBody>
      </p:sp>
    </p:spTree>
    <p:extLst>
      <p:ext uri="{BB962C8B-B14F-4D97-AF65-F5344CB8AC3E}">
        <p14:creationId xmlns:p14="http://schemas.microsoft.com/office/powerpoint/2010/main" val="3425511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EA1F6FC-332C-CD4C-AB91-A7C72CC3A6B1}"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0EFF0BE-CB7B-BA48-B2D4-443370B1A518}" type="slidenum">
              <a:rPr lang="fr-FR" smtClean="0"/>
              <a:t>‹N°›</a:t>
            </a:fld>
            <a:endParaRPr lang="fr-FR"/>
          </a:p>
        </p:txBody>
      </p:sp>
    </p:spTree>
    <p:extLst>
      <p:ext uri="{BB962C8B-B14F-4D97-AF65-F5344CB8AC3E}">
        <p14:creationId xmlns:p14="http://schemas.microsoft.com/office/powerpoint/2010/main" val="350629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8F9ECEC-92D6-CA69-6241-EB9641BE9250}"/>
              </a:ext>
            </a:extLst>
          </p:cNvPr>
          <p:cNvSpPr/>
          <p:nvPr userDrawn="1"/>
        </p:nvSpPr>
        <p:spPr>
          <a:xfrm>
            <a:off x="0" y="0"/>
            <a:ext cx="5345113" cy="7559675"/>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Content Placeholder 2"/>
          <p:cNvSpPr>
            <a:spLocks noGrp="1"/>
          </p:cNvSpPr>
          <p:nvPr>
            <p:ph idx="1"/>
          </p:nvPr>
        </p:nvSpPr>
        <p:spPr>
          <a:xfrm>
            <a:off x="654383" y="3039369"/>
            <a:ext cx="3298095" cy="2994038"/>
          </a:xfrm>
        </p:spPr>
        <p:txBody>
          <a:bodyPr lIns="0" tIns="0" rIns="0" bIns="0">
            <a:noAutofit/>
          </a:bodyPr>
          <a:lstStyle>
            <a:lvl1pPr marL="0" indent="0">
              <a:lnSpc>
                <a:spcPts val="1060"/>
              </a:lnSpc>
              <a:buFontTx/>
              <a:buNone/>
              <a:defRPr sz="800" b="0" i="0">
                <a:solidFill>
                  <a:schemeClr val="tx1"/>
                </a:solidFill>
                <a:latin typeface="Montserrat" pitchFamily="2" charset="77"/>
              </a:defRPr>
            </a:lvl1pPr>
            <a:lvl2pPr marL="72000" indent="-72000">
              <a:lnSpc>
                <a:spcPts val="1060"/>
              </a:lnSpc>
              <a:spcBef>
                <a:spcPts val="1151"/>
              </a:spcBef>
              <a:buSzPct val="50000"/>
              <a:buFontTx/>
              <a:buBlip>
                <a:blip r:embed="rId2"/>
              </a:buBlip>
              <a:defRPr sz="800" b="0" i="0">
                <a:solidFill>
                  <a:schemeClr val="tx1"/>
                </a:solidFill>
                <a:latin typeface="Montserrat" pitchFamily="2" charset="77"/>
              </a:defRPr>
            </a:lvl2pPr>
            <a:lvl3pPr marL="1007943" indent="0">
              <a:lnSpc>
                <a:spcPts val="1060"/>
              </a:lnSpc>
              <a:buFontTx/>
              <a:buNone/>
              <a:defRPr sz="800" b="0" i="0">
                <a:solidFill>
                  <a:schemeClr val="tx1"/>
                </a:solidFill>
                <a:latin typeface="Montserrat" pitchFamily="2" charset="77"/>
              </a:defRPr>
            </a:lvl3pPr>
            <a:lvl4pPr marL="1511914" indent="0">
              <a:lnSpc>
                <a:spcPts val="1060"/>
              </a:lnSpc>
              <a:buFontTx/>
              <a:buNone/>
              <a:defRPr sz="800" b="0" i="0">
                <a:solidFill>
                  <a:schemeClr val="tx1"/>
                </a:solidFill>
                <a:latin typeface="Montserrat" pitchFamily="2" charset="77"/>
              </a:defRPr>
            </a:lvl4pPr>
            <a:lvl5pPr marL="2015886" indent="0">
              <a:lnSpc>
                <a:spcPts val="1060"/>
              </a:lnSpc>
              <a:buFontTx/>
              <a:buNone/>
              <a:defRPr sz="800" b="0" i="0">
                <a:solidFill>
                  <a:schemeClr val="tx1"/>
                </a:solidFill>
                <a:latin typeface="Montserrat" pitchFamily="2" charset="77"/>
              </a:defRPr>
            </a:lvl5pPr>
          </a:lstStyle>
          <a:p>
            <a:pPr lvl="0"/>
            <a:r>
              <a:rPr lang="fr-FR" dirty="0"/>
              <a:t>Cliquez pour modifier les styles du texte du masque</a:t>
            </a:r>
          </a:p>
          <a:p>
            <a:pPr lvl="1"/>
            <a:r>
              <a:rPr lang="fr-FR" dirty="0"/>
              <a:t>Deuxième niveau</a:t>
            </a:r>
          </a:p>
        </p:txBody>
      </p:sp>
      <p:sp>
        <p:nvSpPr>
          <p:cNvPr id="7" name="Rectangle 6">
            <a:extLst>
              <a:ext uri="{FF2B5EF4-FFF2-40B4-BE49-F238E27FC236}">
                <a16:creationId xmlns:a16="http://schemas.microsoft.com/office/drawing/2014/main" id="{677E9D24-AC84-F670-C523-728EFA818E43}"/>
              </a:ext>
            </a:extLst>
          </p:cNvPr>
          <p:cNvSpPr/>
          <p:nvPr userDrawn="1"/>
        </p:nvSpPr>
        <p:spPr>
          <a:xfrm>
            <a:off x="5345906" y="3671675"/>
            <a:ext cx="5345907" cy="3888000"/>
          </a:xfrm>
          <a:prstGeom prst="rect">
            <a:avLst/>
          </a:prstGeom>
          <a:solidFill>
            <a:srgbClr val="00A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hasCustomPrompt="1"/>
          </p:nvPr>
        </p:nvSpPr>
        <p:spPr>
          <a:xfrm>
            <a:off x="6348690" y="4027426"/>
            <a:ext cx="4013151" cy="1254867"/>
          </a:xfrm>
        </p:spPr>
        <p:txBody>
          <a:bodyPr lIns="0" tIns="0" rIns="0" bIns="0" anchor="t">
            <a:noAutofit/>
          </a:bodyPr>
          <a:lstStyle>
            <a:lvl1pPr algn="r">
              <a:lnSpc>
                <a:spcPts val="3500"/>
              </a:lnSpc>
              <a:defRPr sz="3800" b="0" i="0">
                <a:solidFill>
                  <a:srgbClr val="164194"/>
                </a:solidFill>
                <a:latin typeface="Montserrat ExtraBold" pitchFamily="2" charset="77"/>
              </a:defRPr>
            </a:lvl1pPr>
          </a:lstStyle>
          <a:p>
            <a:r>
              <a:rPr lang="fr-FR" dirty="0"/>
              <a:t>MODIFIEZ LE STYLE DU TITRE</a:t>
            </a:r>
            <a:endParaRPr lang="en-US" dirty="0"/>
          </a:p>
        </p:txBody>
      </p:sp>
      <p:sp>
        <p:nvSpPr>
          <p:cNvPr id="9" name="Espace réservé pour une image  8">
            <a:extLst>
              <a:ext uri="{FF2B5EF4-FFF2-40B4-BE49-F238E27FC236}">
                <a16:creationId xmlns:a16="http://schemas.microsoft.com/office/drawing/2014/main" id="{CB4BABC5-28E3-01F6-3FCD-799DE520324B}"/>
              </a:ext>
            </a:extLst>
          </p:cNvPr>
          <p:cNvSpPr>
            <a:spLocks noGrp="1"/>
          </p:cNvSpPr>
          <p:nvPr>
            <p:ph type="pic" sz="quarter" idx="10"/>
          </p:nvPr>
        </p:nvSpPr>
        <p:spPr>
          <a:xfrm>
            <a:off x="5345113" y="0"/>
            <a:ext cx="5346700" cy="3671888"/>
          </a:xfrm>
        </p:spPr>
        <p:txBody>
          <a:bodyPr/>
          <a:lstStyle/>
          <a:p>
            <a:endParaRPr lang="fr-FR"/>
          </a:p>
        </p:txBody>
      </p:sp>
      <p:pic>
        <p:nvPicPr>
          <p:cNvPr id="13" name="Image 12">
            <a:extLst>
              <a:ext uri="{FF2B5EF4-FFF2-40B4-BE49-F238E27FC236}">
                <a16:creationId xmlns:a16="http://schemas.microsoft.com/office/drawing/2014/main" id="{D45A1F54-9C25-5CA1-07F6-AACE10CA30C5}"/>
              </a:ext>
            </a:extLst>
          </p:cNvPr>
          <p:cNvPicPr>
            <a:picLocks noChangeAspect="1"/>
          </p:cNvPicPr>
          <p:nvPr userDrawn="1"/>
        </p:nvPicPr>
        <p:blipFill>
          <a:blip r:embed="rId3"/>
          <a:srcRect/>
          <a:stretch/>
        </p:blipFill>
        <p:spPr>
          <a:xfrm>
            <a:off x="9324989" y="6555922"/>
            <a:ext cx="977813" cy="618869"/>
          </a:xfrm>
          <a:prstGeom prst="rect">
            <a:avLst/>
          </a:prstGeom>
        </p:spPr>
      </p:pic>
      <p:sp>
        <p:nvSpPr>
          <p:cNvPr id="17" name="Espace réservé du texte 16">
            <a:extLst>
              <a:ext uri="{FF2B5EF4-FFF2-40B4-BE49-F238E27FC236}">
                <a16:creationId xmlns:a16="http://schemas.microsoft.com/office/drawing/2014/main" id="{864B9394-12D7-DC37-7032-8716589D2860}"/>
              </a:ext>
            </a:extLst>
          </p:cNvPr>
          <p:cNvSpPr>
            <a:spLocks noGrp="1"/>
          </p:cNvSpPr>
          <p:nvPr>
            <p:ph type="body" sz="quarter" idx="11"/>
          </p:nvPr>
        </p:nvSpPr>
        <p:spPr>
          <a:xfrm>
            <a:off x="7005638" y="5396821"/>
            <a:ext cx="3355975" cy="546780"/>
          </a:xfrm>
        </p:spPr>
        <p:txBody>
          <a:bodyPr lIns="0" tIns="0" rIns="0" bIns="0">
            <a:noAutofit/>
          </a:bodyPr>
          <a:lstStyle>
            <a:lvl1pPr marL="0" indent="0" algn="r">
              <a:lnSpc>
                <a:spcPts val="1700"/>
              </a:lnSpc>
              <a:buFontTx/>
              <a:buNone/>
              <a:defRPr sz="1600" b="1" i="0">
                <a:solidFill>
                  <a:schemeClr val="bg1"/>
                </a:solidFill>
                <a:latin typeface="Montserrat Black" pitchFamily="2" charset="77"/>
              </a:defRPr>
            </a:lvl1pPr>
            <a:lvl2pPr marL="503971" indent="0" algn="r">
              <a:lnSpc>
                <a:spcPts val="1700"/>
              </a:lnSpc>
              <a:buFontTx/>
              <a:buNone/>
              <a:defRPr sz="1600" b="1" i="0">
                <a:solidFill>
                  <a:srgbClr val="164194"/>
                </a:solidFill>
                <a:latin typeface="Montserrat Black" pitchFamily="2" charset="77"/>
              </a:defRPr>
            </a:lvl2pPr>
            <a:lvl3pPr marL="1007943" indent="0" algn="r">
              <a:lnSpc>
                <a:spcPts val="1700"/>
              </a:lnSpc>
              <a:buFontTx/>
              <a:buNone/>
              <a:defRPr sz="1600" b="1" i="0">
                <a:solidFill>
                  <a:srgbClr val="164194"/>
                </a:solidFill>
                <a:latin typeface="Montserrat Black" pitchFamily="2" charset="77"/>
              </a:defRPr>
            </a:lvl3pPr>
            <a:lvl4pPr marL="1511914" indent="0" algn="r">
              <a:lnSpc>
                <a:spcPts val="1700"/>
              </a:lnSpc>
              <a:buFontTx/>
              <a:buNone/>
              <a:defRPr sz="1600" b="1" i="0">
                <a:solidFill>
                  <a:srgbClr val="164194"/>
                </a:solidFill>
                <a:latin typeface="Montserrat Black" pitchFamily="2" charset="77"/>
              </a:defRPr>
            </a:lvl4pPr>
            <a:lvl5pPr marL="2015886" indent="0" algn="r">
              <a:lnSpc>
                <a:spcPts val="1700"/>
              </a:lnSpc>
              <a:buFontTx/>
              <a:buNone/>
              <a:defRPr sz="1600" b="1" i="0">
                <a:solidFill>
                  <a:srgbClr val="164194"/>
                </a:solidFill>
                <a:latin typeface="Montserrat Black" pitchFamily="2" charset="77"/>
              </a:defRPr>
            </a:lvl5pPr>
          </a:lstStyle>
          <a:p>
            <a:pPr lvl="0"/>
            <a:r>
              <a:rPr lang="fr-FR" dirty="0"/>
              <a:t>Cliquez pour modifier les styles du texte du masque</a:t>
            </a:r>
          </a:p>
        </p:txBody>
      </p:sp>
      <p:pic>
        <p:nvPicPr>
          <p:cNvPr id="18" name="Image 17">
            <a:extLst>
              <a:ext uri="{FF2B5EF4-FFF2-40B4-BE49-F238E27FC236}">
                <a16:creationId xmlns:a16="http://schemas.microsoft.com/office/drawing/2014/main" id="{B810973C-0D5E-334B-9B35-745AE643E0A3}"/>
              </a:ext>
            </a:extLst>
          </p:cNvPr>
          <p:cNvPicPr>
            <a:picLocks noChangeAspect="1"/>
          </p:cNvPicPr>
          <p:nvPr userDrawn="1"/>
        </p:nvPicPr>
        <p:blipFill>
          <a:blip r:embed="rId4"/>
          <a:srcRect/>
          <a:stretch/>
        </p:blipFill>
        <p:spPr>
          <a:xfrm>
            <a:off x="3964279" y="6555922"/>
            <a:ext cx="987689" cy="618869"/>
          </a:xfrm>
          <a:prstGeom prst="rect">
            <a:avLst/>
          </a:prstGeom>
        </p:spPr>
      </p:pic>
      <p:sp>
        <p:nvSpPr>
          <p:cNvPr id="20" name="Espace réservé du texte 19">
            <a:extLst>
              <a:ext uri="{FF2B5EF4-FFF2-40B4-BE49-F238E27FC236}">
                <a16:creationId xmlns:a16="http://schemas.microsoft.com/office/drawing/2014/main" id="{40D08E9F-1552-6767-F11B-339ED16929E9}"/>
              </a:ext>
            </a:extLst>
          </p:cNvPr>
          <p:cNvSpPr>
            <a:spLocks noGrp="1"/>
          </p:cNvSpPr>
          <p:nvPr>
            <p:ph type="body" sz="quarter" idx="12" hasCustomPrompt="1"/>
          </p:nvPr>
        </p:nvSpPr>
        <p:spPr>
          <a:xfrm>
            <a:off x="654050" y="2285772"/>
            <a:ext cx="3117850" cy="261485"/>
          </a:xfrm>
        </p:spPr>
        <p:txBody>
          <a:bodyPr lIns="0" tIns="0" rIns="0" bIns="0">
            <a:noAutofit/>
          </a:bodyPr>
          <a:lstStyle>
            <a:lvl1pPr marL="0" indent="0">
              <a:lnSpc>
                <a:spcPts val="1800"/>
              </a:lnSpc>
              <a:buFontTx/>
              <a:buNone/>
              <a:defRPr sz="1400" b="1" i="0">
                <a:solidFill>
                  <a:srgbClr val="E52332"/>
                </a:solidFill>
                <a:latin typeface="Montserrat ExtraBold" pitchFamily="2" charset="77"/>
              </a:defRPr>
            </a:lvl1pPr>
            <a:lvl2pPr marL="503971" indent="0">
              <a:lnSpc>
                <a:spcPts val="1800"/>
              </a:lnSpc>
              <a:buFontTx/>
              <a:buNone/>
              <a:defRPr sz="1400" b="1" i="0">
                <a:solidFill>
                  <a:srgbClr val="E52332"/>
                </a:solidFill>
                <a:latin typeface="Montserrat ExtraBold" pitchFamily="2" charset="77"/>
              </a:defRPr>
            </a:lvl2pPr>
            <a:lvl3pPr marL="1007943" indent="0">
              <a:lnSpc>
                <a:spcPts val="1800"/>
              </a:lnSpc>
              <a:buFontTx/>
              <a:buNone/>
              <a:defRPr sz="1400" b="1" i="0">
                <a:solidFill>
                  <a:srgbClr val="E52332"/>
                </a:solidFill>
                <a:latin typeface="Montserrat ExtraBold" pitchFamily="2" charset="77"/>
              </a:defRPr>
            </a:lvl3pPr>
            <a:lvl4pPr marL="1511914" indent="0">
              <a:lnSpc>
                <a:spcPts val="1800"/>
              </a:lnSpc>
              <a:buFontTx/>
              <a:buNone/>
              <a:defRPr sz="1400" b="1" i="0">
                <a:solidFill>
                  <a:srgbClr val="E52332"/>
                </a:solidFill>
                <a:latin typeface="Montserrat ExtraBold" pitchFamily="2" charset="77"/>
              </a:defRPr>
            </a:lvl4pPr>
            <a:lvl5pPr marL="2015886" indent="0">
              <a:lnSpc>
                <a:spcPts val="1800"/>
              </a:lnSpc>
              <a:buFontTx/>
              <a:buNone/>
              <a:defRPr sz="1400" b="1" i="0">
                <a:solidFill>
                  <a:srgbClr val="E52332"/>
                </a:solidFill>
                <a:latin typeface="Montserrat ExtraBold" pitchFamily="2" charset="77"/>
              </a:defRPr>
            </a:lvl5pPr>
          </a:lstStyle>
          <a:p>
            <a:pPr lvl="0"/>
            <a:r>
              <a:rPr lang="fr-FR" dirty="0"/>
              <a:t>EN SAVOIR PLUS</a:t>
            </a:r>
          </a:p>
        </p:txBody>
      </p:sp>
      <p:sp>
        <p:nvSpPr>
          <p:cNvPr id="22" name="Espace réservé pour une image  21">
            <a:extLst>
              <a:ext uri="{FF2B5EF4-FFF2-40B4-BE49-F238E27FC236}">
                <a16:creationId xmlns:a16="http://schemas.microsoft.com/office/drawing/2014/main" id="{A225E6C1-6F9E-6A5A-62F8-A3AB2C566806}"/>
              </a:ext>
            </a:extLst>
          </p:cNvPr>
          <p:cNvSpPr>
            <a:spLocks noGrp="1"/>
          </p:cNvSpPr>
          <p:nvPr>
            <p:ph type="pic" sz="quarter" idx="13"/>
          </p:nvPr>
        </p:nvSpPr>
        <p:spPr>
          <a:xfrm>
            <a:off x="3714750" y="457964"/>
            <a:ext cx="1232280" cy="1184275"/>
          </a:xfrm>
        </p:spPr>
        <p:txBody>
          <a:bodyPr/>
          <a:lstStyle/>
          <a:p>
            <a:endParaRPr lang="fr-FR"/>
          </a:p>
        </p:txBody>
      </p:sp>
      <p:pic>
        <p:nvPicPr>
          <p:cNvPr id="25" name="Image 24">
            <a:extLst>
              <a:ext uri="{FF2B5EF4-FFF2-40B4-BE49-F238E27FC236}">
                <a16:creationId xmlns:a16="http://schemas.microsoft.com/office/drawing/2014/main" id="{84BB2D2D-B4C5-1AC7-7F14-9D3BA916B272}"/>
              </a:ext>
            </a:extLst>
          </p:cNvPr>
          <p:cNvPicPr>
            <a:picLocks noChangeAspect="1"/>
          </p:cNvPicPr>
          <p:nvPr userDrawn="1"/>
        </p:nvPicPr>
        <p:blipFill>
          <a:blip r:embed="rId5"/>
          <a:srcRect/>
          <a:stretch/>
        </p:blipFill>
        <p:spPr>
          <a:xfrm>
            <a:off x="5797263" y="6440543"/>
            <a:ext cx="1303038" cy="755680"/>
          </a:xfrm>
          <a:prstGeom prst="rect">
            <a:avLst/>
          </a:prstGeom>
        </p:spPr>
      </p:pic>
    </p:spTree>
    <p:extLst>
      <p:ext uri="{BB962C8B-B14F-4D97-AF65-F5344CB8AC3E}">
        <p14:creationId xmlns:p14="http://schemas.microsoft.com/office/powerpoint/2010/main" val="4172362226"/>
      </p:ext>
    </p:extLst>
  </p:cSld>
  <p:clrMapOvr>
    <a:masterClrMapping/>
  </p:clrMapOvr>
  <p:extLst>
    <p:ext uri="{DCECCB84-F9BA-43D5-87BE-67443E8EF086}">
      <p15:sldGuideLst xmlns:p15="http://schemas.microsoft.com/office/powerpoint/2012/main">
        <p15:guide id="1" pos="336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EA1F6FC-332C-CD4C-AB91-A7C72CC3A6B1}" type="datetimeFigureOut">
              <a:rPr lang="fr-FR" smtClean="0"/>
              <a:t>15/03/2024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0EFF0BE-CB7B-BA48-B2D4-443370B1A518}" type="slidenum">
              <a:rPr lang="fr-FR" smtClean="0"/>
              <a:t>‹N°›</a:t>
            </a:fld>
            <a:endParaRPr lang="fr-FR"/>
          </a:p>
        </p:txBody>
      </p:sp>
    </p:spTree>
    <p:extLst>
      <p:ext uri="{BB962C8B-B14F-4D97-AF65-F5344CB8AC3E}">
        <p14:creationId xmlns:p14="http://schemas.microsoft.com/office/powerpoint/2010/main" val="155927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EA1F6FC-332C-CD4C-AB91-A7C72CC3A6B1}" type="datetimeFigureOut">
              <a:rPr lang="fr-FR" smtClean="0"/>
              <a:t>15/03/2024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0EFF0BE-CB7B-BA48-B2D4-443370B1A518}" type="slidenum">
              <a:rPr lang="fr-FR" smtClean="0"/>
              <a:t>‹N°›</a:t>
            </a:fld>
            <a:endParaRPr lang="fr-FR"/>
          </a:p>
        </p:txBody>
      </p:sp>
    </p:spTree>
    <p:extLst>
      <p:ext uri="{BB962C8B-B14F-4D97-AF65-F5344CB8AC3E}">
        <p14:creationId xmlns:p14="http://schemas.microsoft.com/office/powerpoint/2010/main" val="302024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EA1F6FC-332C-CD4C-AB91-A7C72CC3A6B1}" type="datetimeFigureOut">
              <a:rPr lang="fr-FR" smtClean="0"/>
              <a:t>15/03/2024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0EFF0BE-CB7B-BA48-B2D4-443370B1A518}" type="slidenum">
              <a:rPr lang="fr-FR" smtClean="0"/>
              <a:t>‹N°›</a:t>
            </a:fld>
            <a:endParaRPr lang="fr-FR"/>
          </a:p>
        </p:txBody>
      </p:sp>
    </p:spTree>
    <p:extLst>
      <p:ext uri="{BB962C8B-B14F-4D97-AF65-F5344CB8AC3E}">
        <p14:creationId xmlns:p14="http://schemas.microsoft.com/office/powerpoint/2010/main" val="3392585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EA1F6FC-332C-CD4C-AB91-A7C72CC3A6B1}" type="datetimeFigureOut">
              <a:rPr lang="fr-FR" smtClean="0"/>
              <a:t>15/03/2024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0EFF0BE-CB7B-BA48-B2D4-443370B1A518}" type="slidenum">
              <a:rPr lang="fr-FR" smtClean="0"/>
              <a:t>‹N°›</a:t>
            </a:fld>
            <a:endParaRPr lang="fr-FR"/>
          </a:p>
        </p:txBody>
      </p:sp>
    </p:spTree>
    <p:extLst>
      <p:ext uri="{BB962C8B-B14F-4D97-AF65-F5344CB8AC3E}">
        <p14:creationId xmlns:p14="http://schemas.microsoft.com/office/powerpoint/2010/main" val="924998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1F6FC-332C-CD4C-AB91-A7C72CC3A6B1}" type="datetimeFigureOut">
              <a:rPr lang="fr-FR" smtClean="0"/>
              <a:t>15/03/2024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0EFF0BE-CB7B-BA48-B2D4-443370B1A518}" type="slidenum">
              <a:rPr lang="fr-FR" smtClean="0"/>
              <a:t>‹N°›</a:t>
            </a:fld>
            <a:endParaRPr lang="fr-FR"/>
          </a:p>
        </p:txBody>
      </p:sp>
    </p:spTree>
    <p:extLst>
      <p:ext uri="{BB962C8B-B14F-4D97-AF65-F5344CB8AC3E}">
        <p14:creationId xmlns:p14="http://schemas.microsoft.com/office/powerpoint/2010/main" val="2082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EA1F6FC-332C-CD4C-AB91-A7C72CC3A6B1}" type="datetimeFigureOut">
              <a:rPr lang="fr-FR" smtClean="0"/>
              <a:t>15/03/2024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0EFF0BE-CB7B-BA48-B2D4-443370B1A518}" type="slidenum">
              <a:rPr lang="fr-FR" smtClean="0"/>
              <a:t>‹N°›</a:t>
            </a:fld>
            <a:endParaRPr lang="fr-FR"/>
          </a:p>
        </p:txBody>
      </p:sp>
    </p:spTree>
    <p:extLst>
      <p:ext uri="{BB962C8B-B14F-4D97-AF65-F5344CB8AC3E}">
        <p14:creationId xmlns:p14="http://schemas.microsoft.com/office/powerpoint/2010/main" val="3271472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EA1F6FC-332C-CD4C-AB91-A7C72CC3A6B1}" type="datetimeFigureOut">
              <a:rPr lang="fr-FR" smtClean="0"/>
              <a:t>15/03/2024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0EFF0BE-CB7B-BA48-B2D4-443370B1A518}" type="slidenum">
              <a:rPr lang="fr-FR" smtClean="0"/>
              <a:t>‹N°›</a:t>
            </a:fld>
            <a:endParaRPr lang="fr-FR"/>
          </a:p>
        </p:txBody>
      </p:sp>
    </p:spTree>
    <p:extLst>
      <p:ext uri="{BB962C8B-B14F-4D97-AF65-F5344CB8AC3E}">
        <p14:creationId xmlns:p14="http://schemas.microsoft.com/office/powerpoint/2010/main" val="113493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3EA1F6FC-332C-CD4C-AB91-A7C72CC3A6B1}" type="datetimeFigureOut">
              <a:rPr lang="fr-FR" smtClean="0"/>
              <a:t>15/03/2024</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50EFF0BE-CB7B-BA48-B2D4-443370B1A518}" type="slidenum">
              <a:rPr lang="fr-FR" smtClean="0"/>
              <a:t>‹N°›</a:t>
            </a:fld>
            <a:endParaRPr lang="fr-FR"/>
          </a:p>
        </p:txBody>
      </p:sp>
      <p:sp>
        <p:nvSpPr>
          <p:cNvPr id="8" name="ZoneTexte 7">
            <a:extLst>
              <a:ext uri="{FF2B5EF4-FFF2-40B4-BE49-F238E27FC236}">
                <a16:creationId xmlns:a16="http://schemas.microsoft.com/office/drawing/2014/main" id="{C13B4F76-DF50-40D7-3515-7E70D0DD09D8}"/>
              </a:ext>
            </a:extLst>
          </p:cNvPr>
          <p:cNvSpPr txBox="1"/>
          <p:nvPr>
            <p:extLst>
              <p:ext uri="{1162E1C5-73C7-4A58-AE30-91384D911F3F}">
                <p184:classification xmlns:p184="http://schemas.microsoft.com/office/powerpoint/2018/4/main" val="ftr"/>
              </p:ext>
            </p:extLst>
          </p:nvPr>
        </p:nvSpPr>
        <p:spPr>
          <a:xfrm>
            <a:off x="5041900" y="7407275"/>
            <a:ext cx="636588" cy="152400"/>
          </a:xfrm>
          <a:prstGeom prst="rect">
            <a:avLst/>
          </a:prstGeom>
        </p:spPr>
        <p:txBody>
          <a:bodyPr horzOverflow="overflow" lIns="0" tIns="0" rIns="0" bIns="0">
            <a:spAutoFit/>
          </a:bodyPr>
          <a:lstStyle/>
          <a:p>
            <a:pPr algn="l"/>
            <a:r>
              <a:rPr lang="fr-FR" sz="1000">
                <a:solidFill>
                  <a:srgbClr val="0078D7"/>
                </a:solidFill>
                <a:latin typeface="Calibri" panose="020F0502020204030204" pitchFamily="34" charset="0"/>
                <a:ea typeface="Calibri" panose="020F0502020204030204" pitchFamily="34" charset="0"/>
                <a:cs typeface="Calibri" panose="020F0502020204030204" pitchFamily="34" charset="0"/>
              </a:rPr>
              <a:t>C1 - Interne</a:t>
            </a:r>
          </a:p>
        </p:txBody>
      </p:sp>
    </p:spTree>
    <p:extLst>
      <p:ext uri="{BB962C8B-B14F-4D97-AF65-F5344CB8AC3E}">
        <p14:creationId xmlns:p14="http://schemas.microsoft.com/office/powerpoint/2010/main" val="2995278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teams.microsoft.com/l/meetup-join/19%3ameeting_NzUxNTkwNTQtOWY0Yy00YTRmLTkwMjUtOGFkYmQ4NDMxN2Qx%40thread.v2/0?context=%7b%22Tid%22%3a%2280c03608-5f64-40bb-9c70-9394abe6011c%22%2c%22Oid%22%3a%2227c4f57b-99aa-4c9f-be3f-480153b1201c%22%7d" TargetMode="External"/><Relationship Id="rId11" Type="http://schemas.openxmlformats.org/officeDocument/2006/relationships/image" Target="../media/image12.png"/><Relationship Id="rId5" Type="http://schemas.openxmlformats.org/officeDocument/2006/relationships/image" Target="../media/image1.png"/><Relationship Id="rId10" Type="http://schemas.openxmlformats.org/officeDocument/2006/relationships/image" Target="../media/image11.jpg"/><Relationship Id="rId4" Type="http://schemas.openxmlformats.org/officeDocument/2006/relationships/image" Target="../media/image7.png"/><Relationship Id="rId9" Type="http://schemas.openxmlformats.org/officeDocument/2006/relationships/image" Target="../media/image10.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Espace réservé pour une image  8">
            <a:extLst>
              <a:ext uri="{FF2B5EF4-FFF2-40B4-BE49-F238E27FC236}">
                <a16:creationId xmlns:a16="http://schemas.microsoft.com/office/drawing/2014/main" id="{175E3185-CE2C-90A5-7F34-462A98713F49}"/>
              </a:ext>
            </a:extLst>
          </p:cNvPr>
          <p:cNvPicPr>
            <a:picLocks noChangeAspect="1"/>
          </p:cNvPicPr>
          <p:nvPr/>
        </p:nvPicPr>
        <p:blipFill rotWithShape="1">
          <a:blip r:embed="rId2">
            <a:alphaModFix amt="23000"/>
          </a:blip>
          <a:srcRect l="-3677" t="1" r="-1114" b="-2543"/>
          <a:stretch/>
        </p:blipFill>
        <p:spPr>
          <a:xfrm>
            <a:off x="5517515" y="4089318"/>
            <a:ext cx="5301443" cy="2298360"/>
          </a:xfrm>
          <a:prstGeom prst="rect">
            <a:avLst/>
          </a:prstGeom>
        </p:spPr>
      </p:pic>
      <p:sp>
        <p:nvSpPr>
          <p:cNvPr id="3" name="Titre 2">
            <a:extLst>
              <a:ext uri="{FF2B5EF4-FFF2-40B4-BE49-F238E27FC236}">
                <a16:creationId xmlns:a16="http://schemas.microsoft.com/office/drawing/2014/main" id="{3351A27A-A7B0-52D4-E8FB-7D8A78FDCD3F}"/>
              </a:ext>
            </a:extLst>
          </p:cNvPr>
          <p:cNvSpPr>
            <a:spLocks noGrp="1"/>
          </p:cNvSpPr>
          <p:nvPr>
            <p:ph type="title"/>
          </p:nvPr>
        </p:nvSpPr>
        <p:spPr>
          <a:xfrm>
            <a:off x="5810689" y="3889252"/>
            <a:ext cx="4556942" cy="1798123"/>
          </a:xfrm>
        </p:spPr>
        <p:txBody>
          <a:bodyPr/>
          <a:lstStyle/>
          <a:p>
            <a:r>
              <a:rPr lang="fr-FR" b="1" dirty="0"/>
              <a:t>CONSEILLER NUMÉRIQUE,</a:t>
            </a:r>
            <a:br>
              <a:rPr lang="fr-FR" dirty="0"/>
            </a:br>
            <a:r>
              <a:rPr lang="fr-FR" b="1" dirty="0">
                <a:solidFill>
                  <a:srgbClr val="FFCC00"/>
                </a:solidFill>
              </a:rPr>
              <a:t>ET SI C’ÉTAIT</a:t>
            </a:r>
            <a:br>
              <a:rPr lang="fr-FR" dirty="0">
                <a:solidFill>
                  <a:srgbClr val="FFCC00"/>
                </a:solidFill>
              </a:rPr>
            </a:br>
            <a:r>
              <a:rPr lang="fr-FR" b="1" dirty="0">
                <a:solidFill>
                  <a:srgbClr val="FFCC00"/>
                </a:solidFill>
              </a:rPr>
              <a:t>VOUS ?</a:t>
            </a:r>
            <a:br>
              <a:rPr lang="fr-FR" dirty="0">
                <a:solidFill>
                  <a:srgbClr val="FFCC00"/>
                </a:solidFill>
              </a:rPr>
            </a:br>
            <a:endParaRPr lang="fr-FR" dirty="0">
              <a:solidFill>
                <a:srgbClr val="FFCC00"/>
              </a:solidFill>
            </a:endParaRPr>
          </a:p>
        </p:txBody>
      </p:sp>
      <p:sp>
        <p:nvSpPr>
          <p:cNvPr id="6" name="Espace réservé du texte 5">
            <a:extLst>
              <a:ext uri="{FF2B5EF4-FFF2-40B4-BE49-F238E27FC236}">
                <a16:creationId xmlns:a16="http://schemas.microsoft.com/office/drawing/2014/main" id="{9A34C372-DA58-0459-A33B-1A531050DC2F}"/>
              </a:ext>
            </a:extLst>
          </p:cNvPr>
          <p:cNvSpPr>
            <a:spLocks noGrp="1"/>
          </p:cNvSpPr>
          <p:nvPr>
            <p:ph type="body" sz="quarter" idx="12"/>
          </p:nvPr>
        </p:nvSpPr>
        <p:spPr/>
        <p:txBody>
          <a:bodyPr/>
          <a:lstStyle/>
          <a:p>
            <a:r>
              <a:rPr lang="fr-FR" dirty="0"/>
              <a:t>EN SAVOIR   PLUS</a:t>
            </a:r>
          </a:p>
        </p:txBody>
      </p:sp>
      <p:pic>
        <p:nvPicPr>
          <p:cNvPr id="10" name="Espace réservé pour une image  8">
            <a:extLst>
              <a:ext uri="{FF2B5EF4-FFF2-40B4-BE49-F238E27FC236}">
                <a16:creationId xmlns:a16="http://schemas.microsoft.com/office/drawing/2014/main" id="{E6FA943B-426A-D3E0-62E2-BDCAE2AF31E4}"/>
              </a:ext>
            </a:extLst>
          </p:cNvPr>
          <p:cNvPicPr>
            <a:picLocks noChangeAspect="1"/>
          </p:cNvPicPr>
          <p:nvPr/>
        </p:nvPicPr>
        <p:blipFill rotWithShape="1">
          <a:blip r:embed="rId3"/>
          <a:srcRect l="-21218" r="-21218"/>
          <a:stretch/>
        </p:blipFill>
        <p:spPr>
          <a:xfrm>
            <a:off x="1526058" y="2003116"/>
            <a:ext cx="1458070" cy="1001341"/>
          </a:xfrm>
          <a:prstGeom prst="rect">
            <a:avLst/>
          </a:prstGeom>
        </p:spPr>
      </p:pic>
      <p:pic>
        <p:nvPicPr>
          <p:cNvPr id="4" name="Image 8" descr="Une image contenant texte&#10;&#10;Description générée automatiquement">
            <a:extLst>
              <a:ext uri="{FF2B5EF4-FFF2-40B4-BE49-F238E27FC236}">
                <a16:creationId xmlns:a16="http://schemas.microsoft.com/office/drawing/2014/main" id="{B9ED906C-4A36-1763-B113-05DDC26B1511}"/>
              </a:ext>
            </a:extLst>
          </p:cNvPr>
          <p:cNvPicPr>
            <a:picLocks noChangeAspect="1"/>
          </p:cNvPicPr>
          <p:nvPr/>
        </p:nvPicPr>
        <p:blipFill>
          <a:blip r:embed="rId4"/>
          <a:stretch>
            <a:fillRect/>
          </a:stretch>
        </p:blipFill>
        <p:spPr>
          <a:xfrm>
            <a:off x="486267" y="266776"/>
            <a:ext cx="1039791" cy="1048637"/>
          </a:xfrm>
          <a:prstGeom prst="rect">
            <a:avLst/>
          </a:prstGeom>
        </p:spPr>
      </p:pic>
      <p:sp>
        <p:nvSpPr>
          <p:cNvPr id="9" name="Espace réservé du contenu 1">
            <a:extLst>
              <a:ext uri="{FF2B5EF4-FFF2-40B4-BE49-F238E27FC236}">
                <a16:creationId xmlns:a16="http://schemas.microsoft.com/office/drawing/2014/main" id="{405A4DD6-9DC0-34D4-6D3B-4E6FB2136563}"/>
              </a:ext>
            </a:extLst>
          </p:cNvPr>
          <p:cNvSpPr txBox="1">
            <a:spLocks/>
          </p:cNvSpPr>
          <p:nvPr/>
        </p:nvSpPr>
        <p:spPr>
          <a:xfrm>
            <a:off x="560915" y="3004457"/>
            <a:ext cx="3802447" cy="3276694"/>
          </a:xfrm>
          <a:prstGeom prst="rect">
            <a:avLst/>
          </a:prstGeom>
        </p:spPr>
        <p:txBody>
          <a:bodyPr vert="horz" lIns="0" tIns="0" rIns="0" bIns="0" rtlCol="0" anchor="t">
            <a:noAutofit/>
          </a:bodyPr>
          <a:lstStyle>
            <a:lvl1pPr marL="0" indent="0" algn="l" defTabSz="1007943" rtl="0" eaLnBrk="1" latinLnBrk="0" hangingPunct="1">
              <a:lnSpc>
                <a:spcPts val="1060"/>
              </a:lnSpc>
              <a:spcBef>
                <a:spcPts val="1102"/>
              </a:spcBef>
              <a:buFontTx/>
              <a:buNone/>
              <a:defRPr sz="800" b="0" i="0" kern="1200">
                <a:solidFill>
                  <a:schemeClr val="tx1"/>
                </a:solidFill>
                <a:latin typeface="Montserrat" pitchFamily="2" charset="77"/>
                <a:ea typeface="+mn-ea"/>
                <a:cs typeface="+mn-cs"/>
              </a:defRPr>
            </a:lvl1pPr>
            <a:lvl2pPr marL="72000" indent="-72000" algn="l" defTabSz="1007943" rtl="0" eaLnBrk="1" latinLnBrk="0" hangingPunct="1">
              <a:lnSpc>
                <a:spcPts val="1060"/>
              </a:lnSpc>
              <a:spcBef>
                <a:spcPts val="1151"/>
              </a:spcBef>
              <a:buSzPct val="50000"/>
              <a:buFontTx/>
              <a:buBlip>
                <a:blip r:embed="rId5"/>
              </a:buBlip>
              <a:defRPr sz="800" b="0" i="0" kern="1200">
                <a:solidFill>
                  <a:schemeClr val="tx1"/>
                </a:solidFill>
                <a:latin typeface="Montserrat" pitchFamily="2" charset="77"/>
                <a:ea typeface="+mn-ea"/>
                <a:cs typeface="+mn-cs"/>
              </a:defRPr>
            </a:lvl2pPr>
            <a:lvl3pPr marL="1007943" indent="0" algn="l" defTabSz="1007943" rtl="0" eaLnBrk="1" latinLnBrk="0" hangingPunct="1">
              <a:lnSpc>
                <a:spcPts val="1060"/>
              </a:lnSpc>
              <a:spcBef>
                <a:spcPts val="551"/>
              </a:spcBef>
              <a:buFontTx/>
              <a:buNone/>
              <a:defRPr sz="800" b="0" i="0" kern="1200">
                <a:solidFill>
                  <a:schemeClr val="tx1"/>
                </a:solidFill>
                <a:latin typeface="Montserrat" pitchFamily="2" charset="77"/>
                <a:ea typeface="+mn-ea"/>
                <a:cs typeface="+mn-cs"/>
              </a:defRPr>
            </a:lvl3pPr>
            <a:lvl4pPr marL="1511914" indent="0" algn="l" defTabSz="1007943" rtl="0" eaLnBrk="1" latinLnBrk="0" hangingPunct="1">
              <a:lnSpc>
                <a:spcPts val="1060"/>
              </a:lnSpc>
              <a:spcBef>
                <a:spcPts val="551"/>
              </a:spcBef>
              <a:buFontTx/>
              <a:buNone/>
              <a:defRPr sz="800" b="0" i="0" kern="1200">
                <a:solidFill>
                  <a:schemeClr val="tx1"/>
                </a:solidFill>
                <a:latin typeface="Montserrat" pitchFamily="2" charset="77"/>
                <a:ea typeface="+mn-ea"/>
                <a:cs typeface="+mn-cs"/>
              </a:defRPr>
            </a:lvl4pPr>
            <a:lvl5pPr marL="2015886" indent="0" algn="l" defTabSz="1007943" rtl="0" eaLnBrk="1" latinLnBrk="0" hangingPunct="1">
              <a:lnSpc>
                <a:spcPts val="1060"/>
              </a:lnSpc>
              <a:spcBef>
                <a:spcPts val="551"/>
              </a:spcBef>
              <a:buFontTx/>
              <a:buNone/>
              <a:defRPr sz="800" b="0" i="0" kern="1200">
                <a:solidFill>
                  <a:schemeClr val="tx1"/>
                </a:solidFill>
                <a:latin typeface="Montserrat" pitchFamily="2" charset="77"/>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fr-FR" sz="1100" dirty="0">
                <a:solidFill>
                  <a:srgbClr val="164194"/>
                </a:solidFill>
              </a:rPr>
              <a:t>Rendez-vous sur le site intranet  </a:t>
            </a:r>
          </a:p>
          <a:p>
            <a:r>
              <a:rPr lang="fr-FR" sz="1100" dirty="0">
                <a:solidFill>
                  <a:srgbClr val="164194"/>
                </a:solidFill>
              </a:rPr>
              <a:t>Pour trouver et contacter votre espace mobilité  et recrutement groupe (EMRG) </a:t>
            </a:r>
          </a:p>
          <a:p>
            <a:r>
              <a:rPr lang="fr-FR" sz="1100" dirty="0">
                <a:solidFill>
                  <a:srgbClr val="164194"/>
                </a:solidFill>
              </a:rPr>
              <a:t>Pour rechercher des informations sur les métiers, les fonctions prioritaires, les viviers, les parcours pionniers et les itinéraires balisés</a:t>
            </a:r>
            <a:br>
              <a:rPr lang="fr-FR" sz="1100" dirty="0">
                <a:solidFill>
                  <a:srgbClr val="164194"/>
                </a:solidFill>
              </a:rPr>
            </a:br>
            <a:r>
              <a:rPr lang="fr-FR" sz="1100" b="1" dirty="0">
                <a:solidFill>
                  <a:srgbClr val="164194"/>
                </a:solidFill>
              </a:rPr>
              <a:t>https://www.rh.laposte.fr </a:t>
            </a:r>
          </a:p>
          <a:p>
            <a:pPr marL="71755" lvl="1" indent="-71755"/>
            <a:r>
              <a:rPr lang="fr-FR" sz="1100" dirty="0">
                <a:solidFill>
                  <a:srgbClr val="164194"/>
                </a:solidFill>
              </a:rPr>
              <a:t>Vous souhaitez en savoir plus ? </a:t>
            </a:r>
          </a:p>
          <a:p>
            <a:pPr marL="71755" lvl="1" indent="-71755">
              <a:lnSpc>
                <a:spcPct val="100000"/>
              </a:lnSpc>
            </a:pPr>
            <a:r>
              <a:rPr lang="fr-FR" sz="1100" dirty="0">
                <a:solidFill>
                  <a:srgbClr val="164194"/>
                </a:solidFill>
              </a:rPr>
              <a:t>Connectez-vous au webinaire le 22 mars de 12h à 13h : </a:t>
            </a:r>
            <a:r>
              <a:rPr lang="fr-FR" sz="1100" dirty="0">
                <a:solidFill>
                  <a:srgbClr val="164194"/>
                </a:solidFill>
                <a:effectLst/>
                <a:latin typeface="Montserrat" panose="00000500000000000000" pitchFamily="2" charset="0"/>
                <a:hlinkClick r:id="rId6">
                  <a:extLst>
                    <a:ext uri="{A12FA001-AC4F-418D-AE19-62706E023703}">
                      <ahyp:hlinkClr xmlns:ahyp="http://schemas.microsoft.com/office/drawing/2018/hyperlinkcolor" val="tx"/>
                    </a:ext>
                  </a:extLst>
                </a:hlinkClick>
              </a:rPr>
              <a:t>Cliquez ici pour rejoindre la réunion</a:t>
            </a:r>
            <a:r>
              <a:rPr lang="fr-FR" sz="1100" dirty="0">
                <a:solidFill>
                  <a:srgbClr val="164194"/>
                </a:solidFill>
                <a:effectLst/>
                <a:latin typeface="Montserrat" panose="00000500000000000000" pitchFamily="2" charset="0"/>
              </a:rPr>
              <a:t> ou par téléphone au 0170995379, ID : 332 465 938#</a:t>
            </a:r>
            <a:endParaRPr lang="fr-FR" sz="1100" dirty="0">
              <a:solidFill>
                <a:srgbClr val="164194"/>
              </a:solidFill>
              <a:latin typeface="Montserrat" panose="00000500000000000000" pitchFamily="2" charset="0"/>
            </a:endParaRPr>
          </a:p>
          <a:p>
            <a:pPr marL="0" lvl="1" indent="0">
              <a:buNone/>
            </a:pPr>
            <a:endParaRPr lang="fr-FR" sz="1100" dirty="0">
              <a:solidFill>
                <a:srgbClr val="164194"/>
              </a:solidFill>
            </a:endParaRPr>
          </a:p>
          <a:p>
            <a:pPr marL="71755" lvl="1" indent="-71755"/>
            <a:r>
              <a:rPr lang="fr-FR" sz="1100" dirty="0">
                <a:solidFill>
                  <a:srgbClr val="164194"/>
                </a:solidFill>
              </a:rPr>
              <a:t>Scannez le QR Code ci-dessous : </a:t>
            </a:r>
          </a:p>
          <a:p>
            <a:pPr marL="71755" lvl="1" indent="-71755"/>
            <a:endParaRPr lang="fr-FR" sz="1100" dirty="0">
              <a:solidFill>
                <a:srgbClr val="FF0000"/>
              </a:solidFill>
            </a:endParaRPr>
          </a:p>
          <a:p>
            <a:pPr marL="71755" lvl="1" indent="-71755"/>
            <a:endParaRPr lang="fr-FR" sz="1100" dirty="0">
              <a:solidFill>
                <a:srgbClr val="164194"/>
              </a:solidFill>
            </a:endParaRPr>
          </a:p>
        </p:txBody>
      </p:sp>
      <p:pic>
        <p:nvPicPr>
          <p:cNvPr id="16" name="Espace réservé pour une image  8">
            <a:extLst>
              <a:ext uri="{FF2B5EF4-FFF2-40B4-BE49-F238E27FC236}">
                <a16:creationId xmlns:a16="http://schemas.microsoft.com/office/drawing/2014/main" id="{BADCE216-D9BA-E412-915F-57425B7EBCAA}"/>
              </a:ext>
            </a:extLst>
          </p:cNvPr>
          <p:cNvPicPr>
            <a:picLocks noChangeAspect="1"/>
          </p:cNvPicPr>
          <p:nvPr/>
        </p:nvPicPr>
        <p:blipFill rotWithShape="1">
          <a:blip r:embed="rId7"/>
          <a:srcRect t="-16899" b="-16899"/>
          <a:stretch/>
        </p:blipFill>
        <p:spPr>
          <a:xfrm>
            <a:off x="2881892" y="2942942"/>
            <a:ext cx="369393" cy="253684"/>
          </a:xfrm>
          <a:prstGeom prst="rect">
            <a:avLst/>
          </a:prstGeom>
        </p:spPr>
      </p:pic>
      <p:pic>
        <p:nvPicPr>
          <p:cNvPr id="13" name="Graphique 12" descr="Flèche : courbe légère contour">
            <a:extLst>
              <a:ext uri="{FF2B5EF4-FFF2-40B4-BE49-F238E27FC236}">
                <a16:creationId xmlns:a16="http://schemas.microsoft.com/office/drawing/2014/main" id="{D3A81A7E-D995-9580-559B-ECA57313208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82601" y="5896812"/>
            <a:ext cx="768677" cy="768677"/>
          </a:xfrm>
          <a:prstGeom prst="rect">
            <a:avLst/>
          </a:prstGeom>
        </p:spPr>
      </p:pic>
      <p:sp>
        <p:nvSpPr>
          <p:cNvPr id="8" name="Espace réservé du texte 7">
            <a:extLst>
              <a:ext uri="{FF2B5EF4-FFF2-40B4-BE49-F238E27FC236}">
                <a16:creationId xmlns:a16="http://schemas.microsoft.com/office/drawing/2014/main" id="{BE2FAB91-7DCA-CC55-5BD6-A2520F2DAB89}"/>
              </a:ext>
            </a:extLst>
          </p:cNvPr>
          <p:cNvSpPr>
            <a:spLocks noGrp="1"/>
          </p:cNvSpPr>
          <p:nvPr>
            <p:ph type="body" sz="quarter" idx="11"/>
          </p:nvPr>
        </p:nvSpPr>
        <p:spPr>
          <a:xfrm>
            <a:off x="6479106" y="5843519"/>
            <a:ext cx="3898758" cy="546780"/>
          </a:xfrm>
        </p:spPr>
        <p:txBody>
          <a:bodyPr vert="horz" lIns="0" tIns="0" rIns="0" bIns="0" rtlCol="0" anchor="t">
            <a:noAutofit/>
          </a:bodyPr>
          <a:lstStyle/>
          <a:p>
            <a:r>
              <a:rPr lang="fr-FR" dirty="0">
                <a:latin typeface="Montserrat Black"/>
              </a:rPr>
              <a:t>Contribuez à développer l'accès au numérique pour tous</a:t>
            </a:r>
          </a:p>
        </p:txBody>
      </p:sp>
      <p:pic>
        <p:nvPicPr>
          <p:cNvPr id="5" name="Image 4" descr="Une image contenant personne, Visage humain, habits, intérieur&#10;&#10;Description générée automatiquement">
            <a:extLst>
              <a:ext uri="{FF2B5EF4-FFF2-40B4-BE49-F238E27FC236}">
                <a16:creationId xmlns:a16="http://schemas.microsoft.com/office/drawing/2014/main" id="{884D2878-CC18-F181-0F9A-6B3ED2D705CB}"/>
              </a:ext>
            </a:extLst>
          </p:cNvPr>
          <p:cNvPicPr>
            <a:picLocks noChangeAspect="1"/>
          </p:cNvPicPr>
          <p:nvPr/>
        </p:nvPicPr>
        <p:blipFill rotWithShape="1">
          <a:blip r:embed="rId10"/>
          <a:srcRect l="11374" r="13354"/>
          <a:stretch/>
        </p:blipFill>
        <p:spPr>
          <a:xfrm>
            <a:off x="5345905" y="0"/>
            <a:ext cx="5345907" cy="3708000"/>
          </a:xfrm>
          <a:prstGeom prst="rect">
            <a:avLst/>
          </a:prstGeom>
        </p:spPr>
      </p:pic>
      <p:pic>
        <p:nvPicPr>
          <p:cNvPr id="7" name="Image 6" descr="Une image contenant Graphique, conception, Police, Bleu électrique&#10;&#10;Description générée automatiquement">
            <a:extLst>
              <a:ext uri="{FF2B5EF4-FFF2-40B4-BE49-F238E27FC236}">
                <a16:creationId xmlns:a16="http://schemas.microsoft.com/office/drawing/2014/main" id="{0E0D0343-A0D5-3CC3-A6FE-BF4FDD889C70}"/>
              </a:ext>
            </a:extLst>
          </p:cNvPr>
          <p:cNvPicPr>
            <a:picLocks noChangeAspect="1"/>
          </p:cNvPicPr>
          <p:nvPr/>
        </p:nvPicPr>
        <p:blipFill>
          <a:blip r:embed="rId11"/>
          <a:stretch>
            <a:fillRect/>
          </a:stretch>
        </p:blipFill>
        <p:spPr>
          <a:xfrm>
            <a:off x="1955062" y="5930477"/>
            <a:ext cx="914402" cy="914402"/>
          </a:xfrm>
          <a:prstGeom prst="rect">
            <a:avLst/>
          </a:prstGeom>
        </p:spPr>
      </p:pic>
    </p:spTree>
    <p:extLst>
      <p:ext uri="{BB962C8B-B14F-4D97-AF65-F5344CB8AC3E}">
        <p14:creationId xmlns:p14="http://schemas.microsoft.com/office/powerpoint/2010/main" val="303432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space réservé du texte 5">
            <a:extLst>
              <a:ext uri="{FF2B5EF4-FFF2-40B4-BE49-F238E27FC236}">
                <a16:creationId xmlns:a16="http://schemas.microsoft.com/office/drawing/2014/main" id="{C99D8A4D-47C7-5969-291E-32C22A39D675}"/>
              </a:ext>
            </a:extLst>
          </p:cNvPr>
          <p:cNvSpPr txBox="1">
            <a:spLocks/>
          </p:cNvSpPr>
          <p:nvPr/>
        </p:nvSpPr>
        <p:spPr>
          <a:xfrm>
            <a:off x="199268" y="3027423"/>
            <a:ext cx="2242060" cy="3735311"/>
          </a:xfrm>
          <a:prstGeom prst="rect">
            <a:avLst/>
          </a:prstGeom>
        </p:spPr>
        <p:txBody>
          <a:bodyPr vert="horz" lIns="0" tIns="0" rIns="0" bIns="0" rtlCol="0" anchor="t">
            <a:noAutofit/>
          </a:bodyPr>
          <a:lstStyle>
            <a:lvl1pPr marL="0" indent="0" algn="l" defTabSz="1007943" rtl="0" eaLnBrk="1" latinLnBrk="0" hangingPunct="1">
              <a:lnSpc>
                <a:spcPts val="1000"/>
              </a:lnSpc>
              <a:spcBef>
                <a:spcPts val="600"/>
              </a:spcBef>
              <a:buFontTx/>
              <a:buNone/>
              <a:defRPr sz="800" b="0" i="0" kern="1200">
                <a:solidFill>
                  <a:schemeClr val="tx1"/>
                </a:solidFill>
                <a:latin typeface="Montserrat" pitchFamily="2" charset="77"/>
                <a:ea typeface="+mn-ea"/>
                <a:cs typeface="+mn-cs"/>
              </a:defRPr>
            </a:lvl1pPr>
            <a:lvl2pPr marL="0" indent="0" algn="l" defTabSz="1007943" rtl="0" eaLnBrk="1" latinLnBrk="0" hangingPunct="1">
              <a:lnSpc>
                <a:spcPts val="1000"/>
              </a:lnSpc>
              <a:spcBef>
                <a:spcPts val="600"/>
              </a:spcBef>
              <a:buFontTx/>
              <a:buNone/>
              <a:defRPr sz="900" b="1" i="0" kern="1200">
                <a:solidFill>
                  <a:srgbClr val="164194"/>
                </a:solidFill>
                <a:latin typeface="Montserrat Black" pitchFamily="2" charset="77"/>
                <a:ea typeface="+mn-ea"/>
                <a:cs typeface="+mn-cs"/>
              </a:defRPr>
            </a:lvl2pPr>
            <a:lvl3pPr marL="0" indent="-72000" algn="l" defTabSz="1007943" rtl="0" eaLnBrk="1" latinLnBrk="0" hangingPunct="1">
              <a:lnSpc>
                <a:spcPts val="1000"/>
              </a:lnSpc>
              <a:spcBef>
                <a:spcPts val="600"/>
              </a:spcBef>
              <a:buSzPct val="50000"/>
              <a:buFontTx/>
              <a:buBlip>
                <a:blip r:embed="rId3"/>
              </a:buBlip>
              <a:defRPr sz="800" b="0" i="0" kern="1200">
                <a:solidFill>
                  <a:schemeClr val="tx1"/>
                </a:solidFill>
                <a:latin typeface="Montserrat" pitchFamily="2" charset="77"/>
                <a:ea typeface="+mn-ea"/>
                <a:cs typeface="+mn-cs"/>
              </a:defRPr>
            </a:lvl3pPr>
            <a:lvl4pPr marL="1079914" indent="0" algn="l" defTabSz="1007943" rtl="0" eaLnBrk="1" latinLnBrk="0" hangingPunct="1">
              <a:lnSpc>
                <a:spcPts val="1000"/>
              </a:lnSpc>
              <a:spcBef>
                <a:spcPts val="600"/>
              </a:spcBef>
              <a:buSzPct val="60000"/>
              <a:buFontTx/>
              <a:buNone/>
              <a:defRPr sz="800" b="0" i="0" kern="1200">
                <a:solidFill>
                  <a:schemeClr val="tx1"/>
                </a:solidFill>
                <a:latin typeface="Montserrat" pitchFamily="2" charset="77"/>
                <a:ea typeface="+mn-ea"/>
                <a:cs typeface="+mn-cs"/>
              </a:defRPr>
            </a:lvl4pPr>
            <a:lvl5pPr marL="2015886" indent="0" algn="l" defTabSz="1007943" rtl="0" eaLnBrk="1" latinLnBrk="0" hangingPunct="1">
              <a:lnSpc>
                <a:spcPts val="1000"/>
              </a:lnSpc>
              <a:spcBef>
                <a:spcPts val="600"/>
              </a:spcBef>
              <a:buSzPct val="60000"/>
              <a:buFontTx/>
              <a:buNone/>
              <a:defRPr sz="800" b="0" i="0" kern="1200">
                <a:solidFill>
                  <a:schemeClr val="tx1"/>
                </a:solidFill>
                <a:latin typeface="Montserrat" pitchFamily="2" charset="77"/>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12065" marR="22225">
              <a:lnSpc>
                <a:spcPct val="108300"/>
              </a:lnSpc>
              <a:spcBef>
                <a:spcPts val="400"/>
              </a:spcBef>
              <a:buClr>
                <a:srgbClr val="1A80C4"/>
              </a:buClr>
              <a:buSzPct val="110000"/>
              <a:tabLst>
                <a:tab pos="138375" algn="l"/>
              </a:tabLst>
            </a:pPr>
            <a:r>
              <a:rPr lang="fr-FR" sz="1000" b="1" dirty="0">
                <a:solidFill>
                  <a:srgbClr val="164194"/>
                </a:solidFill>
                <a:latin typeface="Montserrat" panose="00000500000000000000" pitchFamily="2" charset="0"/>
              </a:rPr>
              <a:t>Vous aimez le contact humain</a:t>
            </a:r>
            <a:r>
              <a:rPr lang="fr-FR" sz="1000" dirty="0">
                <a:solidFill>
                  <a:srgbClr val="164194"/>
                </a:solidFill>
                <a:latin typeface="Montserrat" panose="00000500000000000000" pitchFamily="2" charset="0"/>
              </a:rPr>
              <a:t>, cherchez une activité qui a du sens dans un secteur d’avenir ? Vous souhaitez faciliter l’accès au numérique des Français ?</a:t>
            </a:r>
          </a:p>
          <a:p>
            <a:pPr marL="12065" marR="22225">
              <a:lnSpc>
                <a:spcPct val="108300"/>
              </a:lnSpc>
              <a:spcBef>
                <a:spcPts val="400"/>
              </a:spcBef>
              <a:buClr>
                <a:srgbClr val="1A80C4"/>
              </a:buClr>
              <a:buSzPct val="110000"/>
              <a:tabLst>
                <a:tab pos="138375" algn="l"/>
              </a:tabLst>
            </a:pPr>
            <a:r>
              <a:rPr lang="fr-FR" sz="1000" dirty="0">
                <a:solidFill>
                  <a:srgbClr val="164194"/>
                </a:solidFill>
                <a:latin typeface="Montserrat" panose="00000500000000000000" pitchFamily="2" charset="0"/>
              </a:rPr>
              <a:t>Vous développerez des connaissances et des compétences durables, attestées par une certification d’État délivré à l’issue de votre parcours.</a:t>
            </a:r>
          </a:p>
          <a:p>
            <a:pPr marL="12065" marR="22225">
              <a:lnSpc>
                <a:spcPct val="108300"/>
              </a:lnSpc>
              <a:spcBef>
                <a:spcPts val="400"/>
              </a:spcBef>
              <a:buClr>
                <a:srgbClr val="1A80C4"/>
              </a:buClr>
              <a:buSzPct val="110000"/>
              <a:tabLst>
                <a:tab pos="138375" algn="l"/>
              </a:tabLst>
            </a:pPr>
            <a:endParaRPr lang="fr-FR" sz="1000" dirty="0">
              <a:solidFill>
                <a:srgbClr val="164194"/>
              </a:solidFill>
              <a:latin typeface="Montserrat" panose="00000500000000000000" pitchFamily="2" charset="0"/>
            </a:endParaRPr>
          </a:p>
          <a:p>
            <a:pPr marL="12065" marR="22225">
              <a:lnSpc>
                <a:spcPct val="108300"/>
              </a:lnSpc>
              <a:spcBef>
                <a:spcPts val="400"/>
              </a:spcBef>
              <a:buClr>
                <a:srgbClr val="1A80C4"/>
              </a:buClr>
              <a:buSzPct val="110000"/>
              <a:tabLst>
                <a:tab pos="138375" algn="l"/>
              </a:tabLst>
            </a:pPr>
            <a:r>
              <a:rPr lang="fr-FR" sz="1000" b="1" dirty="0">
                <a:solidFill>
                  <a:srgbClr val="164194"/>
                </a:solidFill>
                <a:latin typeface="Montserrat" panose="00000500000000000000" pitchFamily="2" charset="0"/>
              </a:rPr>
              <a:t>Pendant la mission, vous animez des ateliers collectifs, individuels ou à distance pour initier et former vos concitoyens au numérique</a:t>
            </a:r>
            <a:r>
              <a:rPr lang="fr-FR" sz="1000" dirty="0">
                <a:solidFill>
                  <a:srgbClr val="164194"/>
                </a:solidFill>
                <a:latin typeface="Montserrat" panose="00000500000000000000" pitchFamily="2" charset="0"/>
              </a:rPr>
              <a:t>. </a:t>
            </a:r>
          </a:p>
          <a:p>
            <a:pPr marL="12700" marR="22225">
              <a:lnSpc>
                <a:spcPct val="108300"/>
              </a:lnSpc>
              <a:spcBef>
                <a:spcPts val="400"/>
              </a:spcBef>
              <a:buClr>
                <a:srgbClr val="1A80C4"/>
              </a:buClr>
              <a:buSzPct val="110000"/>
              <a:tabLst>
                <a:tab pos="138375" algn="l"/>
              </a:tabLst>
            </a:pPr>
            <a:endParaRPr lang="fr-FR" sz="1000" dirty="0">
              <a:solidFill>
                <a:srgbClr val="164194"/>
              </a:solidFill>
              <a:latin typeface="Montserrat" panose="00000500000000000000" pitchFamily="2" charset="0"/>
              <a:cs typeface="Montserrat Light"/>
            </a:endParaRPr>
          </a:p>
          <a:p>
            <a:pPr>
              <a:lnSpc>
                <a:spcPct val="100000"/>
              </a:lnSpc>
            </a:pPr>
            <a:endParaRPr lang="fr-FR" sz="1000" dirty="0">
              <a:solidFill>
                <a:srgbClr val="164194"/>
              </a:solidFill>
              <a:latin typeface="Montserrat" panose="00000500000000000000" pitchFamily="2" charset="0"/>
            </a:endParaRPr>
          </a:p>
        </p:txBody>
      </p:sp>
      <p:sp>
        <p:nvSpPr>
          <p:cNvPr id="22" name="Espace réservé du texte 5">
            <a:extLst>
              <a:ext uri="{FF2B5EF4-FFF2-40B4-BE49-F238E27FC236}">
                <a16:creationId xmlns:a16="http://schemas.microsoft.com/office/drawing/2014/main" id="{B9866C5B-6E22-377F-E889-14A6822E6E64}"/>
              </a:ext>
            </a:extLst>
          </p:cNvPr>
          <p:cNvSpPr txBox="1">
            <a:spLocks/>
          </p:cNvSpPr>
          <p:nvPr/>
        </p:nvSpPr>
        <p:spPr>
          <a:xfrm>
            <a:off x="8170883" y="3549341"/>
            <a:ext cx="2256789" cy="3240402"/>
          </a:xfrm>
          <a:prstGeom prst="rect">
            <a:avLst/>
          </a:prstGeom>
        </p:spPr>
        <p:txBody>
          <a:bodyPr vert="horz" lIns="0" tIns="0" rIns="0" bIns="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spcAft>
                <a:spcPts val="600"/>
              </a:spcAft>
              <a:buClr>
                <a:srgbClr val="164194"/>
              </a:buClr>
              <a:buFont typeface="Arial" panose="020B0604020202020204" pitchFamily="34" charset="0"/>
              <a:buChar char="•"/>
            </a:pPr>
            <a:r>
              <a:rPr lang="fr-FR" sz="1000" dirty="0">
                <a:solidFill>
                  <a:srgbClr val="164194"/>
                </a:solidFill>
                <a:latin typeface="Montserrat" panose="00000500000000000000" pitchFamily="2" charset="0"/>
              </a:rPr>
              <a:t>Si votre candidature est retenue, vous serez invité par votre EMRG </a:t>
            </a:r>
            <a:r>
              <a:rPr lang="fr-FR" sz="1000" b="1" dirty="0">
                <a:solidFill>
                  <a:srgbClr val="164194"/>
                </a:solidFill>
                <a:latin typeface="Montserrat" panose="00000500000000000000" pitchFamily="2" charset="0"/>
              </a:rPr>
              <a:t>à passer des épreuves de sélection</a:t>
            </a:r>
          </a:p>
          <a:p>
            <a:pPr marL="171450" indent="-171450">
              <a:spcAft>
                <a:spcPts val="600"/>
              </a:spcAft>
              <a:buClr>
                <a:srgbClr val="164194"/>
              </a:buClr>
              <a:buFont typeface="Arial" panose="020B0604020202020204" pitchFamily="34" charset="0"/>
              <a:buChar char="•"/>
            </a:pPr>
            <a:r>
              <a:rPr lang="fr-FR" sz="1000" dirty="0">
                <a:solidFill>
                  <a:srgbClr val="164194"/>
                </a:solidFill>
                <a:latin typeface="Montserrat" panose="00000500000000000000" pitchFamily="2" charset="0"/>
              </a:rPr>
              <a:t>Si vous êtes retenus, vous commencerez votre mission après un préavis de 2 mois.</a:t>
            </a:r>
          </a:p>
          <a:p>
            <a:pPr marL="171450" indent="-171450">
              <a:spcAft>
                <a:spcPts val="600"/>
              </a:spcAft>
              <a:buClr>
                <a:srgbClr val="164194"/>
              </a:buClr>
              <a:buFont typeface="Arial" panose="020B0604020202020204" pitchFamily="34" charset="0"/>
              <a:buChar char="•"/>
            </a:pPr>
            <a:r>
              <a:rPr lang="fr-FR" sz="1000" dirty="0">
                <a:solidFill>
                  <a:srgbClr val="164194"/>
                </a:solidFill>
                <a:latin typeface="Montserrat" panose="00000500000000000000" pitchFamily="2" charset="0"/>
              </a:rPr>
              <a:t>Vous bénéficierez d’un dispositif de </a:t>
            </a:r>
            <a:r>
              <a:rPr lang="fr-FR" sz="1000" b="1" dirty="0">
                <a:solidFill>
                  <a:srgbClr val="164194"/>
                </a:solidFill>
                <a:latin typeface="Montserrat" panose="00000500000000000000" pitchFamily="2" charset="0"/>
              </a:rPr>
              <a:t>formation </a:t>
            </a:r>
            <a:r>
              <a:rPr lang="fr-FR" sz="1000" dirty="0">
                <a:solidFill>
                  <a:srgbClr val="164194"/>
                </a:solidFill>
                <a:latin typeface="Montserrat" panose="00000500000000000000" pitchFamily="2" charset="0"/>
              </a:rPr>
              <a:t>adapté à votre niveau </a:t>
            </a:r>
          </a:p>
          <a:p>
            <a:pPr marL="171450" indent="-171450">
              <a:spcAft>
                <a:spcPts val="600"/>
              </a:spcAft>
              <a:buClr>
                <a:srgbClr val="164194"/>
              </a:buClr>
              <a:buFont typeface="Arial" panose="020B0604020202020204" pitchFamily="34" charset="0"/>
              <a:buChar char="•"/>
            </a:pPr>
            <a:r>
              <a:rPr lang="fr-FR" sz="1000" dirty="0">
                <a:solidFill>
                  <a:srgbClr val="164194"/>
                </a:solidFill>
                <a:latin typeface="Montserrat" panose="00000500000000000000" pitchFamily="2" charset="0"/>
              </a:rPr>
              <a:t>Vous serez animé par un Animateur National  et un Conseiller Numérique Référent.</a:t>
            </a:r>
          </a:p>
          <a:p>
            <a:pPr marL="171450" indent="-171450">
              <a:spcAft>
                <a:spcPts val="600"/>
              </a:spcAft>
              <a:buClr>
                <a:srgbClr val="164194"/>
              </a:buClr>
              <a:buFont typeface="Arial" panose="020B0604020202020204" pitchFamily="34" charset="0"/>
              <a:buChar char="•"/>
            </a:pPr>
            <a:r>
              <a:rPr lang="fr-FR" sz="1000" dirty="0">
                <a:solidFill>
                  <a:srgbClr val="164194"/>
                </a:solidFill>
                <a:latin typeface="Montserrat" panose="00000500000000000000" pitchFamily="2" charset="0"/>
              </a:rPr>
              <a:t>La formation propose une certification reconnue par l’Etat</a:t>
            </a:r>
          </a:p>
        </p:txBody>
      </p:sp>
      <p:grpSp>
        <p:nvGrpSpPr>
          <p:cNvPr id="23" name="Groupe 22">
            <a:extLst>
              <a:ext uri="{FF2B5EF4-FFF2-40B4-BE49-F238E27FC236}">
                <a16:creationId xmlns:a16="http://schemas.microsoft.com/office/drawing/2014/main" id="{FEC63E0A-B60F-F92E-23FB-EC5A126C35A2}"/>
              </a:ext>
            </a:extLst>
          </p:cNvPr>
          <p:cNvGrpSpPr/>
          <p:nvPr/>
        </p:nvGrpSpPr>
        <p:grpSpPr>
          <a:xfrm>
            <a:off x="5617464" y="4011351"/>
            <a:ext cx="2242059" cy="2473451"/>
            <a:chOff x="2896009" y="5722474"/>
            <a:chExt cx="2170303" cy="1101278"/>
          </a:xfrm>
        </p:grpSpPr>
        <p:sp>
          <p:nvSpPr>
            <p:cNvPr id="24" name="Rectangle : coins arrondis 7">
              <a:extLst>
                <a:ext uri="{FF2B5EF4-FFF2-40B4-BE49-F238E27FC236}">
                  <a16:creationId xmlns:a16="http://schemas.microsoft.com/office/drawing/2014/main" id="{3FF59712-EC31-C6DC-7A0F-BA796D95F4D1}"/>
                </a:ext>
              </a:extLst>
            </p:cNvPr>
            <p:cNvSpPr/>
            <p:nvPr/>
          </p:nvSpPr>
          <p:spPr>
            <a:xfrm>
              <a:off x="2896009" y="5722474"/>
              <a:ext cx="2170303" cy="1101278"/>
            </a:xfrm>
            <a:prstGeom prst="roundRect">
              <a:avLst>
                <a:gd name="adj" fmla="val 9343"/>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sz="2000" dirty="0"/>
            </a:p>
          </p:txBody>
        </p:sp>
        <p:sp>
          <p:nvSpPr>
            <p:cNvPr id="25" name="ZoneTexte 24">
              <a:extLst>
                <a:ext uri="{FF2B5EF4-FFF2-40B4-BE49-F238E27FC236}">
                  <a16:creationId xmlns:a16="http://schemas.microsoft.com/office/drawing/2014/main" id="{B677557B-9AA3-2691-2EE0-CAECD60A897C}"/>
                </a:ext>
              </a:extLst>
            </p:cNvPr>
            <p:cNvSpPr txBox="1"/>
            <p:nvPr/>
          </p:nvSpPr>
          <p:spPr>
            <a:xfrm>
              <a:off x="3079589" y="5735407"/>
              <a:ext cx="1835676" cy="1046461"/>
            </a:xfrm>
            <a:prstGeom prst="rect">
              <a:avLst/>
            </a:prstGeom>
            <a:noFill/>
          </p:spPr>
          <p:txBody>
            <a:bodyPr wrap="square" lIns="0" tIns="0" rIns="0" bIns="0" anchor="ctr">
              <a:noAutofit/>
            </a:bodyPr>
            <a:lstStyle/>
            <a:p>
              <a:r>
                <a:rPr lang="fr-FR" sz="1100" b="1" dirty="0">
                  <a:solidFill>
                    <a:srgbClr val="164194"/>
                  </a:solidFill>
                  <a:latin typeface="Montserrat ExtraBold"/>
                  <a:ea typeface="Montserrat" panose="00000500000000000000" pitchFamily="2" charset="0"/>
                  <a:cs typeface="Times New Roman"/>
                </a:rPr>
                <a:t>Les missions sont ouvertes à tous les postières / postiers de La Poste SA de la classe 1 et 2 détenant le permis B</a:t>
              </a:r>
            </a:p>
            <a:p>
              <a:endParaRPr lang="fr-FR" sz="1100" b="1" dirty="0">
                <a:solidFill>
                  <a:srgbClr val="164194"/>
                </a:solidFill>
                <a:latin typeface="Montserrat ExtraBold" panose="00000900000000000000" pitchFamily="2" charset="0"/>
                <a:ea typeface="Montserrat" panose="00000500000000000000" pitchFamily="2" charset="0"/>
                <a:cs typeface="Times New Roman" panose="02020603050405020304" pitchFamily="18" charset="0"/>
              </a:endParaRPr>
            </a:p>
            <a:p>
              <a:r>
                <a:rPr lang="fr-FR" sz="1100" b="1" dirty="0">
                  <a:solidFill>
                    <a:srgbClr val="00A9A8"/>
                  </a:solidFill>
                  <a:latin typeface="Montserrat ExtraBold"/>
                  <a:ea typeface="Montserrat" panose="00000500000000000000" pitchFamily="2" charset="0"/>
                  <a:cs typeface="Times New Roman"/>
                </a:rPr>
                <a:t>Les postières / postiers seront sous lettre de mission qui démarrera au premier jour de la formation et se terminera le 31 décembre 2026</a:t>
              </a:r>
              <a:endParaRPr lang="fr-FR" sz="1100" dirty="0">
                <a:solidFill>
                  <a:srgbClr val="00A9A8"/>
                </a:solidFill>
                <a:latin typeface="Montserrat ExtraBold"/>
                <a:ea typeface="Montserrat" panose="00000500000000000000" pitchFamily="2" charset="0"/>
                <a:cs typeface="Times New Roman"/>
              </a:endParaRPr>
            </a:p>
          </p:txBody>
        </p:sp>
      </p:grpSp>
      <p:sp>
        <p:nvSpPr>
          <p:cNvPr id="26" name="object 19">
            <a:extLst>
              <a:ext uri="{FF2B5EF4-FFF2-40B4-BE49-F238E27FC236}">
                <a16:creationId xmlns:a16="http://schemas.microsoft.com/office/drawing/2014/main" id="{8DA851F2-5F27-A087-CF63-7D8790F79A79}"/>
              </a:ext>
            </a:extLst>
          </p:cNvPr>
          <p:cNvSpPr txBox="1"/>
          <p:nvPr/>
        </p:nvSpPr>
        <p:spPr>
          <a:xfrm>
            <a:off x="152089" y="1126179"/>
            <a:ext cx="5207054" cy="1606465"/>
          </a:xfrm>
          <a:prstGeom prst="rect">
            <a:avLst/>
          </a:prstGeom>
        </p:spPr>
        <p:txBody>
          <a:bodyPr vert="horz" wrap="square" lIns="0" tIns="17780" rIns="0" bIns="0" rtlCol="0" anchor="t">
            <a:spAutoFit/>
          </a:bodyPr>
          <a:lstStyle/>
          <a:p>
            <a:pPr marL="12065" marR="22225" defTabSz="1007943">
              <a:lnSpc>
                <a:spcPct val="108300"/>
              </a:lnSpc>
              <a:spcBef>
                <a:spcPts val="400"/>
              </a:spcBef>
              <a:buClr>
                <a:srgbClr val="1A80C4"/>
              </a:buClr>
              <a:buSzPct val="110000"/>
              <a:tabLst>
                <a:tab pos="138375" algn="l"/>
              </a:tabLst>
            </a:pPr>
            <a:r>
              <a:rPr lang="fr-FR" sz="1000" dirty="0">
                <a:solidFill>
                  <a:srgbClr val="164194"/>
                </a:solidFill>
                <a:latin typeface="Montserrat"/>
              </a:rPr>
              <a:t>Dans le cadre du plan de relance du gouvernement, l’accompagnement au numérique pour tous, partout sur le territoire, constitue une priorité du Gouvernement, pour permettre à tout citoyen l’usage du numérique au quotidien. </a:t>
            </a:r>
            <a:endParaRPr lang="fr-FR" sz="1000" dirty="0">
              <a:solidFill>
                <a:srgbClr val="164194"/>
              </a:solidFill>
              <a:latin typeface="Montserrat" panose="00000500000000000000" pitchFamily="2" charset="0"/>
            </a:endParaRPr>
          </a:p>
          <a:p>
            <a:pPr marL="12065" marR="22225" defTabSz="1007943">
              <a:lnSpc>
                <a:spcPct val="108300"/>
              </a:lnSpc>
              <a:spcBef>
                <a:spcPts val="400"/>
              </a:spcBef>
              <a:buClr>
                <a:srgbClr val="1A80C4"/>
              </a:buClr>
              <a:buSzPct val="110000"/>
              <a:tabLst>
                <a:tab pos="138375" algn="l"/>
              </a:tabLst>
            </a:pPr>
            <a:endParaRPr lang="fr-FR" sz="1000" dirty="0">
              <a:solidFill>
                <a:srgbClr val="164194"/>
              </a:solidFill>
              <a:latin typeface="Montserrat" panose="00000500000000000000" pitchFamily="2" charset="0"/>
            </a:endParaRPr>
          </a:p>
          <a:p>
            <a:pPr marL="12065" marR="22225" defTabSz="1007943">
              <a:lnSpc>
                <a:spcPct val="108300"/>
              </a:lnSpc>
              <a:spcBef>
                <a:spcPts val="400"/>
              </a:spcBef>
              <a:buClr>
                <a:srgbClr val="1A80C4"/>
              </a:buClr>
              <a:buSzPct val="110000"/>
              <a:tabLst>
                <a:tab pos="138375" algn="l"/>
              </a:tabLst>
            </a:pPr>
            <a:r>
              <a:rPr lang="fr-FR" sz="1000" b="1" dirty="0">
                <a:solidFill>
                  <a:srgbClr val="164194"/>
                </a:solidFill>
                <a:latin typeface="Montserrat"/>
              </a:rPr>
              <a:t>La Poste, a été sélectionnée pour déployer des « Conseillers Numériques » </a:t>
            </a:r>
            <a:r>
              <a:rPr lang="fr-FR" sz="1000" dirty="0">
                <a:solidFill>
                  <a:srgbClr val="164194"/>
                </a:solidFill>
                <a:latin typeface="Montserrat"/>
              </a:rPr>
              <a:t>grâce à son maillage territorial et étant en mesure de détecter massivement les publics en situation d’illectronisme et de leur proposer des solutions adaptées à leurs besoins. </a:t>
            </a:r>
            <a:endParaRPr lang="fr-FR" sz="1000" dirty="0">
              <a:solidFill>
                <a:srgbClr val="164194"/>
              </a:solidFill>
              <a:latin typeface="Montserrat" panose="00000500000000000000" pitchFamily="2" charset="0"/>
            </a:endParaRPr>
          </a:p>
        </p:txBody>
      </p:sp>
      <p:sp>
        <p:nvSpPr>
          <p:cNvPr id="27" name="object 11">
            <a:extLst>
              <a:ext uri="{FF2B5EF4-FFF2-40B4-BE49-F238E27FC236}">
                <a16:creationId xmlns:a16="http://schemas.microsoft.com/office/drawing/2014/main" id="{C51AEAB2-F5F9-B944-CA3C-6D239D6EFE46}"/>
              </a:ext>
            </a:extLst>
          </p:cNvPr>
          <p:cNvSpPr txBox="1"/>
          <p:nvPr/>
        </p:nvSpPr>
        <p:spPr>
          <a:xfrm>
            <a:off x="2880592" y="2960709"/>
            <a:ext cx="2405047" cy="3523121"/>
          </a:xfrm>
          <a:prstGeom prst="rect">
            <a:avLst/>
          </a:prstGeom>
        </p:spPr>
        <p:txBody>
          <a:bodyPr vert="horz" wrap="square" lIns="0" tIns="54587" rIns="0" bIns="0" rtlCol="0" anchor="t">
            <a:spAutoFit/>
          </a:bodyPr>
          <a:lstStyle/>
          <a:p>
            <a:pPr marL="12065" marR="22225" defTabSz="1007943">
              <a:lnSpc>
                <a:spcPct val="108300"/>
              </a:lnSpc>
              <a:spcBef>
                <a:spcPts val="400"/>
              </a:spcBef>
              <a:buClr>
                <a:srgbClr val="1A80C4"/>
              </a:buClr>
              <a:buSzPct val="110000"/>
              <a:tabLst>
                <a:tab pos="138375" algn="l"/>
              </a:tabLst>
            </a:pPr>
            <a:r>
              <a:rPr lang="fr-FR" sz="1000" dirty="0">
                <a:solidFill>
                  <a:srgbClr val="164194"/>
                </a:solidFill>
                <a:latin typeface="Montserrat"/>
              </a:rPr>
              <a:t>Le Conseiller Numérique accompagne les clients sur 3 thématiques  prioritaires :  </a:t>
            </a:r>
            <a:endParaRPr lang="fr-FR" sz="1000" dirty="0">
              <a:solidFill>
                <a:srgbClr val="164194"/>
              </a:solidFill>
              <a:latin typeface="Montserrat" panose="00000500000000000000" pitchFamily="2" charset="0"/>
            </a:endParaRPr>
          </a:p>
          <a:p>
            <a:pPr marL="183515" marR="22225" indent="-171450" defTabSz="1007943">
              <a:lnSpc>
                <a:spcPct val="108300"/>
              </a:lnSpc>
              <a:spcBef>
                <a:spcPts val="400"/>
              </a:spcBef>
              <a:buClr>
                <a:srgbClr val="009941"/>
              </a:buClr>
              <a:buSzPct val="110000"/>
              <a:buFont typeface="Arial" panose="020B0604020202020204" pitchFamily="34" charset="0"/>
              <a:buChar char="•"/>
              <a:tabLst>
                <a:tab pos="138375" algn="l"/>
              </a:tabLst>
            </a:pPr>
            <a:r>
              <a:rPr lang="fr-FR" sz="1000" b="1" dirty="0">
                <a:solidFill>
                  <a:srgbClr val="164194"/>
                </a:solidFill>
                <a:latin typeface="Montserrat"/>
              </a:rPr>
              <a:t> Soutenir les clients dans leurs usages quotidiens du numérique </a:t>
            </a:r>
            <a:r>
              <a:rPr lang="fr-FR" sz="1000" dirty="0">
                <a:solidFill>
                  <a:srgbClr val="164194"/>
                </a:solidFill>
                <a:latin typeface="Montserrat"/>
              </a:rPr>
              <a:t>(s'approprier les matériels informatiques, travailler à distance, vendre un objet, acheter en ligne consulter un médecin... )</a:t>
            </a:r>
            <a:endParaRPr lang="fr-FR" sz="1000" dirty="0">
              <a:solidFill>
                <a:srgbClr val="164194"/>
              </a:solidFill>
              <a:latin typeface="Montserrat" panose="00000500000000000000" pitchFamily="2" charset="0"/>
            </a:endParaRPr>
          </a:p>
          <a:p>
            <a:pPr marL="183515" marR="22225" indent="-171450" defTabSz="1007943">
              <a:lnSpc>
                <a:spcPct val="108300"/>
              </a:lnSpc>
              <a:spcBef>
                <a:spcPts val="400"/>
              </a:spcBef>
              <a:buClr>
                <a:srgbClr val="009941"/>
              </a:buClr>
              <a:buSzPct val="110000"/>
              <a:buFont typeface="Arial" panose="020B0604020202020204" pitchFamily="34" charset="0"/>
              <a:buChar char="•"/>
              <a:tabLst>
                <a:tab pos="138375" algn="l"/>
              </a:tabLst>
            </a:pPr>
            <a:r>
              <a:rPr lang="fr-FR" sz="1000" dirty="0">
                <a:solidFill>
                  <a:srgbClr val="164194"/>
                </a:solidFill>
                <a:latin typeface="Montserrat"/>
              </a:rPr>
              <a:t>Les  </a:t>
            </a:r>
            <a:r>
              <a:rPr lang="fr-FR" sz="1000" b="1" dirty="0">
                <a:solidFill>
                  <a:srgbClr val="164194"/>
                </a:solidFill>
                <a:latin typeface="Montserrat"/>
              </a:rPr>
              <a:t>sensibiliser aux enjeux du numérique</a:t>
            </a:r>
            <a:r>
              <a:rPr lang="fr-FR" sz="1000" dirty="0">
                <a:solidFill>
                  <a:srgbClr val="164194"/>
                </a:solidFill>
                <a:latin typeface="Montserrat"/>
              </a:rPr>
              <a:t> et favoriser des usages citoyens et critiques (lutte contre les fausses informations, protection des données personnelles, maîtrise des réseaux sociaux,… )</a:t>
            </a:r>
          </a:p>
          <a:p>
            <a:pPr marL="183515" marR="22225" indent="-171450" defTabSz="1007943">
              <a:lnSpc>
                <a:spcPct val="108300"/>
              </a:lnSpc>
              <a:spcBef>
                <a:spcPts val="400"/>
              </a:spcBef>
              <a:buClr>
                <a:srgbClr val="009941"/>
              </a:buClr>
              <a:buSzPct val="110000"/>
              <a:buFont typeface="Arial" panose="020B0604020202020204" pitchFamily="34" charset="0"/>
              <a:buChar char="•"/>
              <a:tabLst>
                <a:tab pos="138375" algn="l"/>
              </a:tabLst>
            </a:pPr>
            <a:r>
              <a:rPr lang="fr-FR" sz="1000" dirty="0">
                <a:solidFill>
                  <a:srgbClr val="164194"/>
                </a:solidFill>
                <a:latin typeface="Montserrat"/>
              </a:rPr>
              <a:t> Les </a:t>
            </a:r>
            <a:r>
              <a:rPr lang="fr-FR" sz="1000" b="1" dirty="0">
                <a:solidFill>
                  <a:srgbClr val="164194"/>
                </a:solidFill>
                <a:latin typeface="Montserrat"/>
              </a:rPr>
              <a:t>accompagner vers l'autonomie pour réaliser, seuls, des démarches administratives en ligne.</a:t>
            </a:r>
          </a:p>
        </p:txBody>
      </p:sp>
      <p:grpSp>
        <p:nvGrpSpPr>
          <p:cNvPr id="4" name="Groupe 3">
            <a:extLst>
              <a:ext uri="{FF2B5EF4-FFF2-40B4-BE49-F238E27FC236}">
                <a16:creationId xmlns:a16="http://schemas.microsoft.com/office/drawing/2014/main" id="{5D5CF640-EC31-A8B1-0C82-F29D7999B348}"/>
              </a:ext>
            </a:extLst>
          </p:cNvPr>
          <p:cNvGrpSpPr/>
          <p:nvPr/>
        </p:nvGrpSpPr>
        <p:grpSpPr>
          <a:xfrm>
            <a:off x="8170882" y="1220879"/>
            <a:ext cx="2256790" cy="2043800"/>
            <a:chOff x="8185616" y="1328764"/>
            <a:chExt cx="2256790" cy="2043800"/>
          </a:xfrm>
        </p:grpSpPr>
        <p:sp>
          <p:nvSpPr>
            <p:cNvPr id="2" name="Rectangle : coins arrondis 1">
              <a:extLst>
                <a:ext uri="{FF2B5EF4-FFF2-40B4-BE49-F238E27FC236}">
                  <a16:creationId xmlns:a16="http://schemas.microsoft.com/office/drawing/2014/main" id="{FFFEF3AF-4078-CDEC-8ED2-46CBD86D297E}"/>
                </a:ext>
              </a:extLst>
            </p:cNvPr>
            <p:cNvSpPr/>
            <p:nvPr/>
          </p:nvSpPr>
          <p:spPr>
            <a:xfrm>
              <a:off x="8185616" y="1328764"/>
              <a:ext cx="2256790" cy="2033554"/>
            </a:xfrm>
            <a:prstGeom prst="roundRect">
              <a:avLst>
                <a:gd name="adj" fmla="val 9343"/>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3" name="ZoneTexte 2">
              <a:extLst>
                <a:ext uri="{FF2B5EF4-FFF2-40B4-BE49-F238E27FC236}">
                  <a16:creationId xmlns:a16="http://schemas.microsoft.com/office/drawing/2014/main" id="{360991EC-84AF-E6CE-90E6-413CF0C4F76C}"/>
                </a:ext>
              </a:extLst>
            </p:cNvPr>
            <p:cNvSpPr txBox="1"/>
            <p:nvPr/>
          </p:nvSpPr>
          <p:spPr>
            <a:xfrm>
              <a:off x="8450946" y="1477849"/>
              <a:ext cx="1954471" cy="1894715"/>
            </a:xfrm>
            <a:prstGeom prst="rect">
              <a:avLst/>
            </a:prstGeom>
            <a:noFill/>
          </p:spPr>
          <p:txBody>
            <a:bodyPr wrap="square" lIns="0" tIns="0" rIns="0" bIns="0" anchor="t">
              <a:noAutofit/>
            </a:bodyPr>
            <a:lstStyle/>
            <a:p>
              <a:pPr>
                <a:lnSpc>
                  <a:spcPts val="1300"/>
                </a:lnSpc>
              </a:pPr>
              <a:r>
                <a:rPr lang="fr-FR" sz="1200" b="1" dirty="0">
                  <a:solidFill>
                    <a:srgbClr val="00A9A8"/>
                  </a:solidFill>
                  <a:effectLst/>
                  <a:latin typeface="Montserrat ExtraBold" panose="00000900000000000000" pitchFamily="2" charset="0"/>
                </a:rPr>
                <a:t>Pour postuler, </a:t>
              </a:r>
              <a:br>
                <a:rPr lang="fr-FR" sz="1200" b="1" dirty="0">
                  <a:solidFill>
                    <a:srgbClr val="00A9A8"/>
                  </a:solidFill>
                  <a:effectLst/>
                  <a:latin typeface="Montserrat ExtraBold" panose="00000900000000000000" pitchFamily="2" charset="0"/>
                </a:rPr>
              </a:br>
              <a:r>
                <a:rPr lang="fr-FR" sz="1200" b="1" dirty="0">
                  <a:solidFill>
                    <a:srgbClr val="00A9A8"/>
                  </a:solidFill>
                  <a:effectLst/>
                  <a:latin typeface="Montserrat ExtraBold" panose="00000900000000000000" pitchFamily="2" charset="0"/>
                </a:rPr>
                <a:t>c’est simple : </a:t>
              </a:r>
              <a:endParaRPr lang="fr-FR" sz="1100" b="1" dirty="0">
                <a:solidFill>
                  <a:srgbClr val="00A9A8"/>
                </a:solidFill>
                <a:latin typeface="Montserrat ExtraBold" panose="00000900000000000000" pitchFamily="2" charset="0"/>
              </a:endParaRPr>
            </a:p>
            <a:p>
              <a:pPr>
                <a:lnSpc>
                  <a:spcPts val="1200"/>
                </a:lnSpc>
                <a:spcBef>
                  <a:spcPts val="800"/>
                </a:spcBef>
              </a:pPr>
              <a:r>
                <a:rPr lang="fr-FR" sz="1100" b="1" dirty="0">
                  <a:solidFill>
                    <a:srgbClr val="164194"/>
                  </a:solidFill>
                  <a:latin typeface="Montserrat ExtraBold" panose="00000900000000000000" pitchFamily="2" charset="0"/>
                </a:rPr>
                <a:t>déposez </a:t>
              </a:r>
              <a:br>
                <a:rPr lang="fr-FR" sz="1100" b="1" dirty="0">
                  <a:latin typeface="Montserrat ExtraBold" panose="00000900000000000000" pitchFamily="2" charset="0"/>
                </a:rPr>
              </a:br>
              <a:r>
                <a:rPr lang="fr-FR" sz="1100" b="1" dirty="0">
                  <a:solidFill>
                    <a:srgbClr val="164194"/>
                  </a:solidFill>
                  <a:latin typeface="Montserrat ExtraBold" panose="00000900000000000000" pitchFamily="2" charset="0"/>
                </a:rPr>
                <a:t>votre candidature </a:t>
              </a:r>
              <a:br>
                <a:rPr lang="fr-FR" sz="1100" b="1" dirty="0">
                  <a:latin typeface="Montserrat ExtraBold" panose="00000900000000000000" pitchFamily="2" charset="0"/>
                </a:rPr>
              </a:br>
              <a:r>
                <a:rPr lang="fr-FR" sz="1100" b="1" dirty="0">
                  <a:solidFill>
                    <a:srgbClr val="164194"/>
                  </a:solidFill>
                  <a:latin typeface="Montserrat ExtraBold" panose="00000900000000000000" pitchFamily="2" charset="0"/>
                </a:rPr>
                <a:t>sur la Bourse d’Emplois </a:t>
              </a:r>
            </a:p>
            <a:p>
              <a:pPr>
                <a:lnSpc>
                  <a:spcPts val="1200"/>
                </a:lnSpc>
                <a:spcBef>
                  <a:spcPts val="800"/>
                </a:spcBef>
              </a:pPr>
              <a:r>
                <a:rPr lang="fr-FR" sz="1100" b="1" dirty="0">
                  <a:solidFill>
                    <a:srgbClr val="164194"/>
                  </a:solidFill>
                  <a:latin typeface="Montserrat ExtraBold" panose="00000900000000000000" pitchFamily="2" charset="0"/>
                </a:rPr>
                <a:t>Recherchez « Itinéraire balisé Conseillère/Conseiller Numérique 2024 »</a:t>
              </a:r>
              <a:endParaRPr lang="fr-FR" dirty="0">
                <a:latin typeface="Montserrat ExtraBold" panose="00000900000000000000" pitchFamily="2" charset="0"/>
              </a:endParaRPr>
            </a:p>
          </p:txBody>
        </p:sp>
      </p:grpSp>
      <p:sp>
        <p:nvSpPr>
          <p:cNvPr id="7" name="ZoneTexte 6">
            <a:extLst>
              <a:ext uri="{FF2B5EF4-FFF2-40B4-BE49-F238E27FC236}">
                <a16:creationId xmlns:a16="http://schemas.microsoft.com/office/drawing/2014/main" id="{5E907A3E-35E2-8E1E-54FB-D1335C57FE03}"/>
              </a:ext>
            </a:extLst>
          </p:cNvPr>
          <p:cNvSpPr txBox="1"/>
          <p:nvPr/>
        </p:nvSpPr>
        <p:spPr>
          <a:xfrm>
            <a:off x="-24021" y="329960"/>
            <a:ext cx="5353812" cy="369332"/>
          </a:xfrm>
          <a:prstGeom prst="rect">
            <a:avLst/>
          </a:prstGeom>
          <a:noFill/>
        </p:spPr>
        <p:txBody>
          <a:bodyPr wrap="square">
            <a:spAutoFit/>
          </a:bodyPr>
          <a:lstStyle/>
          <a:p>
            <a:pPr algn="ctr"/>
            <a:r>
              <a:rPr lang="fr-FR" b="1" dirty="0">
                <a:solidFill>
                  <a:schemeClr val="bg1"/>
                </a:solidFill>
                <a:latin typeface="Montserrat ExtraBold" pitchFamily="2" charset="77"/>
              </a:rPr>
              <a:t>UNE MISSION PRIORITAIRE  </a:t>
            </a:r>
            <a:endParaRPr lang="fr-FR" b="1" i="0" dirty="0">
              <a:solidFill>
                <a:schemeClr val="bg1"/>
              </a:solidFill>
              <a:effectLst/>
              <a:latin typeface="Montserrat ExtraBold" pitchFamily="2" charset="77"/>
            </a:endParaRPr>
          </a:p>
        </p:txBody>
      </p:sp>
      <p:sp>
        <p:nvSpPr>
          <p:cNvPr id="11" name="ZoneTexte 10">
            <a:extLst>
              <a:ext uri="{FF2B5EF4-FFF2-40B4-BE49-F238E27FC236}">
                <a16:creationId xmlns:a16="http://schemas.microsoft.com/office/drawing/2014/main" id="{9FED994A-FECC-D6E3-E7D8-4C92D0EEF31B}"/>
              </a:ext>
            </a:extLst>
          </p:cNvPr>
          <p:cNvSpPr txBox="1"/>
          <p:nvPr/>
        </p:nvSpPr>
        <p:spPr>
          <a:xfrm>
            <a:off x="5383038" y="329960"/>
            <a:ext cx="5367528" cy="369332"/>
          </a:xfrm>
          <a:prstGeom prst="rect">
            <a:avLst/>
          </a:prstGeom>
          <a:noFill/>
        </p:spPr>
        <p:txBody>
          <a:bodyPr wrap="square">
            <a:spAutoFit/>
          </a:bodyPr>
          <a:lstStyle/>
          <a:p>
            <a:pPr marL="0" lvl="1" algn="ctr"/>
            <a:r>
              <a:rPr lang="fr-FR" b="1" dirty="0">
                <a:solidFill>
                  <a:schemeClr val="bg1"/>
                </a:solidFill>
                <a:latin typeface="Montserrat ExtraBold" pitchFamily="2" charset="77"/>
              </a:rPr>
              <a:t>COMMENT Y ACCEDER ?</a:t>
            </a:r>
            <a:endParaRPr lang="fr-FR" b="1" i="0" dirty="0">
              <a:solidFill>
                <a:schemeClr val="bg1"/>
              </a:solidFill>
              <a:effectLst/>
              <a:latin typeface="Montserrat ExtraBold" pitchFamily="2" charset="77"/>
            </a:endParaRPr>
          </a:p>
        </p:txBody>
      </p:sp>
      <p:pic>
        <p:nvPicPr>
          <p:cNvPr id="13" name="Graphique 12" descr="Adresse de courrier avec un remplissage uni">
            <a:extLst>
              <a:ext uri="{FF2B5EF4-FFF2-40B4-BE49-F238E27FC236}">
                <a16:creationId xmlns:a16="http://schemas.microsoft.com/office/drawing/2014/main" id="{F3E66922-F714-C7C4-8A0A-78FC1A1ECC3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55233" y="1251768"/>
            <a:ext cx="613608" cy="613608"/>
          </a:xfrm>
          <a:prstGeom prst="rect">
            <a:avLst/>
          </a:prstGeom>
        </p:spPr>
      </p:pic>
      <p:pic>
        <p:nvPicPr>
          <p:cNvPr id="5" name="Image 4" descr="Une image contenant texte, logo, symbole, Police&#10;&#10;Description générée automatiquement">
            <a:extLst>
              <a:ext uri="{FF2B5EF4-FFF2-40B4-BE49-F238E27FC236}">
                <a16:creationId xmlns:a16="http://schemas.microsoft.com/office/drawing/2014/main" id="{464B0D58-F240-AC50-18E0-274BAC401411}"/>
              </a:ext>
            </a:extLst>
          </p:cNvPr>
          <p:cNvPicPr>
            <a:picLocks noChangeAspect="1"/>
          </p:cNvPicPr>
          <p:nvPr/>
        </p:nvPicPr>
        <p:blipFill>
          <a:blip r:embed="rId6"/>
          <a:stretch>
            <a:fillRect/>
          </a:stretch>
        </p:blipFill>
        <p:spPr>
          <a:xfrm>
            <a:off x="6318342" y="2872048"/>
            <a:ext cx="781287" cy="676275"/>
          </a:xfrm>
          <a:prstGeom prst="rect">
            <a:avLst/>
          </a:prstGeom>
        </p:spPr>
      </p:pic>
      <p:sp>
        <p:nvSpPr>
          <p:cNvPr id="12" name="ZoneTexte 11">
            <a:extLst>
              <a:ext uri="{FF2B5EF4-FFF2-40B4-BE49-F238E27FC236}">
                <a16:creationId xmlns:a16="http://schemas.microsoft.com/office/drawing/2014/main" id="{6ACC0E74-2AF3-30C5-CEEC-9665F5733E04}"/>
              </a:ext>
            </a:extLst>
          </p:cNvPr>
          <p:cNvSpPr txBox="1"/>
          <p:nvPr/>
        </p:nvSpPr>
        <p:spPr>
          <a:xfrm>
            <a:off x="5510272" y="1409205"/>
            <a:ext cx="2548186"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000" dirty="0">
                <a:solidFill>
                  <a:srgbClr val="164194"/>
                </a:solidFill>
                <a:latin typeface="Montserrat SemiBold" panose="00000700000000000000" pitchFamily="2" charset="0"/>
              </a:rPr>
              <a:t>Myriam, Conseillère Numérique : « Ce que je trouve passionnant dans cette mission c'est l'autonomie, la richesse des échanges, la communication envers le grand public,  l'interaction avec les participants et le plaisir de voir leurs yeux briller. »</a:t>
            </a:r>
          </a:p>
        </p:txBody>
      </p:sp>
    </p:spTree>
    <p:extLst>
      <p:ext uri="{BB962C8B-B14F-4D97-AF65-F5344CB8AC3E}">
        <p14:creationId xmlns:p14="http://schemas.microsoft.com/office/powerpoint/2010/main" val="196352031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7717BC3F5096A46BFAFB51D7313CB00" ma:contentTypeVersion="11" ma:contentTypeDescription="Crée un document." ma:contentTypeScope="" ma:versionID="0422e4b11be1c4942ce090b9ee52b363">
  <xsd:schema xmlns:xsd="http://www.w3.org/2001/XMLSchema" xmlns:xs="http://www.w3.org/2001/XMLSchema" xmlns:p="http://schemas.microsoft.com/office/2006/metadata/properties" xmlns:ns2="6d88c1fb-0248-454d-9265-f48502af55fe" xmlns:ns3="c46b5a28-742b-498d-bed7-25cfc96b466a" targetNamespace="http://schemas.microsoft.com/office/2006/metadata/properties" ma:root="true" ma:fieldsID="97defc7c30afa881c9e496abd1f85e9a" ns2:_="" ns3:_="">
    <xsd:import namespace="6d88c1fb-0248-454d-9265-f48502af55fe"/>
    <xsd:import namespace="c46b5a28-742b-498d-bed7-25cfc96b466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88c1fb-0248-454d-9265-f48502af5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6b5a28-742b-498d-bed7-25cfc96b466a"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D5829A-6DB8-49EB-AF58-8F80DDC15BA1}">
  <ds:schemaRefs>
    <ds:schemaRef ds:uri="http://schemas.microsoft.com/sharepoint/v3/contenttype/forms"/>
  </ds:schemaRefs>
</ds:datastoreItem>
</file>

<file path=customXml/itemProps2.xml><?xml version="1.0" encoding="utf-8"?>
<ds:datastoreItem xmlns:ds="http://schemas.openxmlformats.org/officeDocument/2006/customXml" ds:itemID="{D97204E6-71B2-41D9-8998-54A724F8AB9E}">
  <ds:schemaRefs>
    <ds:schemaRef ds:uri="http://purl.org/dc/terms/"/>
    <ds:schemaRef ds:uri="http://schemas.microsoft.com/office/2006/metadata/properties"/>
    <ds:schemaRef ds:uri="http://schemas.microsoft.com/office/2006/documentManagement/types"/>
    <ds:schemaRef ds:uri="c46b5a28-742b-498d-bed7-25cfc96b466a"/>
    <ds:schemaRef ds:uri="http://purl.org/dc/dcmitype/"/>
    <ds:schemaRef ds:uri="http://schemas.openxmlformats.org/package/2006/metadata/core-properties"/>
    <ds:schemaRef ds:uri="6d88c1fb-0248-454d-9265-f48502af55f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90D7F1D8-8DBD-462B-A895-62CD8E955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88c1fb-0248-454d-9265-f48502af55fe"/>
    <ds:schemaRef ds:uri="c46b5a28-742b-498d-bed7-25cfc96b46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824</TotalTime>
  <Words>624</Words>
  <Application>Microsoft Office PowerPoint</Application>
  <PresentationFormat>Personnalisé</PresentationFormat>
  <Paragraphs>40</Paragraphs>
  <Slides>2</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Montserrat</vt:lpstr>
      <vt:lpstr>Montserrat Black</vt:lpstr>
      <vt:lpstr>Montserrat ExtraBold</vt:lpstr>
      <vt:lpstr>Montserrat SemiBold</vt:lpstr>
      <vt:lpstr>Thème Office</vt:lpstr>
      <vt:lpstr>CONSEILLER NUMÉRIQUE, ET SI C’ÉTAIT VOUS ?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Xuan NGUYEN</dc:creator>
  <cp:lastModifiedBy>QUENTEL Caroline</cp:lastModifiedBy>
  <cp:revision>50</cp:revision>
  <dcterms:created xsi:type="dcterms:W3CDTF">2022-08-29T14:17:59Z</dcterms:created>
  <dcterms:modified xsi:type="dcterms:W3CDTF">2024-03-15T14:04:15Z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e0428da-ac0f-4a84-a429-a80e20cb35de_Enabled">
    <vt:lpwstr>true</vt:lpwstr>
  </property>
  <property fmtid="{D5CDD505-2E9C-101B-9397-08002B2CF9AE}" pid="3" name="MSIP_Label_ee0428da-ac0f-4a84-a429-a80e20cb35de_SetDate">
    <vt:lpwstr>2022-08-31T13:39:31Z</vt:lpwstr>
  </property>
  <property fmtid="{D5CDD505-2E9C-101B-9397-08002B2CF9AE}" pid="4" name="MSIP_Label_ee0428da-ac0f-4a84-a429-a80e20cb35de_Method">
    <vt:lpwstr>Standard</vt:lpwstr>
  </property>
  <property fmtid="{D5CDD505-2E9C-101B-9397-08002B2CF9AE}" pid="5" name="MSIP_Label_ee0428da-ac0f-4a84-a429-a80e20cb35de_Name">
    <vt:lpwstr>ee0428da-ac0f-4a84-a429-a80e20cb35de</vt:lpwstr>
  </property>
  <property fmtid="{D5CDD505-2E9C-101B-9397-08002B2CF9AE}" pid="6" name="MSIP_Label_ee0428da-ac0f-4a84-a429-a80e20cb35de_SiteId">
    <vt:lpwstr>80c03608-5f64-40bb-9c70-9394abe6011c</vt:lpwstr>
  </property>
  <property fmtid="{D5CDD505-2E9C-101B-9397-08002B2CF9AE}" pid="7" name="MSIP_Label_ee0428da-ac0f-4a84-a429-a80e20cb35de_ActionId">
    <vt:lpwstr>d3572499-8019-4306-8b48-41a35d05e516</vt:lpwstr>
  </property>
  <property fmtid="{D5CDD505-2E9C-101B-9397-08002B2CF9AE}" pid="8" name="MSIP_Label_ee0428da-ac0f-4a84-a429-a80e20cb35de_ContentBits">
    <vt:lpwstr>2</vt:lpwstr>
  </property>
  <property fmtid="{D5CDD505-2E9C-101B-9397-08002B2CF9AE}" pid="9" name="ClassificationContentMarkingFooterLocations">
    <vt:lpwstr>Thème Office:8</vt:lpwstr>
  </property>
  <property fmtid="{D5CDD505-2E9C-101B-9397-08002B2CF9AE}" pid="10" name="ClassificationContentMarkingFooterText">
    <vt:lpwstr>C1 - Interne</vt:lpwstr>
  </property>
  <property fmtid="{D5CDD505-2E9C-101B-9397-08002B2CF9AE}" pid="11" name="ContentTypeId">
    <vt:lpwstr>0x01010097717BC3F5096A46BFAFB51D7313CB00</vt:lpwstr>
  </property>
</Properties>
</file>