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9" r:id="rId4"/>
    <p:sldMasterId id="2147483789" r:id="rId5"/>
    <p:sldMasterId id="2147483800" r:id="rId6"/>
    <p:sldMasterId id="2147483811" r:id="rId7"/>
    <p:sldMasterId id="2147483831" r:id="rId8"/>
  </p:sldMasterIdLst>
  <p:notesMasterIdLst>
    <p:notesMasterId r:id="rId22"/>
  </p:notesMasterIdLst>
  <p:handoutMasterIdLst>
    <p:handoutMasterId r:id="rId23"/>
  </p:handoutMasterIdLst>
  <p:sldIdLst>
    <p:sldId id="354" r:id="rId9"/>
    <p:sldId id="366" r:id="rId10"/>
    <p:sldId id="362" r:id="rId11"/>
    <p:sldId id="364" r:id="rId12"/>
    <p:sldId id="365" r:id="rId13"/>
    <p:sldId id="367" r:id="rId14"/>
    <p:sldId id="307" r:id="rId15"/>
    <p:sldId id="347" r:id="rId16"/>
    <p:sldId id="329" r:id="rId17"/>
    <p:sldId id="377" r:id="rId18"/>
    <p:sldId id="378" r:id="rId19"/>
    <p:sldId id="379" r:id="rId20"/>
    <p:sldId id="373" r:id="rId21"/>
  </p:sldIdLst>
  <p:sldSz cx="12192000" cy="6858000"/>
  <p:notesSz cx="6797675" cy="9926638"/>
  <p:embeddedFontLst>
    <p:embeddedFont>
      <p:font typeface="Montserrat" panose="00000500000000000000" pitchFamily="2" charset="0"/>
      <p:regular r:id="rId24"/>
      <p:bold r:id="rId25"/>
      <p:italic r:id="rId26"/>
      <p:boldItalic r:id="rId27"/>
    </p:embeddedFont>
    <p:embeddedFont>
      <p:font typeface="Montserrat Medium" panose="00000600000000000000" pitchFamily="2" charset="0"/>
      <p:regular r:id="rId28"/>
      <p:italic r:id="rId29"/>
    </p:embeddedFont>
    <p:embeddedFont>
      <p:font typeface="Montserrat SemiBold" panose="00000700000000000000" pitchFamily="2" charset="0"/>
      <p:bold r:id="rId30"/>
      <p:boldItalic r:id="rId3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 Poste Groupe - Turquoise" id="{6C2FE322-61D5-451E-B031-6EA7DDA0D4C7}">
          <p14:sldIdLst>
            <p14:sldId id="354"/>
            <p14:sldId id="366"/>
            <p14:sldId id="362"/>
            <p14:sldId id="364"/>
            <p14:sldId id="365"/>
            <p14:sldId id="367"/>
            <p14:sldId id="307"/>
            <p14:sldId id="347"/>
            <p14:sldId id="329"/>
            <p14:sldId id="377"/>
            <p14:sldId id="378"/>
            <p14:sldId id="379"/>
            <p14:sldId id="373"/>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6A6"/>
    <a:srgbClr val="003DA5"/>
    <a:srgbClr val="0000FF"/>
    <a:srgbClr val="000000"/>
    <a:srgbClr val="FF9999"/>
    <a:srgbClr val="CCFF66"/>
    <a:srgbClr val="00FFCC"/>
    <a:srgbClr val="99FF99"/>
    <a:srgbClr val="99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94643" autoAdjust="0"/>
  </p:normalViewPr>
  <p:slideViewPr>
    <p:cSldViewPr snapToGrid="0">
      <p:cViewPr varScale="1">
        <p:scale>
          <a:sx n="92" d="100"/>
          <a:sy n="92" d="100"/>
        </p:scale>
        <p:origin x="804" y="90"/>
      </p:cViewPr>
      <p:guideLst>
        <p:guide pos="3840"/>
        <p:guide orient="horz" pos="2160"/>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117" d="100"/>
          <a:sy n="117" d="100"/>
        </p:scale>
        <p:origin x="50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ITT Blandine" userId="8f94621d-8882-4365-9b7d-daf4ea6e83e2" providerId="ADAL" clId="{385C4C03-1E15-4BAD-BFA4-0B62FA99F9F6}"/>
    <pc:docChg chg="undo custSel addSld delSld modSld sldOrd modSection">
      <pc:chgData name="SCHMITT Blandine" userId="8f94621d-8882-4365-9b7d-daf4ea6e83e2" providerId="ADAL" clId="{385C4C03-1E15-4BAD-BFA4-0B62FA99F9F6}" dt="2026-06-11T12:25:24.661" v="817" actId="20577"/>
      <pc:docMkLst>
        <pc:docMk/>
      </pc:docMkLst>
      <pc:sldChg chg="delSp modSp mod ord">
        <pc:chgData name="SCHMITT Blandine" userId="8f94621d-8882-4365-9b7d-daf4ea6e83e2" providerId="ADAL" clId="{385C4C03-1E15-4BAD-BFA4-0B62FA99F9F6}" dt="2026-06-02T15:05:46.849" v="663" actId="6549"/>
        <pc:sldMkLst>
          <pc:docMk/>
          <pc:sldMk cId="2700064525" sldId="307"/>
        </pc:sldMkLst>
        <pc:spChg chg="mod">
          <ac:chgData name="SCHMITT Blandine" userId="8f94621d-8882-4365-9b7d-daf4ea6e83e2" providerId="ADAL" clId="{385C4C03-1E15-4BAD-BFA4-0B62FA99F9F6}" dt="2026-06-02T09:56:32.890" v="521" actId="1076"/>
          <ac:spMkLst>
            <pc:docMk/>
            <pc:sldMk cId="2700064525" sldId="307"/>
            <ac:spMk id="2" creationId="{8BAA5B0B-ED31-5940-4B44-2EDA1B2AB39F}"/>
          </ac:spMkLst>
        </pc:spChg>
        <pc:spChg chg="mod">
          <ac:chgData name="SCHMITT Blandine" userId="8f94621d-8882-4365-9b7d-daf4ea6e83e2" providerId="ADAL" clId="{385C4C03-1E15-4BAD-BFA4-0B62FA99F9F6}" dt="2026-06-02T15:05:46.849" v="663" actId="6549"/>
          <ac:spMkLst>
            <pc:docMk/>
            <pc:sldMk cId="2700064525" sldId="307"/>
            <ac:spMk id="3" creationId="{709AF778-09FB-94AB-BC7C-35B4B47F087B}"/>
          </ac:spMkLst>
        </pc:spChg>
      </pc:sldChg>
      <pc:sldChg chg="modSp mod ord">
        <pc:chgData name="SCHMITT Blandine" userId="8f94621d-8882-4365-9b7d-daf4ea6e83e2" providerId="ADAL" clId="{385C4C03-1E15-4BAD-BFA4-0B62FA99F9F6}" dt="2026-06-08T08:14:37.263" v="782" actId="20577"/>
        <pc:sldMkLst>
          <pc:docMk/>
          <pc:sldMk cId="3772268551" sldId="347"/>
        </pc:sldMkLst>
        <pc:graphicFrameChg chg="mod modGraphic">
          <ac:chgData name="SCHMITT Blandine" userId="8f94621d-8882-4365-9b7d-daf4ea6e83e2" providerId="ADAL" clId="{385C4C03-1E15-4BAD-BFA4-0B62FA99F9F6}" dt="2026-06-08T08:14:37.263" v="782" actId="20577"/>
          <ac:graphicFrameMkLst>
            <pc:docMk/>
            <pc:sldMk cId="3772268551" sldId="347"/>
            <ac:graphicFrameMk id="10" creationId="{E1C4C120-5844-F503-9A4F-3680FB93BA0D}"/>
          </ac:graphicFrameMkLst>
        </pc:graphicFrameChg>
      </pc:sldChg>
      <pc:sldChg chg="addSp delSp modSp mod">
        <pc:chgData name="SCHMITT Blandine" userId="8f94621d-8882-4365-9b7d-daf4ea6e83e2" providerId="ADAL" clId="{385C4C03-1E15-4BAD-BFA4-0B62FA99F9F6}" dt="2026-06-08T08:15:04.039" v="783" actId="6549"/>
        <pc:sldMkLst>
          <pc:docMk/>
          <pc:sldMk cId="214245084" sldId="354"/>
        </pc:sldMkLst>
        <pc:spChg chg="mod">
          <ac:chgData name="SCHMITT Blandine" userId="8f94621d-8882-4365-9b7d-daf4ea6e83e2" providerId="ADAL" clId="{385C4C03-1E15-4BAD-BFA4-0B62FA99F9F6}" dt="2026-06-08T08:15:04.039" v="783" actId="6549"/>
          <ac:spMkLst>
            <pc:docMk/>
            <pc:sldMk cId="214245084" sldId="354"/>
            <ac:spMk id="2" creationId="{DD8C8F2B-6E0A-83C2-B856-1A283968C276}"/>
          </ac:spMkLst>
        </pc:spChg>
        <pc:spChg chg="mod">
          <ac:chgData name="SCHMITT Blandine" userId="8f94621d-8882-4365-9b7d-daf4ea6e83e2" providerId="ADAL" clId="{385C4C03-1E15-4BAD-BFA4-0B62FA99F9F6}" dt="2026-06-02T09:28:19.705" v="17" actId="6549"/>
          <ac:spMkLst>
            <pc:docMk/>
            <pc:sldMk cId="214245084" sldId="354"/>
            <ac:spMk id="3" creationId="{264EAFD5-5533-8634-E3A6-A31BA8D82A2C}"/>
          </ac:spMkLst>
        </pc:spChg>
      </pc:sldChg>
      <pc:sldChg chg="modSp mod">
        <pc:chgData name="SCHMITT Blandine" userId="8f94621d-8882-4365-9b7d-daf4ea6e83e2" providerId="ADAL" clId="{385C4C03-1E15-4BAD-BFA4-0B62FA99F9F6}" dt="2026-06-08T09:50:19.134" v="814" actId="20577"/>
        <pc:sldMkLst>
          <pc:docMk/>
          <pc:sldMk cId="3595716281" sldId="365"/>
        </pc:sldMkLst>
        <pc:spChg chg="mod">
          <ac:chgData name="SCHMITT Blandine" userId="8f94621d-8882-4365-9b7d-daf4ea6e83e2" providerId="ADAL" clId="{385C4C03-1E15-4BAD-BFA4-0B62FA99F9F6}" dt="2026-06-02T09:38:21.628" v="59" actId="20577"/>
          <ac:spMkLst>
            <pc:docMk/>
            <pc:sldMk cId="3595716281" sldId="365"/>
            <ac:spMk id="9" creationId="{02FF281B-35E6-F9D3-A5C1-122596002E06}"/>
          </ac:spMkLst>
        </pc:spChg>
        <pc:spChg chg="mod">
          <ac:chgData name="SCHMITT Blandine" userId="8f94621d-8882-4365-9b7d-daf4ea6e83e2" providerId="ADAL" clId="{385C4C03-1E15-4BAD-BFA4-0B62FA99F9F6}" dt="2026-06-02T09:38:14.084" v="53" actId="20577"/>
          <ac:spMkLst>
            <pc:docMk/>
            <pc:sldMk cId="3595716281" sldId="365"/>
            <ac:spMk id="11" creationId="{89D2BA39-07F4-DE1D-0CFE-F8432AD0245E}"/>
          </ac:spMkLst>
        </pc:spChg>
        <pc:spChg chg="mod">
          <ac:chgData name="SCHMITT Blandine" userId="8f94621d-8882-4365-9b7d-daf4ea6e83e2" providerId="ADAL" clId="{385C4C03-1E15-4BAD-BFA4-0B62FA99F9F6}" dt="2026-06-02T09:38:16.575" v="55" actId="20577"/>
          <ac:spMkLst>
            <pc:docMk/>
            <pc:sldMk cId="3595716281" sldId="365"/>
            <ac:spMk id="12" creationId="{78D5DBD2-19EC-ECCF-B6D0-3295D83E5E9A}"/>
          </ac:spMkLst>
        </pc:spChg>
        <pc:spChg chg="mod">
          <ac:chgData name="SCHMITT Blandine" userId="8f94621d-8882-4365-9b7d-daf4ea6e83e2" providerId="ADAL" clId="{385C4C03-1E15-4BAD-BFA4-0B62FA99F9F6}" dt="2026-06-02T09:38:19.091" v="57" actId="20577"/>
          <ac:spMkLst>
            <pc:docMk/>
            <pc:sldMk cId="3595716281" sldId="365"/>
            <ac:spMk id="13" creationId="{D207AE99-DF56-A4DB-BC39-5B95ACEF2D47}"/>
          </ac:spMkLst>
        </pc:spChg>
        <pc:spChg chg="mod">
          <ac:chgData name="SCHMITT Blandine" userId="8f94621d-8882-4365-9b7d-daf4ea6e83e2" providerId="ADAL" clId="{385C4C03-1E15-4BAD-BFA4-0B62FA99F9F6}" dt="2026-06-02T09:51:32.093" v="304" actId="20577"/>
          <ac:spMkLst>
            <pc:docMk/>
            <pc:sldMk cId="3595716281" sldId="365"/>
            <ac:spMk id="28" creationId="{2AD92362-975E-4E96-63D1-AEDE6775AA75}"/>
          </ac:spMkLst>
        </pc:spChg>
        <pc:spChg chg="mod">
          <ac:chgData name="SCHMITT Blandine" userId="8f94621d-8882-4365-9b7d-daf4ea6e83e2" providerId="ADAL" clId="{385C4C03-1E15-4BAD-BFA4-0B62FA99F9F6}" dt="2026-06-02T09:38:31.377" v="65" actId="6549"/>
          <ac:spMkLst>
            <pc:docMk/>
            <pc:sldMk cId="3595716281" sldId="365"/>
            <ac:spMk id="30" creationId="{5EE79D8F-1B19-5564-C198-55C8CD3DC4ED}"/>
          </ac:spMkLst>
        </pc:spChg>
        <pc:spChg chg="mod">
          <ac:chgData name="SCHMITT Blandine" userId="8f94621d-8882-4365-9b7d-daf4ea6e83e2" providerId="ADAL" clId="{385C4C03-1E15-4BAD-BFA4-0B62FA99F9F6}" dt="2026-06-02T09:38:35.034" v="67" actId="6549"/>
          <ac:spMkLst>
            <pc:docMk/>
            <pc:sldMk cId="3595716281" sldId="365"/>
            <ac:spMk id="31" creationId="{001F1EB7-10E7-E8F3-A978-3C931CF3D778}"/>
          </ac:spMkLst>
        </pc:spChg>
        <pc:spChg chg="mod">
          <ac:chgData name="SCHMITT Blandine" userId="8f94621d-8882-4365-9b7d-daf4ea6e83e2" providerId="ADAL" clId="{385C4C03-1E15-4BAD-BFA4-0B62FA99F9F6}" dt="2026-06-08T09:50:19.134" v="814" actId="20577"/>
          <ac:spMkLst>
            <pc:docMk/>
            <pc:sldMk cId="3595716281" sldId="365"/>
            <ac:spMk id="34" creationId="{2EEAB6D9-A0C0-E125-7BB0-7BED7E678855}"/>
          </ac:spMkLst>
        </pc:spChg>
      </pc:sldChg>
      <pc:sldChg chg="modSp mod ord">
        <pc:chgData name="SCHMITT Blandine" userId="8f94621d-8882-4365-9b7d-daf4ea6e83e2" providerId="ADAL" clId="{385C4C03-1E15-4BAD-BFA4-0B62FA99F9F6}" dt="2026-06-11T12:24:50.167" v="816" actId="20577"/>
        <pc:sldMkLst>
          <pc:docMk/>
          <pc:sldMk cId="2484749777" sldId="373"/>
        </pc:sldMkLst>
        <pc:spChg chg="mod">
          <ac:chgData name="SCHMITT Blandine" userId="8f94621d-8882-4365-9b7d-daf4ea6e83e2" providerId="ADAL" clId="{385C4C03-1E15-4BAD-BFA4-0B62FA99F9F6}" dt="2026-06-11T12:24:50.167" v="816" actId="20577"/>
          <ac:spMkLst>
            <pc:docMk/>
            <pc:sldMk cId="2484749777" sldId="373"/>
            <ac:spMk id="3" creationId="{F2A8F500-EF80-E3BA-F43C-D9F763A67D4D}"/>
          </ac:spMkLst>
        </pc:spChg>
      </pc:sldChg>
      <pc:sldChg chg="modSp add del mod">
        <pc:chgData name="SCHMITT Blandine" userId="8f94621d-8882-4365-9b7d-daf4ea6e83e2" providerId="ADAL" clId="{385C4C03-1E15-4BAD-BFA4-0B62FA99F9F6}" dt="2026-06-02T09:57:51.695" v="579" actId="6549"/>
        <pc:sldMkLst>
          <pc:docMk/>
          <pc:sldMk cId="789925554" sldId="377"/>
        </pc:sldMkLst>
        <pc:spChg chg="mod">
          <ac:chgData name="SCHMITT Blandine" userId="8f94621d-8882-4365-9b7d-daf4ea6e83e2" providerId="ADAL" clId="{385C4C03-1E15-4BAD-BFA4-0B62FA99F9F6}" dt="2026-06-02T09:57:51.695" v="579" actId="6549"/>
          <ac:spMkLst>
            <pc:docMk/>
            <pc:sldMk cId="789925554" sldId="377"/>
            <ac:spMk id="4" creationId="{F370B110-18E1-BA45-0F8B-0AF6DEF2E599}"/>
          </ac:spMkLst>
        </pc:spChg>
      </pc:sldChg>
      <pc:sldChg chg="modSp mod ord">
        <pc:chgData name="SCHMITT Blandine" userId="8f94621d-8882-4365-9b7d-daf4ea6e83e2" providerId="ADAL" clId="{385C4C03-1E15-4BAD-BFA4-0B62FA99F9F6}" dt="2026-06-03T14:55:30.898" v="690" actId="20577"/>
        <pc:sldMkLst>
          <pc:docMk/>
          <pc:sldMk cId="1791921643" sldId="378"/>
        </pc:sldMkLst>
        <pc:spChg chg="mod">
          <ac:chgData name="SCHMITT Blandine" userId="8f94621d-8882-4365-9b7d-daf4ea6e83e2" providerId="ADAL" clId="{385C4C03-1E15-4BAD-BFA4-0B62FA99F9F6}" dt="2026-06-03T14:55:30.898" v="690" actId="20577"/>
          <ac:spMkLst>
            <pc:docMk/>
            <pc:sldMk cId="1791921643" sldId="378"/>
            <ac:spMk id="3" creationId="{559069D1-632D-835B-9348-5561092448BB}"/>
          </ac:spMkLst>
        </pc:spChg>
      </pc:sldChg>
      <pc:sldChg chg="modSp mod ord">
        <pc:chgData name="SCHMITT Blandine" userId="8f94621d-8882-4365-9b7d-daf4ea6e83e2" providerId="ADAL" clId="{385C4C03-1E15-4BAD-BFA4-0B62FA99F9F6}" dt="2026-06-11T12:25:24.661" v="817" actId="20577"/>
        <pc:sldMkLst>
          <pc:docMk/>
          <pc:sldMk cId="991319463" sldId="379"/>
        </pc:sldMkLst>
        <pc:spChg chg="mod">
          <ac:chgData name="SCHMITT Blandine" userId="8f94621d-8882-4365-9b7d-daf4ea6e83e2" providerId="ADAL" clId="{385C4C03-1E15-4BAD-BFA4-0B62FA99F9F6}" dt="2026-06-02T09:59:03.190" v="582" actId="1076"/>
          <ac:spMkLst>
            <pc:docMk/>
            <pc:sldMk cId="991319463" sldId="379"/>
            <ac:spMk id="2" creationId="{40B6F013-9C19-50A2-DA39-ED85763F98AA}"/>
          </ac:spMkLst>
        </pc:spChg>
        <pc:spChg chg="mod">
          <ac:chgData name="SCHMITT Blandine" userId="8f94621d-8882-4365-9b7d-daf4ea6e83e2" providerId="ADAL" clId="{385C4C03-1E15-4BAD-BFA4-0B62FA99F9F6}" dt="2026-06-11T12:25:24.661" v="817" actId="20577"/>
          <ac:spMkLst>
            <pc:docMk/>
            <pc:sldMk cId="991319463" sldId="379"/>
            <ac:spMk id="3" creationId="{39AE8A8E-295D-B8AC-355E-854747BA942E}"/>
          </ac:spMkLst>
        </pc:spChg>
      </pc:sldChg>
      <pc:sldMasterChg chg="delSldLayout">
        <pc:chgData name="SCHMITT Blandine" userId="8f94621d-8882-4365-9b7d-daf4ea6e83e2" providerId="ADAL" clId="{385C4C03-1E15-4BAD-BFA4-0B62FA99F9F6}" dt="2026-06-02T09:57:31.243" v="544" actId="47"/>
        <pc:sldMasterMkLst>
          <pc:docMk/>
          <pc:sldMasterMk cId="21691188" sldId="2147483831"/>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F7133F8-67CD-49ED-9F27-D5DEA3EEAFB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93DE8CA-D338-4653-A6DB-633BD5CB9A2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B8D91B3-E947-4895-B88C-79C352001CC9}" type="datetimeFigureOut">
              <a:rPr lang="fr-FR" smtClean="0"/>
              <a:t>11/06/2026</a:t>
            </a:fld>
            <a:endParaRPr lang="fr-FR"/>
          </a:p>
        </p:txBody>
      </p:sp>
      <p:sp>
        <p:nvSpPr>
          <p:cNvPr id="4" name="Espace réservé du pied de page 3">
            <a:extLst>
              <a:ext uri="{FF2B5EF4-FFF2-40B4-BE49-F238E27FC236}">
                <a16:creationId xmlns:a16="http://schemas.microsoft.com/office/drawing/2014/main" id="{DAE69A69-C6D7-4FA9-9FD6-0F5D86EE10D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8001C18-FB12-470B-A3E5-1F4C0AAF4AC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50B1634-B651-4BDB-B633-A357AF065EC8}" type="slidenum">
              <a:rPr lang="fr-FR" smtClean="0"/>
              <a:t>‹N°›</a:t>
            </a:fld>
            <a:endParaRPr lang="fr-FR"/>
          </a:p>
        </p:txBody>
      </p:sp>
    </p:spTree>
    <p:extLst>
      <p:ext uri="{BB962C8B-B14F-4D97-AF65-F5344CB8AC3E}">
        <p14:creationId xmlns:p14="http://schemas.microsoft.com/office/powerpoint/2010/main" val="3926734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5738C5E-9C7C-4335-B242-B5093478F40D}" type="datetimeFigureOut">
              <a:rPr lang="fr-FR" smtClean="0"/>
              <a:t>11/06/2026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EFF7D5-9349-4EA4-8F47-8594567315AE}" type="slidenum">
              <a:rPr lang="fr-FR" smtClean="0"/>
              <a:t>‹N°›</a:t>
            </a:fld>
            <a:endParaRPr lang="fr-FR"/>
          </a:p>
        </p:txBody>
      </p:sp>
    </p:spTree>
    <p:extLst>
      <p:ext uri="{BB962C8B-B14F-4D97-AF65-F5344CB8AC3E}">
        <p14:creationId xmlns:p14="http://schemas.microsoft.com/office/powerpoint/2010/main" val="68803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8</a:t>
            </a:fld>
            <a:endParaRPr lang="fr-FR"/>
          </a:p>
        </p:txBody>
      </p:sp>
    </p:spTree>
    <p:extLst>
      <p:ext uri="{BB962C8B-B14F-4D97-AF65-F5344CB8AC3E}">
        <p14:creationId xmlns:p14="http://schemas.microsoft.com/office/powerpoint/2010/main" val="44549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4EFF7D5-9349-4EA4-8F47-8594567315AE}" type="slidenum">
              <a:rPr lang="fr-FR" smtClean="0"/>
              <a:t>9</a:t>
            </a:fld>
            <a:endParaRPr lang="fr-FR"/>
          </a:p>
        </p:txBody>
      </p:sp>
    </p:spTree>
    <p:extLst>
      <p:ext uri="{BB962C8B-B14F-4D97-AF65-F5344CB8AC3E}">
        <p14:creationId xmlns:p14="http://schemas.microsoft.com/office/powerpoint/2010/main" val="834423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866775" y="327600"/>
            <a:ext cx="10980000" cy="3240000"/>
          </a:xfrm>
        </p:spPr>
        <p:txBody>
          <a:bodyPr anchor="b">
            <a:noAutofit/>
          </a:bodyPr>
          <a:lstStyle>
            <a:lvl1pPr algn="r">
              <a:defRPr sz="6000" b="0" cap="none" baseline="0">
                <a:solidFill>
                  <a:schemeClr val="tx1"/>
                </a:solidFill>
                <a:latin typeface="+mj-lt"/>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866775" y="3583504"/>
            <a:ext cx="10980000" cy="720000"/>
          </a:xfrm>
        </p:spPr>
        <p:txBody>
          <a:bodyPr>
            <a:noAutofit/>
          </a:bodyPr>
          <a:lstStyle>
            <a:lvl1pPr marL="0" indent="0" algn="r">
              <a:buNone/>
              <a:defRPr sz="2200">
                <a:solidFill>
                  <a:schemeClr val="tx1"/>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Tree>
    <p:extLst>
      <p:ext uri="{BB962C8B-B14F-4D97-AF65-F5344CB8AC3E}">
        <p14:creationId xmlns:p14="http://schemas.microsoft.com/office/powerpoint/2010/main" val="335131367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516000" y="551164"/>
            <a:ext cx="11160000" cy="4680000"/>
          </a:xfrm>
        </p:spPr>
        <p:txBody>
          <a:bodyPr anchor="ctr">
            <a:noAutofit/>
          </a:bodyPr>
          <a:lstStyle>
            <a:lvl1pPr algn="ctr">
              <a:defRPr sz="3500"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a:xfrm>
            <a:off x="335757" y="6239665"/>
            <a:ext cx="612000" cy="252000"/>
          </a:xfrm>
          <a:prstGeom prst="rect">
            <a:avLst/>
          </a:prstGeom>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69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866775" y="327600"/>
            <a:ext cx="10980000" cy="3240000"/>
          </a:xfrm>
        </p:spPr>
        <p:txBody>
          <a:bodyPr anchor="b">
            <a:noAutofit/>
          </a:bodyPr>
          <a:lstStyle>
            <a:lvl1pPr algn="r">
              <a:defRPr sz="6000" b="0" cap="none" baseline="0">
                <a:solidFill>
                  <a:schemeClr val="tx1"/>
                </a:solidFill>
                <a:latin typeface="+mj-lt"/>
              </a:defRPr>
            </a:lvl1pPr>
          </a:lstStyle>
          <a:p>
            <a:r>
              <a:rPr lang="fr-FR"/>
              <a:t>Modifiez le style du titre</a:t>
            </a:r>
            <a:endParaRPr lang="fr-FR" dirty="0"/>
          </a:p>
        </p:txBody>
      </p:sp>
    </p:spTree>
    <p:extLst>
      <p:ext uri="{BB962C8B-B14F-4D97-AF65-F5344CB8AC3E}">
        <p14:creationId xmlns:p14="http://schemas.microsoft.com/office/powerpoint/2010/main" val="3598694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a:t>2026 06_Campagne recrutement EPC</a:t>
            </a:r>
            <a:endParaRPr lang="fr-FR" dirty="0"/>
          </a:p>
        </p:txBody>
      </p:sp>
    </p:spTree>
    <p:extLst>
      <p:ext uri="{BB962C8B-B14F-4D97-AF65-F5344CB8AC3E}">
        <p14:creationId xmlns:p14="http://schemas.microsoft.com/office/powerpoint/2010/main" val="576065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descr="Une image contenant flèche&#10;&#10;Description générée automatiquement">
            <a:extLst>
              <a:ext uri="{FF2B5EF4-FFF2-40B4-BE49-F238E27FC236}">
                <a16:creationId xmlns:a16="http://schemas.microsoft.com/office/drawing/2014/main" id="{638C4610-9B6C-4B79-8212-E1277B038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866775" y="327600"/>
            <a:ext cx="10980000" cy="3240000"/>
          </a:xfrm>
        </p:spPr>
        <p:txBody>
          <a:bodyPr anchor="b">
            <a:noAutofit/>
          </a:bodyPr>
          <a:lstStyle>
            <a:lvl1pPr algn="r">
              <a:defRPr sz="6000" b="0" cap="none" baseline="0">
                <a:solidFill>
                  <a:schemeClr val="tx2"/>
                </a:solidFill>
                <a:latin typeface="+mj-lt"/>
              </a:defRPr>
            </a:lvl1pPr>
          </a:lstStyle>
          <a:p>
            <a:r>
              <a:rPr lang="fr-FR" dirty="0"/>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866775" y="3583504"/>
            <a:ext cx="10980000" cy="720000"/>
          </a:xfrm>
        </p:spPr>
        <p:txBody>
          <a:bodyPr>
            <a:noAutofit/>
          </a:bodyPr>
          <a:lstStyle>
            <a:lvl1pPr marL="0" indent="0" algn="r">
              <a:buNone/>
              <a:defRPr sz="2200">
                <a:solidFill>
                  <a:schemeClr val="tx2"/>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6234740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1241662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77DDCE6-6692-475A-A995-D0CC8C06F9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690687" y="2159000"/>
            <a:ext cx="10077450" cy="4699000"/>
          </a:xfrm>
          <a:prstGeom prst="rect">
            <a:avLst/>
          </a:prstGeom>
        </p:spPr>
      </p:pic>
      <p:pic>
        <p:nvPicPr>
          <p:cNvPr id="12" name="Image 11">
            <a:extLst>
              <a:ext uri="{FF2B5EF4-FFF2-40B4-BE49-F238E27FC236}">
                <a16:creationId xmlns:a16="http://schemas.microsoft.com/office/drawing/2014/main" id="{4578B7E5-0F89-44DF-B5AA-3205E7E6F2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0758488" y="5877771"/>
            <a:ext cx="112992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85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86128B2-5975-444A-847D-EE7FAB3733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533720" y="1016795"/>
            <a:ext cx="11160000" cy="1800000"/>
          </a:xfrm>
        </p:spPr>
        <p:txBody>
          <a:bodyPr anchor="b">
            <a:noAutofit/>
          </a:bodyPr>
          <a:lstStyle>
            <a:lvl1pPr algn="r">
              <a:defRPr sz="4500" b="0" cap="none" baseline="0">
                <a:solidFill>
                  <a:schemeClr val="tx2"/>
                </a:solidFill>
                <a:latin typeface="+mj-lt"/>
              </a:defRPr>
            </a:lvl1pPr>
          </a:lstStyle>
          <a:p>
            <a:r>
              <a:rPr lang="fr-FR" dirty="0"/>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533720" y="2806699"/>
            <a:ext cx="11160000" cy="1440000"/>
          </a:xfrm>
        </p:spPr>
        <p:txBody>
          <a:bodyPr>
            <a:noAutofit/>
          </a:bodyPr>
          <a:lstStyle>
            <a:lvl1pPr marL="0" indent="0" algn="r">
              <a:buNone/>
              <a:defRPr sz="3500" cap="none"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endParaRPr lang="fr-F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2026 06_Campagne recrutement EPC</a:t>
            </a:r>
            <a:endParaRPr lang="fr-FR" dirty="0"/>
          </a:p>
        </p:txBody>
      </p:sp>
      <p:cxnSp>
        <p:nvCxnSpPr>
          <p:cNvPr id="10" name="Connecteur droit 9">
            <a:extLst>
              <a:ext uri="{FF2B5EF4-FFF2-40B4-BE49-F238E27FC236}">
                <a16:creationId xmlns:a16="http://schemas.microsoft.com/office/drawing/2014/main" id="{6BEC91FD-4451-40E3-8208-33D1A68BBEAB}"/>
              </a:ext>
            </a:extLst>
          </p:cNvPr>
          <p:cNvCxnSpPr/>
          <p:nvPr userDrawn="1"/>
        </p:nvCxnSpPr>
        <p:spPr>
          <a:xfrm>
            <a:off x="662309" y="6376030"/>
            <a:ext cx="5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96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5374800" y="6239665"/>
            <a:ext cx="1440000" cy="252000"/>
          </a:xfrm>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710456" y="6239665"/>
            <a:ext cx="4500000" cy="252000"/>
          </a:xfrm>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968501"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5520445"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9148591"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830030"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4381975"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8010122"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82866" y="1176341"/>
            <a:ext cx="1134000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71245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81600" y="142082"/>
            <a:ext cx="11339999" cy="1080000"/>
          </a:xfrm>
        </p:spPr>
        <p:txBody>
          <a:bodyPr>
            <a:noAutofit/>
          </a:bodyPr>
          <a:lstStyle>
            <a:lvl1pPr>
              <a:defRPr>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81600" y="1176341"/>
            <a:ext cx="5519711"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du graphique 7">
            <a:extLst>
              <a:ext uri="{FF2B5EF4-FFF2-40B4-BE49-F238E27FC236}">
                <a16:creationId xmlns:a16="http://schemas.microsoft.com/office/drawing/2014/main" id="{C2E71DD0-9C3D-484B-9611-63D334EE7BAE}"/>
              </a:ext>
            </a:extLst>
          </p:cNvPr>
          <p:cNvSpPr>
            <a:spLocks noGrp="1"/>
          </p:cNvSpPr>
          <p:nvPr>
            <p:ph type="chart" sz="quarter" idx="14"/>
          </p:nvPr>
        </p:nvSpPr>
        <p:spPr>
          <a:xfrm>
            <a:off x="6254249" y="1550741"/>
            <a:ext cx="5467350" cy="4305600"/>
          </a:xfrm>
        </p:spPr>
        <p:txBody>
          <a:bodyPr anchor="ctr"/>
          <a:lstStyle>
            <a:lvl1pPr algn="ctr">
              <a:defRPr sz="1400">
                <a:solidFill>
                  <a:schemeClr val="tx1"/>
                </a:solidFill>
              </a:defRPr>
            </a:lvl1pPr>
          </a:lstStyle>
          <a:p>
            <a:endParaRPr lang="fr-FR"/>
          </a:p>
        </p:txBody>
      </p:sp>
    </p:spTree>
    <p:extLst>
      <p:ext uri="{BB962C8B-B14F-4D97-AF65-F5344CB8AC3E}">
        <p14:creationId xmlns:p14="http://schemas.microsoft.com/office/powerpoint/2010/main" val="364254598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6203156" y="142082"/>
            <a:ext cx="5519711" cy="1080000"/>
          </a:xfrm>
        </p:spPr>
        <p:txBody>
          <a:bodyPr>
            <a:noAutofit/>
          </a:bodyPr>
          <a:lstStyle>
            <a:lvl1pPr>
              <a:defRPr>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6203154" y="1176341"/>
            <a:ext cx="5519711"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432593" y="742951"/>
            <a:ext cx="5466557" cy="4305300"/>
          </a:xfrm>
          <a:solidFill>
            <a:schemeClr val="bg1">
              <a:lumMod val="95000"/>
            </a:schemeClr>
          </a:solidFill>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Tree>
    <p:extLst>
      <p:ext uri="{BB962C8B-B14F-4D97-AF65-F5344CB8AC3E}">
        <p14:creationId xmlns:p14="http://schemas.microsoft.com/office/powerpoint/2010/main" val="18576388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sz="1000" b="0">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a:xfrm>
            <a:off x="238912" y="6239665"/>
            <a:ext cx="612000" cy="252000"/>
          </a:xfrm>
          <a:prstGeom prst="rect">
            <a:avLst/>
          </a:prstGeom>
        </p:spPr>
        <p:txBody>
          <a:bodyPr/>
          <a:lstStyle>
            <a:lvl1pPr>
              <a:defRPr sz="1000">
                <a:solidFill>
                  <a:schemeClr val="tx1"/>
                </a:solidFill>
              </a:defRPr>
            </a:lvl1pPr>
          </a:lstStyle>
          <a:p>
            <a:fld id="{D95CF018-3058-4F85-B70C-105277F9FE2A}" type="slidenum">
              <a:rPr lang="fr-FR" smtClean="0"/>
              <a:pPr/>
              <a:t>‹N°›</a:t>
            </a:fld>
            <a:endParaRPr lang="fr-FR" dirty="0"/>
          </a:p>
        </p:txBody>
      </p:sp>
    </p:spTree>
    <p:extLst>
      <p:ext uri="{BB962C8B-B14F-4D97-AF65-F5344CB8AC3E}">
        <p14:creationId xmlns:p14="http://schemas.microsoft.com/office/powerpoint/2010/main" val="1997929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81599" y="142082"/>
            <a:ext cx="11340000" cy="1080000"/>
          </a:xfrm>
        </p:spPr>
        <p:txBody>
          <a:bodyPr>
            <a:noAutofit/>
          </a:bodyPr>
          <a:lstStyle>
            <a:lvl1pPr>
              <a:defRPr>
                <a:solidFill>
                  <a:schemeClr val="tx1"/>
                </a:solidFill>
              </a:defRPr>
            </a:lvl1pPr>
          </a:lstStyle>
          <a:p>
            <a:r>
              <a:rPr lang="fr-FR" dirty="0"/>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432592" y="1285875"/>
            <a:ext cx="11289007" cy="4570465"/>
          </a:xfrm>
          <a:solidFill>
            <a:schemeClr val="bg1">
              <a:lumMod val="95000"/>
            </a:schemeClr>
          </a:solidFill>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Tree>
    <p:extLst>
      <p:ext uri="{BB962C8B-B14F-4D97-AF65-F5344CB8AC3E}">
        <p14:creationId xmlns:p14="http://schemas.microsoft.com/office/powerpoint/2010/main" val="6418082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0A1A46CC-A089-47D3-9DCC-8A40447B4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516000" y="551164"/>
            <a:ext cx="11160000" cy="4680000"/>
          </a:xfrm>
        </p:spPr>
        <p:txBody>
          <a:bodyPr anchor="ctr">
            <a:noAutofit/>
          </a:bodyPr>
          <a:lstStyle>
            <a:lvl1pPr algn="ctr">
              <a:defRPr sz="3500" b="1">
                <a:solidFill>
                  <a:schemeClr val="tx2"/>
                </a:solidFill>
              </a:defRPr>
            </a:lvl1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2026 06_Campagne recrutement EPC</a:t>
            </a:r>
            <a:endParaRPr lang="fr-FR" dirty="0"/>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userDrawn="1"/>
        </p:nvCxnSpPr>
        <p:spPr>
          <a:xfrm>
            <a:off x="662309" y="6376030"/>
            <a:ext cx="5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543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167E34F-9E04-4BFF-AA1D-C847F864F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516000" y="551164"/>
            <a:ext cx="11160000" cy="4680000"/>
          </a:xfrm>
        </p:spPr>
        <p:txBody>
          <a:bodyPr anchor="ctr">
            <a:noAutofit/>
          </a:bodyPr>
          <a:lstStyle>
            <a:lvl1pPr algn="ctr">
              <a:defRPr sz="3500" b="1">
                <a:solidFill>
                  <a:schemeClr val="tx2"/>
                </a:solidFill>
              </a:defRPr>
            </a:lvl1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2026 06_Campagne recrutement EPC</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userDrawn="1"/>
        </p:nvCxnSpPr>
        <p:spPr>
          <a:xfrm>
            <a:off x="662309" y="6376030"/>
            <a:ext cx="5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293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2D43AA-F02F-4708-9E68-442AC93523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866775" y="327600"/>
            <a:ext cx="10980000" cy="3240000"/>
          </a:xfrm>
        </p:spPr>
        <p:txBody>
          <a:bodyPr anchor="b">
            <a:noAutofit/>
          </a:bodyPr>
          <a:lstStyle>
            <a:lvl1pPr algn="r">
              <a:defRPr sz="6000" b="0" cap="none" baseline="0">
                <a:solidFill>
                  <a:schemeClr val="tx2"/>
                </a:solidFill>
                <a:latin typeface="+mj-lt"/>
              </a:defRPr>
            </a:lvl1pPr>
          </a:lstStyle>
          <a:p>
            <a:r>
              <a:rPr lang="fr-FR" dirty="0"/>
              <a:t>Modifiez le style du titre</a:t>
            </a:r>
          </a:p>
        </p:txBody>
      </p:sp>
    </p:spTree>
    <p:extLst>
      <p:ext uri="{BB962C8B-B14F-4D97-AF65-F5344CB8AC3E}">
        <p14:creationId xmlns:p14="http://schemas.microsoft.com/office/powerpoint/2010/main" val="473569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6461CBB-4C0C-470D-847A-D852A5E57D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866775" y="327600"/>
            <a:ext cx="10980000" cy="3240000"/>
          </a:xfrm>
        </p:spPr>
        <p:txBody>
          <a:bodyPr anchor="b">
            <a:noAutofit/>
          </a:bodyPr>
          <a:lstStyle>
            <a:lvl1pPr algn="r">
              <a:defRPr sz="6000" b="0" cap="none" baseline="0">
                <a:solidFill>
                  <a:schemeClr val="tx1"/>
                </a:solidFill>
                <a:latin typeface="+mj-lt"/>
              </a:defRPr>
            </a:lvl1pPr>
          </a:lstStyle>
          <a:p>
            <a:r>
              <a:rPr lang="fr-FR" dirty="0"/>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866775" y="3583504"/>
            <a:ext cx="10980000" cy="720000"/>
          </a:xfrm>
        </p:spPr>
        <p:txBody>
          <a:bodyPr>
            <a:noAutofit/>
          </a:bodyPr>
          <a:lstStyle>
            <a:lvl1pPr marL="0" indent="0" algn="r">
              <a:buNone/>
              <a:defRPr sz="2200">
                <a:solidFill>
                  <a:schemeClr val="tx1"/>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412487667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757833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4AF233-EE1D-44FC-9EA4-B41E7B0FA1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690687" y="2159000"/>
            <a:ext cx="10077450" cy="4699000"/>
          </a:xfrm>
          <a:prstGeom prst="rect">
            <a:avLst/>
          </a:prstGeom>
        </p:spPr>
      </p:pic>
      <p:pic>
        <p:nvPicPr>
          <p:cNvPr id="12" name="Image 11">
            <a:extLst>
              <a:ext uri="{FF2B5EF4-FFF2-40B4-BE49-F238E27FC236}">
                <a16:creationId xmlns:a16="http://schemas.microsoft.com/office/drawing/2014/main" id="{D96A10E9-DF38-4BD0-8246-980001F4D9C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0758488" y="5877771"/>
            <a:ext cx="112992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896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46C7650-6C61-48D0-829C-B8432DBAD2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533720" y="1016795"/>
            <a:ext cx="11160000" cy="1800000"/>
          </a:xfrm>
        </p:spPr>
        <p:txBody>
          <a:bodyPr anchor="b">
            <a:noAutofit/>
          </a:bodyPr>
          <a:lstStyle>
            <a:lvl1pPr algn="r">
              <a:defRPr sz="4500" b="0" cap="none" baseline="0">
                <a:solidFill>
                  <a:schemeClr val="tx1"/>
                </a:solidFill>
                <a:latin typeface="+mj-lt"/>
              </a:defRPr>
            </a:lvl1pPr>
          </a:lstStyle>
          <a:p>
            <a:r>
              <a:rPr lang="fr-FR" dirty="0"/>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533720" y="2806699"/>
            <a:ext cx="11160000" cy="1440000"/>
          </a:xfrm>
        </p:spPr>
        <p:txBody>
          <a:bodyPr>
            <a:noAutofit/>
          </a:bodyPr>
          <a:lstStyle>
            <a:lvl1pPr marL="0" indent="0" algn="r">
              <a:buNone/>
              <a:defRPr sz="35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cxnSp>
        <p:nvCxnSpPr>
          <p:cNvPr id="10" name="Connecteur droit 9">
            <a:extLst>
              <a:ext uri="{FF2B5EF4-FFF2-40B4-BE49-F238E27FC236}">
                <a16:creationId xmlns:a16="http://schemas.microsoft.com/office/drawing/2014/main" id="{6BEC91FD-4451-40E3-8208-33D1A68BBEAB}"/>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666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5374800" y="6239665"/>
            <a:ext cx="1440000" cy="252000"/>
          </a:xfrm>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710456" y="6239665"/>
            <a:ext cx="4500000" cy="252000"/>
          </a:xfrm>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335757" y="6239665"/>
            <a:ext cx="612000" cy="252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968501"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5520445"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9148591"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830030"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4381975"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8010122"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82866" y="1176341"/>
            <a:ext cx="1134000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87983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81600" y="142082"/>
            <a:ext cx="11339999" cy="1080000"/>
          </a:xfrm>
        </p:spPr>
        <p:txBody>
          <a:bodyPr>
            <a:noAutofit/>
          </a:bodyPr>
          <a:lstStyle>
            <a:lvl1pPr>
              <a:defRPr>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81600" y="1176341"/>
            <a:ext cx="5519711"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du graphique 7">
            <a:extLst>
              <a:ext uri="{FF2B5EF4-FFF2-40B4-BE49-F238E27FC236}">
                <a16:creationId xmlns:a16="http://schemas.microsoft.com/office/drawing/2014/main" id="{011AB2F4-6E98-437F-93B3-7480D705C967}"/>
              </a:ext>
            </a:extLst>
          </p:cNvPr>
          <p:cNvSpPr>
            <a:spLocks noGrp="1"/>
          </p:cNvSpPr>
          <p:nvPr>
            <p:ph type="chart" sz="quarter" idx="14"/>
          </p:nvPr>
        </p:nvSpPr>
        <p:spPr>
          <a:xfrm>
            <a:off x="6254249" y="1550741"/>
            <a:ext cx="5467350" cy="4305600"/>
          </a:xfrm>
        </p:spPr>
        <p:txBody>
          <a:bodyPr anchor="ctr"/>
          <a:lstStyle>
            <a:lvl1pPr algn="ctr">
              <a:defRPr sz="1400">
                <a:solidFill>
                  <a:schemeClr val="tx1"/>
                </a:solidFill>
              </a:defRPr>
            </a:lvl1pPr>
          </a:lstStyle>
          <a:p>
            <a:endParaRPr lang="fr-FR"/>
          </a:p>
        </p:txBody>
      </p:sp>
    </p:spTree>
    <p:extLst>
      <p:ext uri="{BB962C8B-B14F-4D97-AF65-F5344CB8AC3E}">
        <p14:creationId xmlns:p14="http://schemas.microsoft.com/office/powerpoint/2010/main" val="168176775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690687" y="2159000"/>
            <a:ext cx="10077450" cy="4699000"/>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0758488" y="5877771"/>
            <a:ext cx="112992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a:xfrm>
            <a:off x="335757" y="6239665"/>
            <a:ext cx="612000" cy="252000"/>
          </a:xfrm>
          <a:prstGeom prst="rect">
            <a:avLst/>
          </a:prstGeom>
        </p:spPr>
        <p:txBody>
          <a:bodyPr/>
          <a:lstStyle>
            <a:lvl1pPr>
              <a:defRPr>
                <a:solidFill>
                  <a:schemeClr val="tx1"/>
                </a:solidFill>
              </a:defRPr>
            </a:lvl1pPr>
          </a:lstStyle>
          <a:p>
            <a:fld id="{D95CF018-3058-4F85-B70C-105277F9FE2A}" type="slidenum">
              <a:rPr lang="fr-FR" smtClean="0"/>
              <a:pPr/>
              <a:t>‹N°›</a:t>
            </a:fld>
            <a:endParaRPr lang="fr-FR" dirty="0"/>
          </a:p>
        </p:txBody>
      </p:sp>
      <p:cxnSp>
        <p:nvCxnSpPr>
          <p:cNvPr id="10" name="Connecteur droit 9">
            <a:extLst>
              <a:ext uri="{FF2B5EF4-FFF2-40B4-BE49-F238E27FC236}">
                <a16:creationId xmlns:a16="http://schemas.microsoft.com/office/drawing/2014/main" id="{DC036B80-8596-40C5-9403-82DF681AD58F}"/>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53289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6203156" y="142082"/>
            <a:ext cx="5519711" cy="1080000"/>
          </a:xfrm>
        </p:spPr>
        <p:txBody>
          <a:bodyPr>
            <a:noAutofit/>
          </a:bodyPr>
          <a:lstStyle>
            <a:lvl1pPr>
              <a:defRPr>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6203154" y="1176341"/>
            <a:ext cx="5519711"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432593" y="742951"/>
            <a:ext cx="5466557" cy="4305300"/>
          </a:xfrm>
          <a:solidFill>
            <a:schemeClr val="bg1">
              <a:lumMod val="95000"/>
            </a:schemeClr>
          </a:solidFill>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Tree>
    <p:extLst>
      <p:ext uri="{BB962C8B-B14F-4D97-AF65-F5344CB8AC3E}">
        <p14:creationId xmlns:p14="http://schemas.microsoft.com/office/powerpoint/2010/main" val="266062779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81599" y="142082"/>
            <a:ext cx="11340000" cy="1080000"/>
          </a:xfrm>
        </p:spPr>
        <p:txBody>
          <a:bodyPr>
            <a:noAutofit/>
          </a:bodyPr>
          <a:lstStyle>
            <a:lvl1pPr>
              <a:defRPr>
                <a:solidFill>
                  <a:schemeClr val="tx1"/>
                </a:solidFill>
              </a:defRPr>
            </a:lvl1pPr>
          </a:lstStyle>
          <a:p>
            <a:r>
              <a:rPr lang="fr-FR" dirty="0"/>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432592" y="1285875"/>
            <a:ext cx="11289007" cy="4570465"/>
          </a:xfrm>
          <a:solidFill>
            <a:schemeClr val="bg1">
              <a:lumMod val="95000"/>
            </a:schemeClr>
          </a:solidFill>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Tree>
    <p:extLst>
      <p:ext uri="{BB962C8B-B14F-4D97-AF65-F5344CB8AC3E}">
        <p14:creationId xmlns:p14="http://schemas.microsoft.com/office/powerpoint/2010/main" val="161192534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52FA9A5F-7652-4AE3-9131-EB6893AA80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516000" y="551164"/>
            <a:ext cx="11160000" cy="4680000"/>
          </a:xfrm>
        </p:spPr>
        <p:txBody>
          <a:bodyPr anchor="ctr">
            <a:noAutofit/>
          </a:bodyPr>
          <a:lstStyle>
            <a:lvl1pPr algn="ctr">
              <a:defRPr sz="3500" b="1">
                <a:solidFill>
                  <a:schemeClr val="tx1"/>
                </a:solidFill>
              </a:defRPr>
            </a:lvl1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246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rase en exergu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C4FBD3D-282F-4BD5-B39C-11DF55D25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516000" y="551164"/>
            <a:ext cx="11160000" cy="4680000"/>
          </a:xfrm>
        </p:spPr>
        <p:txBody>
          <a:bodyPr anchor="ctr">
            <a:noAutofit/>
          </a:bodyPr>
          <a:lstStyle>
            <a:lvl1pPr algn="ctr">
              <a:defRPr sz="3500" b="1">
                <a:solidFill>
                  <a:schemeClr val="tx1"/>
                </a:solidFill>
              </a:defRPr>
            </a:lvl1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037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75409C-B406-432E-B42F-49E3C8AEF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866775" y="327600"/>
            <a:ext cx="10980000" cy="3240000"/>
          </a:xfrm>
        </p:spPr>
        <p:txBody>
          <a:bodyPr anchor="b">
            <a:noAutofit/>
          </a:bodyPr>
          <a:lstStyle>
            <a:lvl1pPr algn="r">
              <a:defRPr sz="6000" b="0" cap="none" baseline="0">
                <a:solidFill>
                  <a:schemeClr val="tx1"/>
                </a:solidFill>
                <a:latin typeface="+mj-lt"/>
              </a:defRPr>
            </a:lvl1pPr>
          </a:lstStyle>
          <a:p>
            <a:r>
              <a:rPr lang="fr-FR" dirty="0"/>
              <a:t>Modifiez le style du titre</a:t>
            </a:r>
          </a:p>
        </p:txBody>
      </p:sp>
    </p:spTree>
    <p:extLst>
      <p:ext uri="{BB962C8B-B14F-4D97-AF65-F5344CB8AC3E}">
        <p14:creationId xmlns:p14="http://schemas.microsoft.com/office/powerpoint/2010/main" val="3644555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1" name="Image 10" descr="Une image contenant texte, clipart&#10;&#10;Description générée automatiquement">
            <a:extLst>
              <a:ext uri="{FF2B5EF4-FFF2-40B4-BE49-F238E27FC236}">
                <a16:creationId xmlns:a16="http://schemas.microsoft.com/office/drawing/2014/main" id="{592C8634-0936-4F06-81C7-C4D16C9D1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866775" y="327600"/>
            <a:ext cx="10980000" cy="3240000"/>
          </a:xfrm>
        </p:spPr>
        <p:txBody>
          <a:bodyPr anchor="b">
            <a:noAutofit/>
          </a:bodyPr>
          <a:lstStyle>
            <a:lvl1pPr algn="r">
              <a:defRPr sz="6000" b="0" cap="none" baseline="0">
                <a:solidFill>
                  <a:schemeClr val="tx2"/>
                </a:solidFill>
                <a:latin typeface="+mj-lt"/>
              </a:defRPr>
            </a:lvl1pPr>
          </a:lstStyle>
          <a:p>
            <a:r>
              <a:rPr lang="fr-FR" dirty="0"/>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866775" y="3583504"/>
            <a:ext cx="10980000" cy="720000"/>
          </a:xfrm>
        </p:spPr>
        <p:txBody>
          <a:bodyPr>
            <a:noAutofit/>
          </a:bodyPr>
          <a:lstStyle>
            <a:lvl1pPr marL="0" indent="0" algn="r">
              <a:buNone/>
              <a:defRPr sz="2200">
                <a:solidFill>
                  <a:schemeClr val="tx2"/>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318873634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3416290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C88EF9-CF12-4D4B-BBFE-B8551B67D5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690687" y="2159000"/>
            <a:ext cx="10077450" cy="4699000"/>
          </a:xfrm>
          <a:prstGeom prst="rect">
            <a:avLst/>
          </a:prstGeom>
        </p:spPr>
      </p:pic>
      <p:pic>
        <p:nvPicPr>
          <p:cNvPr id="11" name="Image 10">
            <a:extLst>
              <a:ext uri="{FF2B5EF4-FFF2-40B4-BE49-F238E27FC236}">
                <a16:creationId xmlns:a16="http://schemas.microsoft.com/office/drawing/2014/main" id="{BF2294CA-CB1B-40C0-B018-795579471D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0758488" y="5877771"/>
            <a:ext cx="112992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655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D408108-6915-4533-B0F3-0150485703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533720" y="1016795"/>
            <a:ext cx="11160000" cy="1800000"/>
          </a:xfrm>
        </p:spPr>
        <p:txBody>
          <a:bodyPr anchor="b">
            <a:noAutofit/>
          </a:bodyPr>
          <a:lstStyle>
            <a:lvl1pPr algn="r">
              <a:defRPr sz="4500" b="0" cap="none" baseline="0">
                <a:solidFill>
                  <a:schemeClr val="tx2"/>
                </a:solidFill>
                <a:latin typeface="+mj-lt"/>
              </a:defRPr>
            </a:lvl1pPr>
          </a:lstStyle>
          <a:p>
            <a:r>
              <a:rPr lang="fr-FR" dirty="0"/>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533720" y="2806699"/>
            <a:ext cx="11160000" cy="1440000"/>
          </a:xfrm>
        </p:spPr>
        <p:txBody>
          <a:bodyPr>
            <a:noAutofit/>
          </a:bodyPr>
          <a:lstStyle>
            <a:lvl1pPr marL="0" indent="0" algn="r">
              <a:buNone/>
              <a:defRPr sz="3500" cap="none"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endParaRPr lang="fr-F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2026 06_Campagne recrutement EPC</a:t>
            </a:r>
            <a:endParaRPr lang="fr-FR" dirty="0"/>
          </a:p>
        </p:txBody>
      </p:sp>
      <p:cxnSp>
        <p:nvCxnSpPr>
          <p:cNvPr id="10" name="Connecteur droit 9">
            <a:extLst>
              <a:ext uri="{FF2B5EF4-FFF2-40B4-BE49-F238E27FC236}">
                <a16:creationId xmlns:a16="http://schemas.microsoft.com/office/drawing/2014/main" id="{6BEC91FD-4451-40E3-8208-33D1A68BBEAB}"/>
              </a:ext>
            </a:extLst>
          </p:cNvPr>
          <p:cNvCxnSpPr/>
          <p:nvPr userDrawn="1"/>
        </p:nvCxnSpPr>
        <p:spPr>
          <a:xfrm>
            <a:off x="662309" y="6376030"/>
            <a:ext cx="5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693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5374800" y="6239665"/>
            <a:ext cx="1440000" cy="252000"/>
          </a:xfrm>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710456" y="6239665"/>
            <a:ext cx="4500000" cy="252000"/>
          </a:xfrm>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335757" y="6239665"/>
            <a:ext cx="612000" cy="252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968501"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5520445"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9148591"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830030"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4381975"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8010122"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82866" y="1176341"/>
            <a:ext cx="1134000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77404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a:xfrm>
            <a:off x="335757" y="6239665"/>
            <a:ext cx="612000" cy="252000"/>
          </a:xfrm>
          <a:prstGeom prst="rect">
            <a:avLst/>
          </a:prstGeom>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533720" y="1016795"/>
            <a:ext cx="11160000" cy="1800000"/>
          </a:xfrm>
        </p:spPr>
        <p:txBody>
          <a:bodyPr anchor="b">
            <a:noAutofit/>
          </a:bodyPr>
          <a:lstStyle>
            <a:lvl1pPr algn="r">
              <a:defRPr sz="4500" b="0" cap="none" baseline="0">
                <a:solidFill>
                  <a:schemeClr val="tx1"/>
                </a:solidFill>
                <a:latin typeface="+mj-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533720" y="2806699"/>
            <a:ext cx="11160000" cy="1440000"/>
          </a:xfrm>
        </p:spPr>
        <p:txBody>
          <a:bodyPr>
            <a:noAutofit/>
          </a:bodyPr>
          <a:lstStyle>
            <a:lvl1pPr marL="0" indent="0" algn="r">
              <a:buNone/>
              <a:defRPr sz="35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cxnSp>
        <p:nvCxnSpPr>
          <p:cNvPr id="10" name="Connecteur droit 9">
            <a:extLst>
              <a:ext uri="{FF2B5EF4-FFF2-40B4-BE49-F238E27FC236}">
                <a16:creationId xmlns:a16="http://schemas.microsoft.com/office/drawing/2014/main" id="{6BEC91FD-4451-40E3-8208-33D1A68BBEAB}"/>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2523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81600" y="142082"/>
            <a:ext cx="11339999" cy="1080000"/>
          </a:xfrm>
        </p:spPr>
        <p:txBody>
          <a:bodyPr>
            <a:noAutofit/>
          </a:bodyPr>
          <a:lstStyle>
            <a:lvl1pPr>
              <a:defRPr>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81600" y="1176341"/>
            <a:ext cx="5519711"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du graphique 7">
            <a:extLst>
              <a:ext uri="{FF2B5EF4-FFF2-40B4-BE49-F238E27FC236}">
                <a16:creationId xmlns:a16="http://schemas.microsoft.com/office/drawing/2014/main" id="{F59E5750-C5C1-4775-A5F4-74F7198F5A5A}"/>
              </a:ext>
            </a:extLst>
          </p:cNvPr>
          <p:cNvSpPr>
            <a:spLocks noGrp="1"/>
          </p:cNvSpPr>
          <p:nvPr>
            <p:ph type="chart" sz="quarter" idx="14"/>
          </p:nvPr>
        </p:nvSpPr>
        <p:spPr>
          <a:xfrm>
            <a:off x="6254249" y="1550741"/>
            <a:ext cx="5467350" cy="4305600"/>
          </a:xfrm>
        </p:spPr>
        <p:txBody>
          <a:bodyPr anchor="ctr"/>
          <a:lstStyle>
            <a:lvl1pPr algn="ctr">
              <a:defRPr sz="1400">
                <a:solidFill>
                  <a:schemeClr val="tx1"/>
                </a:solidFill>
              </a:defRPr>
            </a:lvl1pPr>
          </a:lstStyle>
          <a:p>
            <a:endParaRPr lang="fr-FR"/>
          </a:p>
        </p:txBody>
      </p:sp>
    </p:spTree>
    <p:extLst>
      <p:ext uri="{BB962C8B-B14F-4D97-AF65-F5344CB8AC3E}">
        <p14:creationId xmlns:p14="http://schemas.microsoft.com/office/powerpoint/2010/main" val="81061978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6203156" y="142082"/>
            <a:ext cx="5519711" cy="1080000"/>
          </a:xfrm>
        </p:spPr>
        <p:txBody>
          <a:bodyPr>
            <a:noAutofit/>
          </a:bodyPr>
          <a:lstStyle>
            <a:lvl1pPr>
              <a:defRPr>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6203154" y="1176341"/>
            <a:ext cx="5519711"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432593" y="742951"/>
            <a:ext cx="5466557" cy="4305300"/>
          </a:xfrm>
          <a:solidFill>
            <a:schemeClr val="bg1">
              <a:lumMod val="95000"/>
            </a:schemeClr>
          </a:solidFill>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Tree>
    <p:extLst>
      <p:ext uri="{BB962C8B-B14F-4D97-AF65-F5344CB8AC3E}">
        <p14:creationId xmlns:p14="http://schemas.microsoft.com/office/powerpoint/2010/main" val="188394022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81599" y="142082"/>
            <a:ext cx="11340000" cy="1080000"/>
          </a:xfrm>
        </p:spPr>
        <p:txBody>
          <a:bodyPr>
            <a:noAutofit/>
          </a:bodyPr>
          <a:lstStyle>
            <a:lvl1pPr>
              <a:defRPr>
                <a:solidFill>
                  <a:schemeClr val="tx1"/>
                </a:solidFill>
              </a:defRPr>
            </a:lvl1pPr>
          </a:lstStyle>
          <a:p>
            <a:r>
              <a:rPr lang="fr-FR" dirty="0"/>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432592" y="1285875"/>
            <a:ext cx="11289007" cy="4570465"/>
          </a:xfrm>
          <a:solidFill>
            <a:schemeClr val="bg1">
              <a:lumMod val="95000"/>
            </a:schemeClr>
          </a:solidFill>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Tree>
    <p:extLst>
      <p:ext uri="{BB962C8B-B14F-4D97-AF65-F5344CB8AC3E}">
        <p14:creationId xmlns:p14="http://schemas.microsoft.com/office/powerpoint/2010/main" val="44233797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hrase en exergue avec fond uni">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5E6D991-6AC3-41BA-BD94-67D1956BE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516000" y="551164"/>
            <a:ext cx="11160000" cy="4680000"/>
          </a:xfrm>
        </p:spPr>
        <p:txBody>
          <a:bodyPr anchor="ctr">
            <a:noAutofit/>
          </a:bodyPr>
          <a:lstStyle>
            <a:lvl1pPr algn="ctr">
              <a:defRPr sz="3500" b="1">
                <a:solidFill>
                  <a:schemeClr val="tx2"/>
                </a:solidFill>
              </a:defRPr>
            </a:lvl1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2026 06_Campagne recrutement EPC</a:t>
            </a:r>
            <a:endParaRPr lang="fr-FR" dirty="0"/>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userDrawn="1"/>
        </p:nvCxnSpPr>
        <p:spPr>
          <a:xfrm>
            <a:off x="662309" y="6376030"/>
            <a:ext cx="5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64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0A751F2-D8ED-45B8-B8CC-6430981BDA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516000" y="551164"/>
            <a:ext cx="11160000" cy="4680000"/>
          </a:xfrm>
        </p:spPr>
        <p:txBody>
          <a:bodyPr anchor="ctr">
            <a:noAutofit/>
          </a:bodyPr>
          <a:lstStyle>
            <a:lvl1pPr algn="ctr">
              <a:defRPr sz="3500" b="1">
                <a:solidFill>
                  <a:schemeClr val="tx2"/>
                </a:solidFill>
              </a:defRPr>
            </a:lvl1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2026 06_Campagne recrutement EPC</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userDrawn="1"/>
        </p:nvCxnSpPr>
        <p:spPr>
          <a:xfrm>
            <a:off x="662309" y="6376030"/>
            <a:ext cx="5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787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319EFE-D536-40DA-8C5D-CA32ADAA54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866775" y="327600"/>
            <a:ext cx="10980000" cy="3240000"/>
          </a:xfrm>
        </p:spPr>
        <p:txBody>
          <a:bodyPr anchor="b">
            <a:noAutofit/>
          </a:bodyPr>
          <a:lstStyle>
            <a:lvl1pPr algn="r">
              <a:defRPr sz="6000" b="0" cap="none" baseline="0">
                <a:solidFill>
                  <a:schemeClr val="tx2"/>
                </a:solidFill>
                <a:latin typeface="+mj-lt"/>
              </a:defRPr>
            </a:lvl1pPr>
          </a:lstStyle>
          <a:p>
            <a:r>
              <a:rPr lang="fr-FR" dirty="0"/>
              <a:t>Modifiez le style du titre</a:t>
            </a:r>
          </a:p>
        </p:txBody>
      </p:sp>
    </p:spTree>
    <p:extLst>
      <p:ext uri="{BB962C8B-B14F-4D97-AF65-F5344CB8AC3E}">
        <p14:creationId xmlns:p14="http://schemas.microsoft.com/office/powerpoint/2010/main" val="3552231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3DA5"/>
              </a:solidFill>
              <a:effectLst/>
              <a:uLnTx/>
              <a:uFillTx/>
              <a:latin typeface="Montserrat"/>
              <a:ea typeface="+mn-ea"/>
              <a:cs typeface="+mn-cs"/>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3DA5"/>
                </a:solidFill>
                <a:effectLst/>
                <a:uLnTx/>
                <a:uFillTx/>
                <a:latin typeface="Montserrat"/>
                <a:ea typeface="+mn-ea"/>
                <a:cs typeface="+mn-cs"/>
              </a:rPr>
              <a:t>2026 06_Campagne recrutement EPC</a:t>
            </a:r>
            <a:endParaRPr kumimoji="0" lang="fr-FR" sz="1200" b="1" i="0" u="none" strike="noStrike" kern="1200" cap="none" spc="0" normalizeH="0" baseline="0" noProof="0" dirty="0">
              <a:ln>
                <a:noFill/>
              </a:ln>
              <a:solidFill>
                <a:srgbClr val="003DA5"/>
              </a:solidFill>
              <a:effectLst/>
              <a:uLnTx/>
              <a:uFillTx/>
              <a:latin typeface="Montserrat"/>
              <a:ea typeface="+mn-ea"/>
              <a:cs typeface="+mn-cs"/>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5CF018-3058-4F85-B70C-105277F9FE2A}" type="slidenum">
              <a:rPr kumimoji="0" lang="fr-FR" sz="1200" b="1" i="0" u="none" strike="noStrike" kern="1200" cap="none" spc="0" normalizeH="0" baseline="0" noProof="0" smtClean="0">
                <a:ln>
                  <a:noFill/>
                </a:ln>
                <a:solidFill>
                  <a:srgbClr val="003DA5"/>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1" i="0" u="none" strike="noStrike" kern="1200" cap="none" spc="0" normalizeH="0" baseline="0" noProof="0">
              <a:ln>
                <a:noFill/>
              </a:ln>
              <a:solidFill>
                <a:srgbClr val="003DA5"/>
              </a:solidFill>
              <a:effectLst/>
              <a:uLnTx/>
              <a:uFillTx/>
              <a:latin typeface="Montserrat"/>
              <a:ea typeface="+mn-ea"/>
              <a:cs typeface="+mn-cs"/>
            </a:endParaRPr>
          </a:p>
        </p:txBody>
      </p:sp>
    </p:spTree>
    <p:extLst>
      <p:ext uri="{BB962C8B-B14F-4D97-AF65-F5344CB8AC3E}">
        <p14:creationId xmlns:p14="http://schemas.microsoft.com/office/powerpoint/2010/main" val="171876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5374800" y="6239665"/>
            <a:ext cx="1440000" cy="252000"/>
          </a:xfrm>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710456" y="6239665"/>
            <a:ext cx="4500000" cy="252000"/>
          </a:xfrm>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335757" y="6239665"/>
            <a:ext cx="612000" cy="252000"/>
          </a:xfrm>
          <a:prstGeom prst="rect">
            <a:avLst/>
          </a:prstGeo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968501"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5520445"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9148591" y="4427673"/>
            <a:ext cx="1161988" cy="347747"/>
          </a:xfrm>
        </p:spPr>
        <p:txBody>
          <a:bodyPr>
            <a:noAutofit/>
          </a:bodyPr>
          <a:lstStyle>
            <a:lvl1pPr algn="ctr">
              <a:defRPr sz="1900">
                <a:solidFill>
                  <a:schemeClr val="tx1"/>
                </a:solidFill>
                <a:latin typeface="Montserrat Medium" panose="00000600000000000000" pitchFamily="50" charset="0"/>
              </a:defRPr>
            </a:lvl1pPr>
          </a:lstStyle>
          <a:p>
            <a:pPr lvl="0"/>
            <a:r>
              <a:rPr lang="fr-FR" dirty="0"/>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830030"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4381975"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8010122" y="3059516"/>
            <a:ext cx="3438928" cy="504000"/>
          </a:xfrm>
        </p:spPr>
        <p:txBody>
          <a:bodyPr>
            <a:noAutofit/>
          </a:bodyPr>
          <a:lstStyle>
            <a:lvl1pPr algn="ctr">
              <a:defRPr sz="1300">
                <a:solidFill>
                  <a:schemeClr val="tx1"/>
                </a:solidFill>
                <a:latin typeface="Montserrat SemiBold" panose="00000700000000000000" pitchFamily="2" charset="0"/>
              </a:defRPr>
            </a:lvl1pPr>
          </a:lstStyle>
          <a:p>
            <a:pPr lvl="0"/>
            <a:r>
              <a:rPr lang="fr-FR" dirty="0"/>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82866" y="1176341"/>
            <a:ext cx="1134000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3817539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81600" y="142082"/>
            <a:ext cx="11339999" cy="1080000"/>
          </a:xfrm>
        </p:spPr>
        <p:txBody>
          <a:bodyPr>
            <a:noAutofit/>
          </a:bodyPr>
          <a:lstStyle>
            <a:lvl1pPr>
              <a:defRPr>
                <a:solidFill>
                  <a:schemeClr val="tx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81600" y="1176341"/>
            <a:ext cx="5519711"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a:xfrm>
            <a:off x="335757" y="6239665"/>
            <a:ext cx="612000" cy="252000"/>
          </a:xfrm>
          <a:prstGeom prst="rect">
            <a:avLst/>
          </a:prstGeom>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6254249" y="1550741"/>
            <a:ext cx="5467350" cy="4305600"/>
          </a:xfrm>
        </p:spPr>
        <p:txBody>
          <a:bodyPr anchor="ctr"/>
          <a:lstStyle>
            <a:lvl1pPr algn="ctr">
              <a:defRPr sz="1400">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415346271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6203156" y="142082"/>
            <a:ext cx="5519711" cy="1080000"/>
          </a:xfrm>
        </p:spPr>
        <p:txBody>
          <a:bodyPr>
            <a:noAutofit/>
          </a:bodyPr>
          <a:lstStyle>
            <a:lvl1pPr>
              <a:defRPr>
                <a:solidFill>
                  <a:schemeClr val="tx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6203154" y="1176341"/>
            <a:ext cx="5519711"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a:xfrm>
            <a:off x="335757" y="6239665"/>
            <a:ext cx="612000" cy="252000"/>
          </a:xfrm>
          <a:prstGeom prst="rect">
            <a:avLst/>
          </a:prstGeom>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432593" y="742951"/>
            <a:ext cx="5466557" cy="4305300"/>
          </a:xfrm>
          <a:solidFill>
            <a:schemeClr val="bg1">
              <a:lumMod val="95000"/>
            </a:schemeClr>
          </a:solidFill>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Tree>
    <p:extLst>
      <p:ext uri="{BB962C8B-B14F-4D97-AF65-F5344CB8AC3E}">
        <p14:creationId xmlns:p14="http://schemas.microsoft.com/office/powerpoint/2010/main" val="219330512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81599" y="142082"/>
            <a:ext cx="11340000" cy="1080000"/>
          </a:xfrm>
        </p:spPr>
        <p:txBody>
          <a:bodyPr>
            <a:noAutofit/>
          </a:bodyPr>
          <a:lstStyle>
            <a:lvl1pPr>
              <a:defRPr>
                <a:solidFill>
                  <a:schemeClr val="tx1"/>
                </a:solidFill>
              </a:defRPr>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a:xfrm>
            <a:off x="335757" y="6239665"/>
            <a:ext cx="612000" cy="252000"/>
          </a:xfrm>
          <a:prstGeom prst="rect">
            <a:avLst/>
          </a:prstGeom>
        </p:spPr>
        <p:txBody>
          <a:bodyPr>
            <a:noAutofit/>
          </a:bodyPr>
          <a:lstStyle>
            <a:lvl1pPr>
              <a:defRPr>
                <a:solidFill>
                  <a:schemeClr val="tx1"/>
                </a:solidFill>
              </a:defRPr>
            </a:lvl1pPr>
          </a:lstStyle>
          <a:p>
            <a:fld id="{D95CF018-3058-4F85-B70C-105277F9FE2A}" type="slidenum">
              <a:rPr lang="fr-FR" smtClean="0"/>
              <a:pPr/>
              <a:t>‹N°›</a:t>
            </a:fld>
            <a:endParaRPr lang="fr-FR" dirty="0"/>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432592" y="1285875"/>
            <a:ext cx="11289007" cy="4570465"/>
          </a:xfrm>
          <a:solidFill>
            <a:schemeClr val="bg1">
              <a:lumMod val="95000"/>
            </a:schemeClr>
          </a:solidFill>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Tree>
    <p:extLst>
      <p:ext uri="{BB962C8B-B14F-4D97-AF65-F5344CB8AC3E}">
        <p14:creationId xmlns:p14="http://schemas.microsoft.com/office/powerpoint/2010/main" val="4758095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516000" y="551164"/>
            <a:ext cx="11160000" cy="4680000"/>
          </a:xfrm>
        </p:spPr>
        <p:txBody>
          <a:bodyPr anchor="ctr">
            <a:noAutofit/>
          </a:bodyPr>
          <a:lstStyle>
            <a:lvl1pPr algn="ctr">
              <a:defRPr sz="3500"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2026 06_Campagne recrutement EPC</a:t>
            </a:r>
            <a:endParaRPr lang="fr-FR" dirty="0"/>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a:xfrm>
            <a:off x="335757" y="6239665"/>
            <a:ext cx="612000" cy="252000"/>
          </a:xfrm>
          <a:prstGeom prst="rect">
            <a:avLst/>
          </a:prstGeom>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67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a:stretch/>
        </p:blipFill>
        <p:spPr>
          <a:xfrm>
            <a:off x="10758488" y="5877771"/>
            <a:ext cx="112992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82867" y="142082"/>
            <a:ext cx="11340000" cy="1080000"/>
          </a:xfrm>
          <a:prstGeom prst="rect">
            <a:avLst/>
          </a:prstGeom>
        </p:spPr>
        <p:txBody>
          <a:bodyPr vert="horz" lIns="91440" tIns="45720" rIns="91440" bIns="45720" rtlCol="0" anchor="b">
            <a:noAutofit/>
          </a:bodyPr>
          <a:lstStyle/>
          <a:p>
            <a:r>
              <a:rPr lang="fr-FR" dirty="0"/>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82866" y="1176341"/>
            <a:ext cx="11339999" cy="4680000"/>
          </a:xfrm>
          <a:prstGeom prst="rect">
            <a:avLst/>
          </a:prstGeom>
        </p:spPr>
        <p:txBody>
          <a:bodyPr vert="horz" lIns="91440" tIns="4572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5376000" y="6239665"/>
            <a:ext cx="1440000" cy="252000"/>
          </a:xfrm>
          <a:prstGeom prst="rect">
            <a:avLst/>
          </a:prstGeom>
        </p:spPr>
        <p:txBody>
          <a:bodyPr vert="horz" lIns="91440" tIns="45720" rIns="91440" bIns="45720" rtlCol="0" anchor="ctr">
            <a:noAutofit/>
          </a:bodyPr>
          <a:lstStyle>
            <a:lvl1pPr algn="ctr">
              <a:lnSpc>
                <a:spcPct val="100000"/>
              </a:lnSpc>
              <a:defRPr sz="1200">
                <a:solidFill>
                  <a:schemeClr val="tx1"/>
                </a:solidFill>
              </a:defRPr>
            </a:lvl1pPr>
          </a:lstStyle>
          <a:p>
            <a:endParaRPr lang="fr-FR" dirty="0"/>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710456" y="6239665"/>
            <a:ext cx="4500000" cy="252000"/>
          </a:xfrm>
          <a:prstGeom prst="rect">
            <a:avLst/>
          </a:prstGeom>
        </p:spPr>
        <p:txBody>
          <a:bodyPr vert="horz" lIns="91440" tIns="45720" rIns="91440" bIns="45720" rtlCol="0" anchor="ctr">
            <a:noAutofit/>
          </a:bodyPr>
          <a:lstStyle>
            <a:lvl1pPr algn="l">
              <a:lnSpc>
                <a:spcPct val="100000"/>
              </a:lnSpc>
              <a:defRPr sz="1000" b="0" cap="none" baseline="0">
                <a:solidFill>
                  <a:schemeClr val="tx1"/>
                </a:solidFill>
              </a:defRPr>
            </a:lvl1pPr>
          </a:lstStyle>
          <a:p>
            <a:r>
              <a:rPr lang="fr-FR"/>
              <a:t>2026 06_Campagne recrutement EPC</a:t>
            </a:r>
            <a:endParaRPr lang="fr-FR" dirty="0"/>
          </a:p>
        </p:txBody>
      </p:sp>
      <p:cxnSp>
        <p:nvCxnSpPr>
          <p:cNvPr id="8" name="Connecteur droit 7">
            <a:extLst>
              <a:ext uri="{FF2B5EF4-FFF2-40B4-BE49-F238E27FC236}">
                <a16:creationId xmlns:a16="http://schemas.microsoft.com/office/drawing/2014/main" id="{39D9E7E6-F91F-4C43-9E3B-DF1590005598}"/>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177179"/>
      </p:ext>
    </p:extLst>
  </p:cSld>
  <p:clrMap bg1="lt1" tx1="dk1" bg2="lt2" tx2="dk2" accent1="accent1" accent2="accent2" accent3="accent3" accent4="accent4" accent5="accent5" accent6="accent6" hlink="hlink" folHlink="folHlink"/>
  <p:sldLayoutIdLst>
    <p:sldLayoutId id="2147483680" r:id="rId1"/>
    <p:sldLayoutId id="2147483775" r:id="rId2"/>
    <p:sldLayoutId id="2147483788" r:id="rId3"/>
    <p:sldLayoutId id="2147483746" r:id="rId4"/>
    <p:sldLayoutId id="2147483776" r:id="rId5"/>
    <p:sldLayoutId id="2147483822" r:id="rId6"/>
    <p:sldLayoutId id="2147483777" r:id="rId7"/>
    <p:sldLayoutId id="2147483787" r:id="rId8"/>
    <p:sldLayoutId id="2147483763" r:id="rId9"/>
    <p:sldLayoutId id="2147483764" r:id="rId10"/>
    <p:sldLayoutId id="2147483765" r:id="rId11"/>
    <p:sldLayoutId id="2147483830" r:id="rId12"/>
  </p:sldLayoutIdLst>
  <p:hf hdr="0" dt="0"/>
  <p:txStyles>
    <p:titleStyle>
      <a:lvl1pPr algn="l" defTabSz="914400" rtl="0" eaLnBrk="1" latinLnBrk="0" hangingPunct="1">
        <a:lnSpc>
          <a:spcPct val="100000"/>
        </a:lnSpc>
        <a:spcBef>
          <a:spcPct val="0"/>
        </a:spcBef>
        <a:buNone/>
        <a:defRPr sz="3100" b="1" kern="1200">
          <a:solidFill>
            <a:schemeClr val="tx1"/>
          </a:solidFill>
          <a:latin typeface="+mn-lt"/>
          <a:ea typeface="+mj-ea"/>
          <a:cs typeface="+mj-cs"/>
        </a:defRPr>
      </a:lvl1pPr>
    </p:titleStyle>
    <p:bodyStyle>
      <a:lvl1pPr marL="0" indent="0" algn="l" defTabSz="914400" rtl="0" eaLnBrk="1" latinLnBrk="0" hangingPunct="1">
        <a:lnSpc>
          <a:spcPct val="100000"/>
        </a:lnSpc>
        <a:spcBef>
          <a:spcPts val="1400"/>
        </a:spcBef>
        <a:spcAft>
          <a:spcPts val="700"/>
        </a:spcAft>
        <a:buFont typeface="Arial" panose="020B0604020202020204" pitchFamily="34" charset="0"/>
        <a:buNone/>
        <a:defRPr sz="23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700"/>
        </a:spcAft>
        <a:buFont typeface="Arial" panose="020B0604020202020204" pitchFamily="34" charset="0"/>
        <a:buNone/>
        <a:defRPr sz="1500" kern="1200">
          <a:solidFill>
            <a:schemeClr val="tx1"/>
          </a:solidFill>
          <a:latin typeface="Montserrat SemiBold" panose="00000700000000000000" pitchFamily="2" charset="0"/>
          <a:ea typeface="+mn-ea"/>
          <a:cs typeface="+mn-cs"/>
        </a:defRPr>
      </a:lvl2pPr>
      <a:lvl3pPr marL="0" indent="0" algn="l" defTabSz="914400" rtl="0" eaLnBrk="1" latinLnBrk="0" hangingPunct="1">
        <a:lnSpc>
          <a:spcPct val="100000"/>
        </a:lnSpc>
        <a:spcBef>
          <a:spcPts val="0"/>
        </a:spcBef>
        <a:spcAft>
          <a:spcPts val="700"/>
        </a:spcAft>
        <a:buFont typeface="Arial" panose="020B0604020202020204" pitchFamily="34" charset="0"/>
        <a:buNone/>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3F418ED-72C8-434D-9492-BF90981C9C7D}"/>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10758488" y="5877771"/>
            <a:ext cx="112992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82867" y="142082"/>
            <a:ext cx="11340000" cy="1080000"/>
          </a:xfrm>
          <a:prstGeom prst="rect">
            <a:avLst/>
          </a:prstGeom>
        </p:spPr>
        <p:txBody>
          <a:bodyPr vert="horz" lIns="91440" tIns="45720" rIns="91440" bIns="45720" rtlCol="0" anchor="b">
            <a:noAutofit/>
          </a:bodyPr>
          <a:lstStyle/>
          <a:p>
            <a:r>
              <a:rPr lang="fr-FR" dirty="0"/>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82866" y="1176341"/>
            <a:ext cx="11339999" cy="4680000"/>
          </a:xfrm>
          <a:prstGeom prst="rect">
            <a:avLst/>
          </a:prstGeom>
        </p:spPr>
        <p:txBody>
          <a:bodyPr vert="horz" lIns="91440" tIns="4572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5376000" y="6239665"/>
            <a:ext cx="1440000" cy="252000"/>
          </a:xfrm>
          <a:prstGeom prst="rect">
            <a:avLst/>
          </a:prstGeom>
        </p:spPr>
        <p:txBody>
          <a:bodyPr vert="horz" lIns="91440" tIns="45720" rIns="91440" bIns="45720" rtlCol="0" anchor="ctr">
            <a:noAutofit/>
          </a:bodyPr>
          <a:lstStyle>
            <a:lvl1pPr algn="ctr">
              <a:lnSpc>
                <a:spcPct val="100000"/>
              </a:lnSpc>
              <a:defRPr sz="1200">
                <a:solidFill>
                  <a:schemeClr val="tx1"/>
                </a:solidFill>
              </a:defRPr>
            </a:lvl1pPr>
          </a:lstStyle>
          <a:p>
            <a:endParaRPr lang="fr-FR" dirty="0"/>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710456" y="6239665"/>
            <a:ext cx="4500000" cy="252000"/>
          </a:xfrm>
          <a:prstGeom prst="rect">
            <a:avLst/>
          </a:prstGeom>
        </p:spPr>
        <p:txBody>
          <a:bodyPr vert="horz" lIns="91440" tIns="45720" rIns="91440" bIns="45720" rtlCol="0" anchor="ctr">
            <a:noAutofit/>
          </a:bodyPr>
          <a:lstStyle>
            <a:lvl1pPr algn="l">
              <a:lnSpc>
                <a:spcPct val="100000"/>
              </a:lnSpc>
              <a:defRPr sz="1200" b="1" cap="none" baseline="0">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335757" y="6239665"/>
            <a:ext cx="612000" cy="252000"/>
          </a:xfrm>
          <a:prstGeom prst="rect">
            <a:avLst/>
          </a:prstGeom>
        </p:spPr>
        <p:txBody>
          <a:bodyPr vert="horz" lIns="91440" tIns="45720" rIns="91440" bIns="45720" rtlCol="0" anchor="ctr">
            <a:noAutofit/>
          </a:bodyPr>
          <a:lstStyle>
            <a:lvl1pPr algn="l">
              <a:lnSpc>
                <a:spcPct val="100000"/>
              </a:lnSpc>
              <a:defRPr sz="1200" b="1">
                <a:solidFill>
                  <a:schemeClr val="tx1"/>
                </a:solidFill>
              </a:defRPr>
            </a:lvl1pPr>
          </a:lstStyle>
          <a:p>
            <a:fld id="{D95CF018-3058-4F85-B70C-105277F9FE2A}" type="slidenum">
              <a:rPr lang="fr-FR" smtClean="0"/>
              <a:pPr/>
              <a:t>‹N°›</a:t>
            </a:fld>
            <a:endParaRPr lang="fr-FR" dirty="0"/>
          </a:p>
        </p:txBody>
      </p:sp>
      <p:cxnSp>
        <p:nvCxnSpPr>
          <p:cNvPr id="8" name="Connecteur droit 7">
            <a:extLst>
              <a:ext uri="{FF2B5EF4-FFF2-40B4-BE49-F238E27FC236}">
                <a16:creationId xmlns:a16="http://schemas.microsoft.com/office/drawing/2014/main" id="{39D9E7E6-F91F-4C43-9E3B-DF1590005598}"/>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05203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823" r:id="rId6"/>
    <p:sldLayoutId id="2147483795" r:id="rId7"/>
    <p:sldLayoutId id="2147483796" r:id="rId8"/>
    <p:sldLayoutId id="2147483797" r:id="rId9"/>
    <p:sldLayoutId id="2147483798" r:id="rId10"/>
    <p:sldLayoutId id="2147483799" r:id="rId11"/>
  </p:sldLayoutIdLst>
  <p:hf hdr="0" dt="0"/>
  <p:txStyles>
    <p:titleStyle>
      <a:lvl1pPr algn="l" defTabSz="914400" rtl="0" eaLnBrk="1" latinLnBrk="0" hangingPunct="1">
        <a:lnSpc>
          <a:spcPct val="100000"/>
        </a:lnSpc>
        <a:spcBef>
          <a:spcPct val="0"/>
        </a:spcBef>
        <a:buNone/>
        <a:defRPr sz="3100" b="1" kern="1200">
          <a:solidFill>
            <a:schemeClr val="tx1"/>
          </a:solidFill>
          <a:latin typeface="+mn-lt"/>
          <a:ea typeface="+mj-ea"/>
          <a:cs typeface="+mj-cs"/>
        </a:defRPr>
      </a:lvl1pPr>
    </p:titleStyle>
    <p:bodyStyle>
      <a:lvl1pPr marL="0" indent="0" algn="l" defTabSz="914400" rtl="0" eaLnBrk="1" latinLnBrk="0" hangingPunct="1">
        <a:lnSpc>
          <a:spcPct val="100000"/>
        </a:lnSpc>
        <a:spcBef>
          <a:spcPts val="1400"/>
        </a:spcBef>
        <a:spcAft>
          <a:spcPts val="700"/>
        </a:spcAft>
        <a:buFont typeface="Arial" panose="020B0604020202020204" pitchFamily="34" charset="0"/>
        <a:buNone/>
        <a:defRPr sz="23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700"/>
        </a:spcAft>
        <a:buFont typeface="Arial" panose="020B0604020202020204" pitchFamily="34" charset="0"/>
        <a:buNone/>
        <a:defRPr sz="1500" kern="1200">
          <a:solidFill>
            <a:schemeClr val="tx1"/>
          </a:solidFill>
          <a:latin typeface="Montserrat SemiBold" panose="00000700000000000000" pitchFamily="2" charset="0"/>
          <a:ea typeface="+mn-ea"/>
          <a:cs typeface="+mn-cs"/>
        </a:defRPr>
      </a:lvl2pPr>
      <a:lvl3pPr marL="0" indent="0" algn="l" defTabSz="914400" rtl="0" eaLnBrk="1" latinLnBrk="0" hangingPunct="1">
        <a:lnSpc>
          <a:spcPct val="100000"/>
        </a:lnSpc>
        <a:spcBef>
          <a:spcPts val="0"/>
        </a:spcBef>
        <a:spcAft>
          <a:spcPts val="700"/>
        </a:spcAft>
        <a:buFont typeface="Arial" panose="020B0604020202020204" pitchFamily="34" charset="0"/>
        <a:buNone/>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50EDF8D-0625-44EE-B591-266A111B8D9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10758488" y="5877771"/>
            <a:ext cx="112992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82867" y="142082"/>
            <a:ext cx="11340000" cy="1080000"/>
          </a:xfrm>
          <a:prstGeom prst="rect">
            <a:avLst/>
          </a:prstGeom>
        </p:spPr>
        <p:txBody>
          <a:bodyPr vert="horz" lIns="91440" tIns="45720" rIns="91440" bIns="45720" rtlCol="0" anchor="b">
            <a:noAutofit/>
          </a:bodyPr>
          <a:lstStyle/>
          <a:p>
            <a:r>
              <a:rPr lang="fr-FR" dirty="0"/>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82866" y="1176341"/>
            <a:ext cx="11339999" cy="4680000"/>
          </a:xfrm>
          <a:prstGeom prst="rect">
            <a:avLst/>
          </a:prstGeom>
        </p:spPr>
        <p:txBody>
          <a:bodyPr vert="horz" lIns="91440" tIns="4572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5376000" y="6239665"/>
            <a:ext cx="1440000" cy="252000"/>
          </a:xfrm>
          <a:prstGeom prst="rect">
            <a:avLst/>
          </a:prstGeom>
        </p:spPr>
        <p:txBody>
          <a:bodyPr vert="horz" lIns="91440" tIns="45720" rIns="91440" bIns="45720" rtlCol="0" anchor="ctr">
            <a:noAutofit/>
          </a:bodyPr>
          <a:lstStyle>
            <a:lvl1pPr algn="ctr">
              <a:lnSpc>
                <a:spcPct val="100000"/>
              </a:lnSpc>
              <a:defRPr sz="1200">
                <a:solidFill>
                  <a:schemeClr val="tx1"/>
                </a:solidFill>
              </a:defRPr>
            </a:lvl1pPr>
          </a:lstStyle>
          <a:p>
            <a:endParaRPr lang="fr-FR" dirty="0"/>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710456" y="6239665"/>
            <a:ext cx="4500000" cy="252000"/>
          </a:xfrm>
          <a:prstGeom prst="rect">
            <a:avLst/>
          </a:prstGeom>
        </p:spPr>
        <p:txBody>
          <a:bodyPr vert="horz" lIns="91440" tIns="45720" rIns="91440" bIns="45720" rtlCol="0" anchor="ctr">
            <a:noAutofit/>
          </a:bodyPr>
          <a:lstStyle>
            <a:lvl1pPr algn="l">
              <a:lnSpc>
                <a:spcPct val="100000"/>
              </a:lnSpc>
              <a:defRPr sz="1200" b="1" cap="none" baseline="0">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335757" y="6239665"/>
            <a:ext cx="612000" cy="252000"/>
          </a:xfrm>
          <a:prstGeom prst="rect">
            <a:avLst/>
          </a:prstGeom>
        </p:spPr>
        <p:txBody>
          <a:bodyPr vert="horz" lIns="91440" tIns="45720" rIns="91440" bIns="45720" rtlCol="0" anchor="ctr">
            <a:noAutofit/>
          </a:bodyPr>
          <a:lstStyle>
            <a:lvl1pPr algn="l">
              <a:lnSpc>
                <a:spcPct val="100000"/>
              </a:lnSpc>
              <a:defRPr sz="1200" b="1">
                <a:solidFill>
                  <a:schemeClr val="tx1"/>
                </a:solidFill>
              </a:defRPr>
            </a:lvl1pPr>
          </a:lstStyle>
          <a:p>
            <a:fld id="{D95CF018-3058-4F85-B70C-105277F9FE2A}" type="slidenum">
              <a:rPr lang="fr-FR" smtClean="0"/>
              <a:pPr/>
              <a:t>‹N°›</a:t>
            </a:fld>
            <a:endParaRPr lang="fr-FR" dirty="0"/>
          </a:p>
        </p:txBody>
      </p:sp>
      <p:cxnSp>
        <p:nvCxnSpPr>
          <p:cNvPr id="8" name="Connecteur droit 7">
            <a:extLst>
              <a:ext uri="{FF2B5EF4-FFF2-40B4-BE49-F238E27FC236}">
                <a16:creationId xmlns:a16="http://schemas.microsoft.com/office/drawing/2014/main" id="{39D9E7E6-F91F-4C43-9E3B-DF1590005598}"/>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31346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24" r:id="rId6"/>
    <p:sldLayoutId id="2147483806" r:id="rId7"/>
    <p:sldLayoutId id="2147483807" r:id="rId8"/>
    <p:sldLayoutId id="2147483808" r:id="rId9"/>
    <p:sldLayoutId id="2147483809" r:id="rId10"/>
    <p:sldLayoutId id="2147483810" r:id="rId11"/>
  </p:sldLayoutIdLst>
  <p:hf hdr="0" dt="0"/>
  <p:txStyles>
    <p:titleStyle>
      <a:lvl1pPr algn="l" defTabSz="914400" rtl="0" eaLnBrk="1" latinLnBrk="0" hangingPunct="1">
        <a:lnSpc>
          <a:spcPct val="100000"/>
        </a:lnSpc>
        <a:spcBef>
          <a:spcPct val="0"/>
        </a:spcBef>
        <a:buNone/>
        <a:defRPr sz="3100" b="1" kern="1200">
          <a:solidFill>
            <a:schemeClr val="tx1"/>
          </a:solidFill>
          <a:latin typeface="+mn-lt"/>
          <a:ea typeface="+mj-ea"/>
          <a:cs typeface="+mj-cs"/>
        </a:defRPr>
      </a:lvl1pPr>
    </p:titleStyle>
    <p:bodyStyle>
      <a:lvl1pPr marL="0" indent="0" algn="l" defTabSz="914400" rtl="0" eaLnBrk="1" latinLnBrk="0" hangingPunct="1">
        <a:lnSpc>
          <a:spcPct val="100000"/>
        </a:lnSpc>
        <a:spcBef>
          <a:spcPts val="1400"/>
        </a:spcBef>
        <a:spcAft>
          <a:spcPts val="700"/>
        </a:spcAft>
        <a:buFont typeface="Arial" panose="020B0604020202020204" pitchFamily="34" charset="0"/>
        <a:buNone/>
        <a:defRPr sz="23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700"/>
        </a:spcAft>
        <a:buFont typeface="Arial" panose="020B0604020202020204" pitchFamily="34" charset="0"/>
        <a:buNone/>
        <a:defRPr sz="1500" kern="1200">
          <a:solidFill>
            <a:schemeClr val="tx1"/>
          </a:solidFill>
          <a:latin typeface="Montserrat SemiBold" panose="00000700000000000000" pitchFamily="2" charset="0"/>
          <a:ea typeface="+mn-ea"/>
          <a:cs typeface="+mn-cs"/>
        </a:defRPr>
      </a:lvl2pPr>
      <a:lvl3pPr marL="0" indent="0" algn="l" defTabSz="914400" rtl="0" eaLnBrk="1" latinLnBrk="0" hangingPunct="1">
        <a:lnSpc>
          <a:spcPct val="100000"/>
        </a:lnSpc>
        <a:spcBef>
          <a:spcPts val="0"/>
        </a:spcBef>
        <a:spcAft>
          <a:spcPts val="700"/>
        </a:spcAft>
        <a:buFont typeface="Arial" panose="020B0604020202020204" pitchFamily="34" charset="0"/>
        <a:buNone/>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855791E-DA24-47D8-9D47-B141A230374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10758488" y="5877771"/>
            <a:ext cx="112992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82867" y="142082"/>
            <a:ext cx="11340000" cy="1080000"/>
          </a:xfrm>
          <a:prstGeom prst="rect">
            <a:avLst/>
          </a:prstGeom>
        </p:spPr>
        <p:txBody>
          <a:bodyPr vert="horz" lIns="91440" tIns="45720" rIns="91440" bIns="45720" rtlCol="0" anchor="b">
            <a:noAutofit/>
          </a:bodyPr>
          <a:lstStyle/>
          <a:p>
            <a:r>
              <a:rPr lang="fr-FR" dirty="0"/>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82866" y="1176341"/>
            <a:ext cx="11339999" cy="4680000"/>
          </a:xfrm>
          <a:prstGeom prst="rect">
            <a:avLst/>
          </a:prstGeom>
        </p:spPr>
        <p:txBody>
          <a:bodyPr vert="horz" lIns="91440" tIns="4572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5376000" y="6239665"/>
            <a:ext cx="1440000" cy="252000"/>
          </a:xfrm>
          <a:prstGeom prst="rect">
            <a:avLst/>
          </a:prstGeom>
        </p:spPr>
        <p:txBody>
          <a:bodyPr vert="horz" lIns="91440" tIns="45720" rIns="91440" bIns="45720" rtlCol="0" anchor="ctr">
            <a:noAutofit/>
          </a:bodyPr>
          <a:lstStyle>
            <a:lvl1pPr algn="ctr">
              <a:lnSpc>
                <a:spcPct val="100000"/>
              </a:lnSpc>
              <a:defRPr sz="1200">
                <a:solidFill>
                  <a:schemeClr val="tx1"/>
                </a:solidFill>
              </a:defRPr>
            </a:lvl1pPr>
          </a:lstStyle>
          <a:p>
            <a:endParaRPr lang="fr-FR" dirty="0"/>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710456" y="6239665"/>
            <a:ext cx="4500000" cy="252000"/>
          </a:xfrm>
          <a:prstGeom prst="rect">
            <a:avLst/>
          </a:prstGeom>
        </p:spPr>
        <p:txBody>
          <a:bodyPr vert="horz" lIns="91440" tIns="45720" rIns="91440" bIns="45720" rtlCol="0" anchor="ctr">
            <a:noAutofit/>
          </a:bodyPr>
          <a:lstStyle>
            <a:lvl1pPr algn="l">
              <a:lnSpc>
                <a:spcPct val="100000"/>
              </a:lnSpc>
              <a:defRPr sz="1200" b="1" cap="none" baseline="0">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335757" y="6239665"/>
            <a:ext cx="612000" cy="252000"/>
          </a:xfrm>
          <a:prstGeom prst="rect">
            <a:avLst/>
          </a:prstGeom>
        </p:spPr>
        <p:txBody>
          <a:bodyPr vert="horz" lIns="91440" tIns="45720" rIns="91440" bIns="45720" rtlCol="0" anchor="ctr">
            <a:noAutofit/>
          </a:bodyPr>
          <a:lstStyle>
            <a:lvl1pPr algn="l">
              <a:lnSpc>
                <a:spcPct val="100000"/>
              </a:lnSpc>
              <a:defRPr sz="1200" b="1">
                <a:solidFill>
                  <a:schemeClr val="tx1"/>
                </a:solidFill>
              </a:defRPr>
            </a:lvl1pPr>
          </a:lstStyle>
          <a:p>
            <a:fld id="{D95CF018-3058-4F85-B70C-105277F9FE2A}" type="slidenum">
              <a:rPr lang="fr-FR" smtClean="0"/>
              <a:pPr/>
              <a:t>‹N°›</a:t>
            </a:fld>
            <a:endParaRPr lang="fr-FR" dirty="0"/>
          </a:p>
        </p:txBody>
      </p:sp>
      <p:cxnSp>
        <p:nvCxnSpPr>
          <p:cNvPr id="8" name="Connecteur droit 7">
            <a:extLst>
              <a:ext uri="{FF2B5EF4-FFF2-40B4-BE49-F238E27FC236}">
                <a16:creationId xmlns:a16="http://schemas.microsoft.com/office/drawing/2014/main" id="{39D9E7E6-F91F-4C43-9E3B-DF1590005598}"/>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3600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25" r:id="rId6"/>
    <p:sldLayoutId id="2147483817" r:id="rId7"/>
    <p:sldLayoutId id="2147483818" r:id="rId8"/>
    <p:sldLayoutId id="2147483819" r:id="rId9"/>
    <p:sldLayoutId id="2147483820" r:id="rId10"/>
    <p:sldLayoutId id="2147483821" r:id="rId11"/>
  </p:sldLayoutIdLst>
  <p:hf hdr="0" dt="0"/>
  <p:txStyles>
    <p:titleStyle>
      <a:lvl1pPr algn="l" defTabSz="914400" rtl="0" eaLnBrk="1" latinLnBrk="0" hangingPunct="1">
        <a:lnSpc>
          <a:spcPct val="100000"/>
        </a:lnSpc>
        <a:spcBef>
          <a:spcPct val="0"/>
        </a:spcBef>
        <a:buNone/>
        <a:defRPr sz="3100" b="1" kern="1200">
          <a:solidFill>
            <a:schemeClr val="tx1"/>
          </a:solidFill>
          <a:latin typeface="+mn-lt"/>
          <a:ea typeface="+mj-ea"/>
          <a:cs typeface="+mj-cs"/>
        </a:defRPr>
      </a:lvl1pPr>
    </p:titleStyle>
    <p:bodyStyle>
      <a:lvl1pPr marL="0" indent="0" algn="l" defTabSz="914400" rtl="0" eaLnBrk="1" latinLnBrk="0" hangingPunct="1">
        <a:lnSpc>
          <a:spcPct val="100000"/>
        </a:lnSpc>
        <a:spcBef>
          <a:spcPts val="1400"/>
        </a:spcBef>
        <a:spcAft>
          <a:spcPts val="700"/>
        </a:spcAft>
        <a:buFont typeface="Arial" panose="020B0604020202020204" pitchFamily="34" charset="0"/>
        <a:buNone/>
        <a:defRPr sz="23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700"/>
        </a:spcAft>
        <a:buFont typeface="Arial" panose="020B0604020202020204" pitchFamily="34" charset="0"/>
        <a:buNone/>
        <a:defRPr sz="1500" kern="1200">
          <a:solidFill>
            <a:schemeClr val="tx1"/>
          </a:solidFill>
          <a:latin typeface="Montserrat SemiBold" panose="00000700000000000000" pitchFamily="2" charset="0"/>
          <a:ea typeface="+mn-ea"/>
          <a:cs typeface="+mn-cs"/>
        </a:defRPr>
      </a:lvl2pPr>
      <a:lvl3pPr marL="0" indent="0" algn="l" defTabSz="914400" rtl="0" eaLnBrk="1" latinLnBrk="0" hangingPunct="1">
        <a:lnSpc>
          <a:spcPct val="100000"/>
        </a:lnSpc>
        <a:spcBef>
          <a:spcPts val="0"/>
        </a:spcBef>
        <a:spcAft>
          <a:spcPts val="700"/>
        </a:spcAft>
        <a:buFont typeface="Arial" panose="020B0604020202020204" pitchFamily="34" charset="0"/>
        <a:buNone/>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0758488" y="5877771"/>
            <a:ext cx="112992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82867" y="142082"/>
            <a:ext cx="11340000" cy="1080000"/>
          </a:xfrm>
          <a:prstGeom prst="rect">
            <a:avLst/>
          </a:prstGeom>
        </p:spPr>
        <p:txBody>
          <a:bodyPr vert="horz" lIns="91440" tIns="45720" rIns="91440" bIns="45720" rtlCol="0" anchor="b">
            <a:noAutofit/>
          </a:bodyPr>
          <a:lstStyle/>
          <a:p>
            <a:r>
              <a:rPr lang="fr-FR" dirty="0"/>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82866" y="1176341"/>
            <a:ext cx="11339999" cy="4680000"/>
          </a:xfrm>
          <a:prstGeom prst="rect">
            <a:avLst/>
          </a:prstGeom>
        </p:spPr>
        <p:txBody>
          <a:bodyPr vert="horz" lIns="91440" tIns="4572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5376000" y="6239665"/>
            <a:ext cx="1440000" cy="252000"/>
          </a:xfrm>
          <a:prstGeom prst="rect">
            <a:avLst/>
          </a:prstGeom>
        </p:spPr>
        <p:txBody>
          <a:bodyPr vert="horz" lIns="91440" tIns="45720" rIns="91440" bIns="45720" rtlCol="0" anchor="ctr">
            <a:noAutofit/>
          </a:bodyPr>
          <a:lstStyle>
            <a:lvl1pPr algn="ctr">
              <a:lnSpc>
                <a:spcPct val="100000"/>
              </a:lnSpc>
              <a:defRPr sz="1200">
                <a:solidFill>
                  <a:schemeClr val="tx1"/>
                </a:solidFill>
              </a:defRPr>
            </a:lvl1pPr>
          </a:lstStyle>
          <a:p>
            <a:endParaRPr lang="fr-FR" dirty="0"/>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710456" y="6239665"/>
            <a:ext cx="4500000" cy="252000"/>
          </a:xfrm>
          <a:prstGeom prst="rect">
            <a:avLst/>
          </a:prstGeom>
        </p:spPr>
        <p:txBody>
          <a:bodyPr vert="horz" lIns="91440" tIns="45720" rIns="91440" bIns="45720" rtlCol="0" anchor="ctr">
            <a:noAutofit/>
          </a:bodyPr>
          <a:lstStyle>
            <a:lvl1pPr algn="l">
              <a:lnSpc>
                <a:spcPct val="100000"/>
              </a:lnSpc>
              <a:defRPr sz="1200" b="1" cap="none" baseline="0">
                <a:solidFill>
                  <a:schemeClr val="tx1"/>
                </a:solidFill>
              </a:defRPr>
            </a:lvl1pPr>
          </a:lstStyle>
          <a:p>
            <a:r>
              <a:rPr lang="fr-FR"/>
              <a:t>2026 06_Campagne recrutement EPC</a:t>
            </a:r>
            <a:endParaRPr lang="fr-FR" dirty="0"/>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335757" y="6239665"/>
            <a:ext cx="612000" cy="252000"/>
          </a:xfrm>
          <a:prstGeom prst="rect">
            <a:avLst/>
          </a:prstGeom>
        </p:spPr>
        <p:txBody>
          <a:bodyPr vert="horz" lIns="91440" tIns="45720" rIns="91440" bIns="45720" rtlCol="0" anchor="ctr">
            <a:noAutofit/>
          </a:bodyPr>
          <a:lstStyle>
            <a:lvl1pPr algn="l">
              <a:lnSpc>
                <a:spcPct val="100000"/>
              </a:lnSpc>
              <a:defRPr sz="1200" b="1">
                <a:solidFill>
                  <a:schemeClr val="tx1"/>
                </a:solidFill>
              </a:defRPr>
            </a:lvl1pPr>
          </a:lstStyle>
          <a:p>
            <a:fld id="{D95CF018-3058-4F85-B70C-105277F9FE2A}" type="slidenum">
              <a:rPr lang="fr-FR" smtClean="0"/>
              <a:pPr/>
              <a:t>‹N°›</a:t>
            </a:fld>
            <a:endParaRPr lang="fr-FR" dirty="0"/>
          </a:p>
        </p:txBody>
      </p:sp>
      <p:cxnSp>
        <p:nvCxnSpPr>
          <p:cNvPr id="8" name="Connecteur droit 7">
            <a:extLst>
              <a:ext uri="{FF2B5EF4-FFF2-40B4-BE49-F238E27FC236}">
                <a16:creationId xmlns:a16="http://schemas.microsoft.com/office/drawing/2014/main" id="{39D9E7E6-F91F-4C43-9E3B-DF1590005598}"/>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1188"/>
      </p:ext>
    </p:extLst>
  </p:cSld>
  <p:clrMap bg1="lt1" tx1="dk1" bg2="lt2" tx2="dk2" accent1="accent1" accent2="accent2" accent3="accent3" accent4="accent4" accent5="accent5" accent6="accent6" hlink="hlink" folHlink="folHlink"/>
  <p:sldLayoutIdLst>
    <p:sldLayoutId id="2147483832" r:id="rId1"/>
  </p:sldLayoutIdLst>
  <p:hf hdr="0" dt="0"/>
  <p:txStyles>
    <p:titleStyle>
      <a:lvl1pPr algn="l" defTabSz="914400" rtl="0" eaLnBrk="1" latinLnBrk="0" hangingPunct="1">
        <a:lnSpc>
          <a:spcPct val="100000"/>
        </a:lnSpc>
        <a:spcBef>
          <a:spcPct val="0"/>
        </a:spcBef>
        <a:buNone/>
        <a:defRPr sz="3100" b="1" kern="1200">
          <a:solidFill>
            <a:schemeClr val="tx1"/>
          </a:solidFill>
          <a:latin typeface="+mn-lt"/>
          <a:ea typeface="+mj-ea"/>
          <a:cs typeface="+mj-cs"/>
        </a:defRPr>
      </a:lvl1pPr>
    </p:titleStyle>
    <p:bodyStyle>
      <a:lvl1pPr marL="0" indent="0" algn="l" defTabSz="914400" rtl="0" eaLnBrk="1" latinLnBrk="0" hangingPunct="1">
        <a:lnSpc>
          <a:spcPct val="100000"/>
        </a:lnSpc>
        <a:spcBef>
          <a:spcPts val="1400"/>
        </a:spcBef>
        <a:spcAft>
          <a:spcPts val="700"/>
        </a:spcAft>
        <a:buFont typeface="Arial" panose="020B0604020202020204" pitchFamily="34" charset="0"/>
        <a:buNone/>
        <a:defRPr sz="23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700"/>
        </a:spcAft>
        <a:buFont typeface="Arial" panose="020B0604020202020204" pitchFamily="34" charset="0"/>
        <a:buNone/>
        <a:defRPr sz="1500" kern="1200">
          <a:solidFill>
            <a:schemeClr val="tx1"/>
          </a:solidFill>
          <a:latin typeface="Montserrat SemiBold" panose="00000700000000000000" pitchFamily="2" charset="0"/>
          <a:ea typeface="+mn-ea"/>
          <a:cs typeface="+mn-cs"/>
        </a:defRPr>
      </a:lvl2pPr>
      <a:lvl3pPr marL="0" indent="0" algn="l" defTabSz="914400" rtl="0" eaLnBrk="1" latinLnBrk="0" hangingPunct="1">
        <a:lnSpc>
          <a:spcPct val="100000"/>
        </a:lnSpc>
        <a:spcBef>
          <a:spcPts val="0"/>
        </a:spcBef>
        <a:spcAft>
          <a:spcPts val="700"/>
        </a:spcAft>
        <a:buFont typeface="Arial" panose="020B0604020202020204" pitchFamily="34" charset="0"/>
        <a:buNone/>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8C8F2B-6E0A-83C2-B856-1A283968C276}"/>
              </a:ext>
            </a:extLst>
          </p:cNvPr>
          <p:cNvSpPr>
            <a:spLocks noGrp="1"/>
          </p:cNvSpPr>
          <p:nvPr>
            <p:ph type="ctrTitle"/>
          </p:nvPr>
        </p:nvSpPr>
        <p:spPr>
          <a:xfrm>
            <a:off x="866775" y="917909"/>
            <a:ext cx="10980000" cy="3240000"/>
          </a:xfrm>
        </p:spPr>
        <p:txBody>
          <a:bodyPr/>
          <a:lstStyle/>
          <a:p>
            <a:r>
              <a:rPr lang="fr-FR"/>
              <a:t>Le postier examinateur du permis de conduire</a:t>
            </a:r>
            <a:br>
              <a:rPr lang="fr-FR"/>
            </a:br>
            <a:r>
              <a:rPr lang="fr-FR"/>
              <a:t>en quelques mots </a:t>
            </a:r>
          </a:p>
        </p:txBody>
      </p:sp>
      <p:sp>
        <p:nvSpPr>
          <p:cNvPr id="3" name="Sous-titre 2">
            <a:extLst>
              <a:ext uri="{FF2B5EF4-FFF2-40B4-BE49-F238E27FC236}">
                <a16:creationId xmlns:a16="http://schemas.microsoft.com/office/drawing/2014/main" id="{264EAFD5-5533-8634-E3A6-A31BA8D82A2C}"/>
              </a:ext>
            </a:extLst>
          </p:cNvPr>
          <p:cNvSpPr>
            <a:spLocks noGrp="1"/>
          </p:cNvSpPr>
          <p:nvPr>
            <p:ph type="subTitle" idx="1"/>
          </p:nvPr>
        </p:nvSpPr>
        <p:spPr>
          <a:xfrm>
            <a:off x="866775" y="4926167"/>
            <a:ext cx="10980000" cy="720000"/>
          </a:xfrm>
        </p:spPr>
        <p:txBody>
          <a:bodyPr/>
          <a:lstStyle/>
          <a:p>
            <a:r>
              <a:rPr lang="fr-FR"/>
              <a:t>CAMPAGNE 2026</a:t>
            </a:r>
          </a:p>
          <a:p>
            <a:endParaRPr lang="fr-FR"/>
          </a:p>
        </p:txBody>
      </p:sp>
    </p:spTree>
    <p:extLst>
      <p:ext uri="{BB962C8B-B14F-4D97-AF65-F5344CB8AC3E}">
        <p14:creationId xmlns:p14="http://schemas.microsoft.com/office/powerpoint/2010/main" val="21424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29B7A-81BF-B06E-D16A-A5B065E1F4C1}"/>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AE98C15-C085-4244-E57A-A5A3DE25889D}"/>
              </a:ext>
            </a:extLst>
          </p:cNvPr>
          <p:cNvSpPr>
            <a:spLocks noGrp="1"/>
          </p:cNvSpPr>
          <p:nvPr>
            <p:ph type="ftr" sz="quarter" idx="11"/>
          </p:nvPr>
        </p:nvSpPr>
        <p:spPr/>
        <p:txBody>
          <a:bodyPr/>
          <a:lstStyle/>
          <a:p>
            <a:r>
              <a:rPr lang="fr-FR"/>
              <a:t>2026 06_Campagne recrutement EPC</a:t>
            </a:r>
            <a:endParaRPr lang="fr-FR" dirty="0"/>
          </a:p>
        </p:txBody>
      </p:sp>
      <p:sp>
        <p:nvSpPr>
          <p:cNvPr id="4" name="Titre 1">
            <a:extLst>
              <a:ext uri="{FF2B5EF4-FFF2-40B4-BE49-F238E27FC236}">
                <a16:creationId xmlns:a16="http://schemas.microsoft.com/office/drawing/2014/main" id="{F370B110-18E1-BA45-0F8B-0AF6DEF2E599}"/>
              </a:ext>
            </a:extLst>
          </p:cNvPr>
          <p:cNvSpPr txBox="1">
            <a:spLocks/>
          </p:cNvSpPr>
          <p:nvPr/>
        </p:nvSpPr>
        <p:spPr>
          <a:xfrm>
            <a:off x="382867" y="142082"/>
            <a:ext cx="11340000" cy="108000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100" b="1" kern="1200">
                <a:solidFill>
                  <a:schemeClr val="tx1"/>
                </a:solidFill>
                <a:latin typeface="+mn-lt"/>
                <a:ea typeface="+mj-ea"/>
                <a:cs typeface="+mj-cs"/>
              </a:defRPr>
            </a:lvl1pPr>
          </a:lstStyle>
          <a:p>
            <a:r>
              <a:rPr lang="fr-FR"/>
              <a:t>Belles histoires</a:t>
            </a:r>
          </a:p>
        </p:txBody>
      </p:sp>
      <p:pic>
        <p:nvPicPr>
          <p:cNvPr id="7" name="Image 6">
            <a:extLst>
              <a:ext uri="{FF2B5EF4-FFF2-40B4-BE49-F238E27FC236}">
                <a16:creationId xmlns:a16="http://schemas.microsoft.com/office/drawing/2014/main" id="{533F1906-E448-FF2C-12D8-CF5ED73C1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362" y="1411970"/>
            <a:ext cx="7919009" cy="4637807"/>
          </a:xfrm>
          <a:prstGeom prst="rect">
            <a:avLst/>
          </a:prstGeom>
        </p:spPr>
      </p:pic>
    </p:spTree>
    <p:extLst>
      <p:ext uri="{BB962C8B-B14F-4D97-AF65-F5344CB8AC3E}">
        <p14:creationId xmlns:p14="http://schemas.microsoft.com/office/powerpoint/2010/main" val="78992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E65D2-5FBB-A2CD-0BA6-9B6DA3A7A6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BC4A4A-45AD-A7AE-62A2-3C99F493EFB6}"/>
              </a:ext>
            </a:extLst>
          </p:cNvPr>
          <p:cNvSpPr>
            <a:spLocks noGrp="1"/>
          </p:cNvSpPr>
          <p:nvPr>
            <p:ph type="title"/>
          </p:nvPr>
        </p:nvSpPr>
        <p:spPr/>
        <p:txBody>
          <a:bodyPr/>
          <a:lstStyle/>
          <a:p>
            <a:r>
              <a:rPr lang="fr-FR">
                <a:solidFill>
                  <a:srgbClr val="1AA6A6"/>
                </a:solidFill>
              </a:rPr>
              <a:t>Belles histoires</a:t>
            </a:r>
          </a:p>
        </p:txBody>
      </p:sp>
      <p:sp>
        <p:nvSpPr>
          <p:cNvPr id="3" name="Espace réservé du contenu 2">
            <a:extLst>
              <a:ext uri="{FF2B5EF4-FFF2-40B4-BE49-F238E27FC236}">
                <a16:creationId xmlns:a16="http://schemas.microsoft.com/office/drawing/2014/main" id="{559069D1-632D-835B-9348-5561092448BB}"/>
              </a:ext>
            </a:extLst>
          </p:cNvPr>
          <p:cNvSpPr>
            <a:spLocks noGrp="1"/>
          </p:cNvSpPr>
          <p:nvPr>
            <p:ph idx="1"/>
          </p:nvPr>
        </p:nvSpPr>
        <p:spPr/>
        <p:txBody>
          <a:bodyPr/>
          <a:lstStyle/>
          <a:p>
            <a:endParaRPr lang="fr-FR" sz="1800" b="1"/>
          </a:p>
          <a:p>
            <a:r>
              <a:rPr lang="fr-FR" sz="1800" b="1"/>
              <a:t>Pierre, Facteur Service Expert (Occitanie), salarié, 41 ans</a:t>
            </a:r>
          </a:p>
          <a:p>
            <a:r>
              <a:rPr lang="fr-FR" sz="1800"/>
              <a:t>« Sincèrement, je n’avais pas particulièrement de projet. J’ai vu les offres de postes d’Examinateur et j’ai décidé de tenter ma chance. Je me suis dit que ce poste pourrait me convenir car j’ai le sens de la diplomatie, je sais mettre les gens à l’aise et je suis rigoureux aussi. </a:t>
            </a:r>
          </a:p>
          <a:p>
            <a:r>
              <a:rPr lang="fr-FR" sz="1800"/>
              <a:t>Et puis je n’avais rien à perdre puisque je reste postier pendant au moins 2 ans.</a:t>
            </a:r>
          </a:p>
          <a:p>
            <a:r>
              <a:rPr lang="fr-FR" sz="1800"/>
              <a:t>Je me suis bien renseigné sur le métier sur internet, j’ai travaillé mon CV en réfléchissant à ce que je savais faire par rapport aux attendus du métier. J’ai préparé ensuite l’oral avec l’aide de l’EMRG et j’ai été retenu. </a:t>
            </a:r>
          </a:p>
          <a:p>
            <a:r>
              <a:rPr lang="fr-FR" sz="1800"/>
              <a:t>La formation est excellente, de niveau assez élevé, avec des formateurs qui m’ont bien accompagné. »</a:t>
            </a:r>
          </a:p>
          <a:p>
            <a:endParaRPr lang="fr-FR" sz="1800"/>
          </a:p>
          <a:p>
            <a:endParaRPr lang="fr-FR" sz="1800"/>
          </a:p>
        </p:txBody>
      </p:sp>
      <p:sp>
        <p:nvSpPr>
          <p:cNvPr id="4" name="Espace réservé du pied de page 3">
            <a:extLst>
              <a:ext uri="{FF2B5EF4-FFF2-40B4-BE49-F238E27FC236}">
                <a16:creationId xmlns:a16="http://schemas.microsoft.com/office/drawing/2014/main" id="{69ED2F29-E06F-A88F-6F46-17D75891F466}"/>
              </a:ext>
            </a:extLst>
          </p:cNvPr>
          <p:cNvSpPr>
            <a:spLocks noGrp="1"/>
          </p:cNvSpPr>
          <p:nvPr>
            <p:ph type="ftr" sz="quarter" idx="11"/>
          </p:nvPr>
        </p:nvSpPr>
        <p:spPr/>
        <p:txBody>
          <a:bodyPr/>
          <a:lstStyle/>
          <a:p>
            <a:r>
              <a:rPr lang="fr-FR"/>
              <a:t>2026 06_Campagne recrutement EPC</a:t>
            </a:r>
            <a:endParaRPr lang="fr-FR" dirty="0"/>
          </a:p>
        </p:txBody>
      </p:sp>
      <p:sp>
        <p:nvSpPr>
          <p:cNvPr id="5" name="Espace réservé du numéro de diapositive 4">
            <a:extLst>
              <a:ext uri="{FF2B5EF4-FFF2-40B4-BE49-F238E27FC236}">
                <a16:creationId xmlns:a16="http://schemas.microsoft.com/office/drawing/2014/main" id="{32DDB122-3B8F-70AE-B2D8-91DD6115C53C}"/>
              </a:ext>
            </a:extLst>
          </p:cNvPr>
          <p:cNvSpPr>
            <a:spLocks noGrp="1"/>
          </p:cNvSpPr>
          <p:nvPr>
            <p:ph type="sldNum" sz="quarter" idx="12"/>
          </p:nvPr>
        </p:nvSpPr>
        <p:spPr/>
        <p:txBody>
          <a:bodyPr/>
          <a:lstStyle/>
          <a:p>
            <a:fld id="{D95CF018-3058-4F85-B70C-105277F9FE2A}" type="slidenum">
              <a:rPr lang="fr-FR" smtClean="0"/>
              <a:pPr/>
              <a:t>11</a:t>
            </a:fld>
            <a:endParaRPr lang="fr-FR" dirty="0"/>
          </a:p>
        </p:txBody>
      </p:sp>
    </p:spTree>
    <p:extLst>
      <p:ext uri="{BB962C8B-B14F-4D97-AF65-F5344CB8AC3E}">
        <p14:creationId xmlns:p14="http://schemas.microsoft.com/office/powerpoint/2010/main" val="179192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8D94F-3D6D-2C45-8FBC-B1F08A8052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0B6F013-9C19-50A2-DA39-ED85763F98AA}"/>
              </a:ext>
            </a:extLst>
          </p:cNvPr>
          <p:cNvSpPr>
            <a:spLocks noGrp="1"/>
          </p:cNvSpPr>
          <p:nvPr>
            <p:ph type="title"/>
          </p:nvPr>
        </p:nvSpPr>
        <p:spPr>
          <a:xfrm>
            <a:off x="382867" y="250588"/>
            <a:ext cx="11340000" cy="633422"/>
          </a:xfrm>
        </p:spPr>
        <p:txBody>
          <a:bodyPr/>
          <a:lstStyle/>
          <a:p>
            <a:r>
              <a:rPr lang="fr-FR">
                <a:solidFill>
                  <a:srgbClr val="1AA6A6"/>
                </a:solidFill>
              </a:rPr>
              <a:t>Belles histoires</a:t>
            </a:r>
          </a:p>
        </p:txBody>
      </p:sp>
      <p:sp>
        <p:nvSpPr>
          <p:cNvPr id="3" name="Espace réservé du contenu 2">
            <a:extLst>
              <a:ext uri="{FF2B5EF4-FFF2-40B4-BE49-F238E27FC236}">
                <a16:creationId xmlns:a16="http://schemas.microsoft.com/office/drawing/2014/main" id="{39AE8A8E-295D-B8AC-355E-854747BA942E}"/>
              </a:ext>
            </a:extLst>
          </p:cNvPr>
          <p:cNvSpPr>
            <a:spLocks noGrp="1"/>
          </p:cNvSpPr>
          <p:nvPr>
            <p:ph idx="1"/>
          </p:nvPr>
        </p:nvSpPr>
        <p:spPr>
          <a:xfrm>
            <a:off x="382867" y="1428341"/>
            <a:ext cx="11339999" cy="5063324"/>
          </a:xfrm>
        </p:spPr>
        <p:txBody>
          <a:bodyPr/>
          <a:lstStyle/>
          <a:p>
            <a:r>
              <a:rPr lang="fr-FR" sz="1800" b="1"/>
              <a:t>Kristelle, Chargée de clientèle (Pays de Loire), salariée, 33 ans</a:t>
            </a:r>
          </a:p>
          <a:p>
            <a:r>
              <a:rPr lang="fr-FR" sz="1800"/>
              <a:t>« J’aurai jamais pensé devenir Examinateur du permis de conduire. Plus jeune j’avais pensé à devenir enseignante de la conduite automobile. Alors quand j’ai vu l’offre, je me suis dit : c’est pour moi.</a:t>
            </a:r>
          </a:p>
          <a:p>
            <a:r>
              <a:rPr lang="fr-FR" sz="1800"/>
              <a:t>Pour me préparer, j’ai contacté mon CEDP qui m’a aidée ; j’ai passé l’oral et j’ai été retenue. </a:t>
            </a:r>
          </a:p>
          <a:p>
            <a:r>
              <a:rPr lang="fr-FR" sz="1800"/>
              <a:t>Je suis donc partie en formation à Nevers pour la formation théorique puis en centre d’examen pour la formation pratique. C’est prenant.</a:t>
            </a:r>
          </a:p>
          <a:p>
            <a:r>
              <a:rPr lang="fr-FR" sz="1800"/>
              <a:t>Aujourd’hui, en tant que postière mise à disposition auprès du ministère, je suis considérée par mes collègues comme une vraie personne qui fait vraiment passer les permis. </a:t>
            </a:r>
          </a:p>
          <a:p>
            <a:r>
              <a:rPr lang="fr-FR" sz="1800"/>
              <a:t>Je conseille de s’accrocher si l’on est vraiment motivé car on change du tout au tout en devenant examinateur. Mais ça vaut le coup comme le travail est valorisant et l’équipe bien sympa. » </a:t>
            </a:r>
          </a:p>
          <a:p>
            <a:endParaRPr lang="fr-FR" sz="1800"/>
          </a:p>
          <a:p>
            <a:endParaRPr lang="fr-FR" sz="1800"/>
          </a:p>
        </p:txBody>
      </p:sp>
      <p:sp>
        <p:nvSpPr>
          <p:cNvPr id="4" name="Espace réservé du pied de page 3">
            <a:extLst>
              <a:ext uri="{FF2B5EF4-FFF2-40B4-BE49-F238E27FC236}">
                <a16:creationId xmlns:a16="http://schemas.microsoft.com/office/drawing/2014/main" id="{D3966F83-F640-1254-5794-6B6AF82AB51C}"/>
              </a:ext>
            </a:extLst>
          </p:cNvPr>
          <p:cNvSpPr>
            <a:spLocks noGrp="1"/>
          </p:cNvSpPr>
          <p:nvPr>
            <p:ph type="ftr" sz="quarter" idx="11"/>
          </p:nvPr>
        </p:nvSpPr>
        <p:spPr/>
        <p:txBody>
          <a:bodyPr/>
          <a:lstStyle/>
          <a:p>
            <a:r>
              <a:rPr lang="fr-FR"/>
              <a:t>2026 06_Campagne recrutement EPC</a:t>
            </a:r>
            <a:endParaRPr lang="fr-FR" dirty="0"/>
          </a:p>
        </p:txBody>
      </p:sp>
      <p:sp>
        <p:nvSpPr>
          <p:cNvPr id="5" name="Espace réservé du numéro de diapositive 4">
            <a:extLst>
              <a:ext uri="{FF2B5EF4-FFF2-40B4-BE49-F238E27FC236}">
                <a16:creationId xmlns:a16="http://schemas.microsoft.com/office/drawing/2014/main" id="{F31245F8-0AFC-3C61-125A-9FCA59C4D975}"/>
              </a:ext>
            </a:extLst>
          </p:cNvPr>
          <p:cNvSpPr>
            <a:spLocks noGrp="1"/>
          </p:cNvSpPr>
          <p:nvPr>
            <p:ph type="sldNum" sz="quarter" idx="12"/>
          </p:nvPr>
        </p:nvSpPr>
        <p:spPr/>
        <p:txBody>
          <a:bodyPr/>
          <a:lstStyle/>
          <a:p>
            <a:fld id="{D95CF018-3058-4F85-B70C-105277F9FE2A}" type="slidenum">
              <a:rPr lang="fr-FR" smtClean="0"/>
              <a:pPr/>
              <a:t>12</a:t>
            </a:fld>
            <a:endParaRPr lang="fr-FR" dirty="0"/>
          </a:p>
        </p:txBody>
      </p:sp>
    </p:spTree>
    <p:extLst>
      <p:ext uri="{BB962C8B-B14F-4D97-AF65-F5344CB8AC3E}">
        <p14:creationId xmlns:p14="http://schemas.microsoft.com/office/powerpoint/2010/main" val="99131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53BAC-51EC-CB08-5ADA-9C52C90628E3}"/>
              </a:ext>
            </a:extLst>
          </p:cNvPr>
          <p:cNvSpPr>
            <a:spLocks noGrp="1"/>
          </p:cNvSpPr>
          <p:nvPr>
            <p:ph type="title"/>
          </p:nvPr>
        </p:nvSpPr>
        <p:spPr/>
        <p:txBody>
          <a:bodyPr/>
          <a:lstStyle/>
          <a:p>
            <a:r>
              <a:rPr lang="fr-FR">
                <a:solidFill>
                  <a:srgbClr val="1AA6A6"/>
                </a:solidFill>
              </a:rPr>
              <a:t>Belles histoires</a:t>
            </a:r>
          </a:p>
        </p:txBody>
      </p:sp>
      <p:sp>
        <p:nvSpPr>
          <p:cNvPr id="3" name="Espace réservé du contenu 2">
            <a:extLst>
              <a:ext uri="{FF2B5EF4-FFF2-40B4-BE49-F238E27FC236}">
                <a16:creationId xmlns:a16="http://schemas.microsoft.com/office/drawing/2014/main" id="{F2A8F500-EF80-E3BA-F43C-D9F763A67D4D}"/>
              </a:ext>
            </a:extLst>
          </p:cNvPr>
          <p:cNvSpPr>
            <a:spLocks noGrp="1"/>
          </p:cNvSpPr>
          <p:nvPr>
            <p:ph idx="1"/>
          </p:nvPr>
        </p:nvSpPr>
        <p:spPr/>
        <p:txBody>
          <a:bodyPr/>
          <a:lstStyle/>
          <a:p>
            <a:endParaRPr lang="fr-FR" sz="1800" b="1"/>
          </a:p>
          <a:p>
            <a:r>
              <a:rPr lang="fr-FR" sz="1800" b="1"/>
              <a:t>Patrick, Facteur Service Expert (Ile de France), fonctionnaire, 54 ans</a:t>
            </a:r>
          </a:p>
          <a:p>
            <a:r>
              <a:rPr lang="fr-FR" sz="1800"/>
              <a:t>« Je ne regrette pas ce choix, ce nouveau travail me plaît. Le conctact avec les clients est totalement différent ; ils sont jeunes pour la plus part … et stressés. Je dois les mettre à l’aise pour qu’ils passent l’examen dans de bonnes conditions.</a:t>
            </a:r>
          </a:p>
          <a:p>
            <a:r>
              <a:rPr lang="fr-FR" sz="1800"/>
              <a:t>La formation m’a demandé beaucoup d’efforts, intellectuels ou physiques pendant plus de 3 mois … et une organisation de la vie de famille, car la formation se déroule en grande partie à Nevers (58). </a:t>
            </a:r>
          </a:p>
          <a:p>
            <a:r>
              <a:rPr lang="fr-FR" sz="1800"/>
              <a:t>Franchement, le nouvel intérêt du travail vaut bien les efforts consentis ». </a:t>
            </a:r>
          </a:p>
          <a:p>
            <a:endParaRPr lang="fr-FR" sz="1800"/>
          </a:p>
          <a:p>
            <a:endParaRPr lang="fr-FR" sz="1800"/>
          </a:p>
        </p:txBody>
      </p:sp>
      <p:sp>
        <p:nvSpPr>
          <p:cNvPr id="4" name="Espace réservé du pied de page 3">
            <a:extLst>
              <a:ext uri="{FF2B5EF4-FFF2-40B4-BE49-F238E27FC236}">
                <a16:creationId xmlns:a16="http://schemas.microsoft.com/office/drawing/2014/main" id="{C73DD2ED-0975-7023-CFDB-810C82ABE26F}"/>
              </a:ext>
            </a:extLst>
          </p:cNvPr>
          <p:cNvSpPr>
            <a:spLocks noGrp="1"/>
          </p:cNvSpPr>
          <p:nvPr>
            <p:ph type="ftr" sz="quarter" idx="11"/>
          </p:nvPr>
        </p:nvSpPr>
        <p:spPr/>
        <p:txBody>
          <a:bodyPr/>
          <a:lstStyle/>
          <a:p>
            <a:r>
              <a:rPr lang="fr-FR"/>
              <a:t>2026 06_Campagne recrutement EPC</a:t>
            </a:r>
            <a:endParaRPr lang="fr-FR" dirty="0"/>
          </a:p>
        </p:txBody>
      </p:sp>
      <p:sp>
        <p:nvSpPr>
          <p:cNvPr id="5" name="Espace réservé du numéro de diapositive 4">
            <a:extLst>
              <a:ext uri="{FF2B5EF4-FFF2-40B4-BE49-F238E27FC236}">
                <a16:creationId xmlns:a16="http://schemas.microsoft.com/office/drawing/2014/main" id="{9D5962E5-FE02-CAC6-82FB-2DB677698265}"/>
              </a:ext>
            </a:extLst>
          </p:cNvPr>
          <p:cNvSpPr>
            <a:spLocks noGrp="1"/>
          </p:cNvSpPr>
          <p:nvPr>
            <p:ph type="sldNum" sz="quarter" idx="12"/>
          </p:nvPr>
        </p:nvSpPr>
        <p:spPr/>
        <p:txBody>
          <a:bodyPr/>
          <a:lstStyle/>
          <a:p>
            <a:fld id="{D95CF018-3058-4F85-B70C-105277F9FE2A}" type="slidenum">
              <a:rPr lang="fr-FR" smtClean="0"/>
              <a:pPr/>
              <a:t>13</a:t>
            </a:fld>
            <a:endParaRPr lang="fr-FR" dirty="0"/>
          </a:p>
        </p:txBody>
      </p:sp>
    </p:spTree>
    <p:extLst>
      <p:ext uri="{BB962C8B-B14F-4D97-AF65-F5344CB8AC3E}">
        <p14:creationId xmlns:p14="http://schemas.microsoft.com/office/powerpoint/2010/main" val="248474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0ED5E103-5CD8-6CAB-1107-ACC80E98D0FA}"/>
              </a:ext>
            </a:extLst>
          </p:cNvPr>
          <p:cNvSpPr>
            <a:spLocks noGrp="1"/>
          </p:cNvSpPr>
          <p:nvPr>
            <p:ph type="ftr" sz="quarter" idx="11"/>
          </p:nvPr>
        </p:nvSpPr>
        <p:spPr/>
        <p:txBody>
          <a:bodyPr/>
          <a:lstStyle/>
          <a:p>
            <a:r>
              <a:rPr lang="fr-FR"/>
              <a:t>2026 06_Campagne recrutement EPC</a:t>
            </a:r>
            <a:endParaRPr lang="fr-FR" dirty="0"/>
          </a:p>
        </p:txBody>
      </p:sp>
      <p:pic>
        <p:nvPicPr>
          <p:cNvPr id="4" name="Image 3">
            <a:extLst>
              <a:ext uri="{FF2B5EF4-FFF2-40B4-BE49-F238E27FC236}">
                <a16:creationId xmlns:a16="http://schemas.microsoft.com/office/drawing/2014/main" id="{918A7656-C9A5-931C-114B-DC961C8CA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548" y="1451529"/>
            <a:ext cx="8689948" cy="4558688"/>
          </a:xfrm>
          <a:prstGeom prst="rect">
            <a:avLst/>
          </a:prstGeom>
        </p:spPr>
      </p:pic>
      <p:sp>
        <p:nvSpPr>
          <p:cNvPr id="5" name="Titre 1">
            <a:extLst>
              <a:ext uri="{FF2B5EF4-FFF2-40B4-BE49-F238E27FC236}">
                <a16:creationId xmlns:a16="http://schemas.microsoft.com/office/drawing/2014/main" id="{E44465AE-C016-3636-D5B6-033A78BFDBF0}"/>
              </a:ext>
            </a:extLst>
          </p:cNvPr>
          <p:cNvSpPr txBox="1">
            <a:spLocks/>
          </p:cNvSpPr>
          <p:nvPr/>
        </p:nvSpPr>
        <p:spPr>
          <a:xfrm>
            <a:off x="382867" y="142082"/>
            <a:ext cx="11340000" cy="108000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100" b="1" kern="1200">
                <a:solidFill>
                  <a:schemeClr val="tx1"/>
                </a:solidFill>
                <a:latin typeface="+mn-lt"/>
                <a:ea typeface="+mj-ea"/>
                <a:cs typeface="+mj-cs"/>
              </a:defRPr>
            </a:lvl1pPr>
          </a:lstStyle>
          <a:p>
            <a:r>
              <a:rPr lang="fr-FR"/>
              <a:t>Le métier</a:t>
            </a:r>
          </a:p>
        </p:txBody>
      </p:sp>
    </p:spTree>
    <p:extLst>
      <p:ext uri="{BB962C8B-B14F-4D97-AF65-F5344CB8AC3E}">
        <p14:creationId xmlns:p14="http://schemas.microsoft.com/office/powerpoint/2010/main" val="354330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35260-81E1-1E23-0079-D974465702EE}"/>
              </a:ext>
            </a:extLst>
          </p:cNvPr>
          <p:cNvSpPr>
            <a:spLocks noGrp="1"/>
          </p:cNvSpPr>
          <p:nvPr>
            <p:ph type="title"/>
          </p:nvPr>
        </p:nvSpPr>
        <p:spPr/>
        <p:txBody>
          <a:bodyPr/>
          <a:lstStyle/>
          <a:p>
            <a:r>
              <a:rPr lang="fr-FR">
                <a:solidFill>
                  <a:srgbClr val="1AA6A6"/>
                </a:solidFill>
              </a:rPr>
              <a:t>Le métier d’examinateur du permis de conduire</a:t>
            </a:r>
          </a:p>
        </p:txBody>
      </p:sp>
      <p:sp>
        <p:nvSpPr>
          <p:cNvPr id="3" name="Espace réservé du contenu 2">
            <a:extLst>
              <a:ext uri="{FF2B5EF4-FFF2-40B4-BE49-F238E27FC236}">
                <a16:creationId xmlns:a16="http://schemas.microsoft.com/office/drawing/2014/main" id="{50D54B8C-FEDC-EF3D-90C5-F2267CACF91E}"/>
              </a:ext>
            </a:extLst>
          </p:cNvPr>
          <p:cNvSpPr>
            <a:spLocks noGrp="1"/>
          </p:cNvSpPr>
          <p:nvPr>
            <p:ph idx="1"/>
          </p:nvPr>
        </p:nvSpPr>
        <p:spPr/>
        <p:txBody>
          <a:bodyPr/>
          <a:lstStyle/>
          <a:p>
            <a:endParaRPr lang="fr-FR" sz="1800"/>
          </a:p>
          <a:p>
            <a:r>
              <a:rPr lang="fr-FR" sz="1800"/>
              <a:t>C’est faire passer les examens du </a:t>
            </a:r>
            <a:r>
              <a:rPr lang="fr-FR" sz="1800" b="1"/>
              <a:t>permis de conduire auto</a:t>
            </a:r>
            <a:r>
              <a:rPr lang="fr-FR" sz="1800"/>
              <a:t>, c’est-à-dire :</a:t>
            </a:r>
          </a:p>
          <a:p>
            <a:pPr marL="285750" indent="-285750">
              <a:buFont typeface="Wingdings" panose="05000000000000000000" pitchFamily="2" charset="2"/>
              <a:buChar char="§"/>
            </a:pPr>
            <a:r>
              <a:rPr lang="fr-FR" sz="1800" b="1"/>
              <a:t>accueillir</a:t>
            </a:r>
            <a:r>
              <a:rPr lang="fr-FR" sz="1800"/>
              <a:t> le candidat, </a:t>
            </a:r>
            <a:r>
              <a:rPr lang="fr-FR" sz="1800" b="1"/>
              <a:t>vérifier</a:t>
            </a:r>
            <a:r>
              <a:rPr lang="fr-FR" sz="1800"/>
              <a:t> les documents nécessaires à l’examen, </a:t>
            </a:r>
            <a:r>
              <a:rPr lang="fr-FR" sz="1800" b="1"/>
              <a:t>le mettre en confiance</a:t>
            </a:r>
          </a:p>
          <a:p>
            <a:pPr marL="285750" indent="-285750">
              <a:buFont typeface="Wingdings" panose="05000000000000000000" pitchFamily="2" charset="2"/>
              <a:buChar char="§"/>
            </a:pPr>
            <a:r>
              <a:rPr lang="fr-FR" sz="1800" b="1"/>
              <a:t>évaluer</a:t>
            </a:r>
            <a:r>
              <a:rPr lang="fr-FR" sz="1800"/>
              <a:t> </a:t>
            </a:r>
            <a:r>
              <a:rPr lang="fr-FR" sz="1800" b="1"/>
              <a:t>sa capacité </a:t>
            </a:r>
            <a:r>
              <a:rPr lang="fr-FR" sz="1800"/>
              <a:t>à maitriser son véhicule en toute situation, à rouler en tous endroits, à se trouver en relation avec d’autres conducteurs / véhicules, à assurer la sécurité de tous.</a:t>
            </a:r>
          </a:p>
          <a:p>
            <a:pPr marL="285750" indent="-285750">
              <a:buFont typeface="Wingdings" panose="05000000000000000000" pitchFamily="2" charset="2"/>
              <a:buChar char="§"/>
            </a:pPr>
            <a:r>
              <a:rPr lang="fr-FR" sz="1800" b="1"/>
              <a:t>noter</a:t>
            </a:r>
            <a:r>
              <a:rPr lang="fr-FR" sz="1800"/>
              <a:t> sa maîtrise et son comportement à l’aide d’une grille d’évaluation sur une tablette professionnelle</a:t>
            </a:r>
            <a:endParaRPr lang="fr-FR" sz="1800" b="1"/>
          </a:p>
          <a:p>
            <a:pPr marL="285750" indent="-285750">
              <a:buFont typeface="Wingdings" panose="05000000000000000000" pitchFamily="2" charset="2"/>
              <a:buChar char="§"/>
            </a:pPr>
            <a:r>
              <a:rPr lang="fr-FR" sz="1800" b="1"/>
              <a:t>décider</a:t>
            </a:r>
            <a:r>
              <a:rPr lang="fr-FR" sz="1800"/>
              <a:t> de lui donner ou non le sesame, pour un déplacement en toute liberté</a:t>
            </a:r>
          </a:p>
          <a:p>
            <a:endParaRPr lang="fr-FR" sz="1800"/>
          </a:p>
          <a:p>
            <a:r>
              <a:rPr lang="fr-FR" sz="1800"/>
              <a:t>En 13 examens quotidiens d’une durée de 32 mn </a:t>
            </a:r>
            <a:r>
              <a:rPr lang="fr-FR" sz="1600"/>
              <a:t>(dont 25 mn de conduite effective)</a:t>
            </a:r>
          </a:p>
          <a:p>
            <a:endParaRPr lang="fr-FR" sz="1600"/>
          </a:p>
          <a:p>
            <a:endParaRPr lang="fr-FR" sz="1800"/>
          </a:p>
          <a:p>
            <a:endParaRPr lang="fr-FR" sz="1800"/>
          </a:p>
        </p:txBody>
      </p:sp>
      <p:sp>
        <p:nvSpPr>
          <p:cNvPr id="4" name="Espace réservé du pied de page 3">
            <a:extLst>
              <a:ext uri="{FF2B5EF4-FFF2-40B4-BE49-F238E27FC236}">
                <a16:creationId xmlns:a16="http://schemas.microsoft.com/office/drawing/2014/main" id="{3F4C422C-344F-6B5C-75E3-8F999651B29C}"/>
              </a:ext>
            </a:extLst>
          </p:cNvPr>
          <p:cNvSpPr>
            <a:spLocks noGrp="1"/>
          </p:cNvSpPr>
          <p:nvPr>
            <p:ph type="ftr" sz="quarter" idx="11"/>
          </p:nvPr>
        </p:nvSpPr>
        <p:spPr/>
        <p:txBody>
          <a:bodyPr/>
          <a:lstStyle/>
          <a:p>
            <a:r>
              <a:rPr lang="fr-FR"/>
              <a:t>2026 06_Campagne recrutement EPC</a:t>
            </a:r>
            <a:endParaRPr lang="fr-FR" dirty="0"/>
          </a:p>
        </p:txBody>
      </p:sp>
      <p:sp>
        <p:nvSpPr>
          <p:cNvPr id="5" name="Espace réservé du numéro de diapositive 4">
            <a:extLst>
              <a:ext uri="{FF2B5EF4-FFF2-40B4-BE49-F238E27FC236}">
                <a16:creationId xmlns:a16="http://schemas.microsoft.com/office/drawing/2014/main" id="{C9B119A3-640A-C80E-AB59-971EC7FE8CE7}"/>
              </a:ext>
            </a:extLst>
          </p:cNvPr>
          <p:cNvSpPr>
            <a:spLocks noGrp="1"/>
          </p:cNvSpPr>
          <p:nvPr>
            <p:ph type="sldNum" sz="quarter" idx="12"/>
          </p:nvPr>
        </p:nvSpPr>
        <p:spPr/>
        <p:txBody>
          <a:bodyPr/>
          <a:lstStyle/>
          <a:p>
            <a:fld id="{D95CF018-3058-4F85-B70C-105277F9FE2A}" type="slidenum">
              <a:rPr lang="fr-FR" smtClean="0"/>
              <a:pPr/>
              <a:t>3</a:t>
            </a:fld>
            <a:endParaRPr lang="fr-FR" dirty="0"/>
          </a:p>
        </p:txBody>
      </p:sp>
    </p:spTree>
    <p:extLst>
      <p:ext uri="{BB962C8B-B14F-4D97-AF65-F5344CB8AC3E}">
        <p14:creationId xmlns:p14="http://schemas.microsoft.com/office/powerpoint/2010/main" val="245622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DD363-2DE3-F959-55C7-AECDA4B54B02}"/>
              </a:ext>
            </a:extLst>
          </p:cNvPr>
          <p:cNvSpPr>
            <a:spLocks noGrp="1"/>
          </p:cNvSpPr>
          <p:nvPr>
            <p:ph type="title"/>
          </p:nvPr>
        </p:nvSpPr>
        <p:spPr>
          <a:xfrm>
            <a:off x="238912" y="165345"/>
            <a:ext cx="11340000" cy="621480"/>
          </a:xfrm>
        </p:spPr>
        <p:txBody>
          <a:bodyPr/>
          <a:lstStyle/>
          <a:p>
            <a:r>
              <a:rPr lang="fr-FR" sz="2800">
                <a:solidFill>
                  <a:srgbClr val="1AA6A6"/>
                </a:solidFill>
              </a:rPr>
              <a:t>Les compétences de l’examinateur du permis de conduire</a:t>
            </a:r>
            <a:endParaRPr lang="fr-FR" sz="2800"/>
          </a:p>
        </p:txBody>
      </p:sp>
      <p:sp>
        <p:nvSpPr>
          <p:cNvPr id="4" name="Espace réservé du pied de page 3">
            <a:extLst>
              <a:ext uri="{FF2B5EF4-FFF2-40B4-BE49-F238E27FC236}">
                <a16:creationId xmlns:a16="http://schemas.microsoft.com/office/drawing/2014/main" id="{88027E99-3141-72FE-564B-E21F464B7876}"/>
              </a:ext>
            </a:extLst>
          </p:cNvPr>
          <p:cNvSpPr>
            <a:spLocks noGrp="1"/>
          </p:cNvSpPr>
          <p:nvPr>
            <p:ph type="ftr" sz="quarter" idx="11"/>
          </p:nvPr>
        </p:nvSpPr>
        <p:spPr/>
        <p:txBody>
          <a:bodyPr/>
          <a:lstStyle/>
          <a:p>
            <a:r>
              <a:rPr lang="fr-FR"/>
              <a:t>2026 06_Campagne recrutement EPC</a:t>
            </a:r>
            <a:endParaRPr lang="fr-FR" dirty="0"/>
          </a:p>
        </p:txBody>
      </p:sp>
      <p:sp>
        <p:nvSpPr>
          <p:cNvPr id="5" name="Espace réservé du numéro de diapositive 4">
            <a:extLst>
              <a:ext uri="{FF2B5EF4-FFF2-40B4-BE49-F238E27FC236}">
                <a16:creationId xmlns:a16="http://schemas.microsoft.com/office/drawing/2014/main" id="{8CA6DF93-6C4B-C726-0F6E-AB8EA304951D}"/>
              </a:ext>
            </a:extLst>
          </p:cNvPr>
          <p:cNvSpPr>
            <a:spLocks noGrp="1"/>
          </p:cNvSpPr>
          <p:nvPr>
            <p:ph type="sldNum" sz="quarter" idx="12"/>
          </p:nvPr>
        </p:nvSpPr>
        <p:spPr/>
        <p:txBody>
          <a:bodyPr/>
          <a:lstStyle/>
          <a:p>
            <a:fld id="{D95CF018-3058-4F85-B70C-105277F9FE2A}" type="slidenum">
              <a:rPr lang="fr-FR" smtClean="0"/>
              <a:pPr/>
              <a:t>4</a:t>
            </a:fld>
            <a:endParaRPr lang="fr-FR" dirty="0"/>
          </a:p>
        </p:txBody>
      </p:sp>
      <p:graphicFrame>
        <p:nvGraphicFramePr>
          <p:cNvPr id="6" name="Tableau 5">
            <a:extLst>
              <a:ext uri="{FF2B5EF4-FFF2-40B4-BE49-F238E27FC236}">
                <a16:creationId xmlns:a16="http://schemas.microsoft.com/office/drawing/2014/main" id="{0B634C41-DCDA-BC7C-E850-A04C432A8880}"/>
              </a:ext>
            </a:extLst>
          </p:cNvPr>
          <p:cNvGraphicFramePr>
            <a:graphicFrameLocks noGrp="1"/>
          </p:cNvGraphicFramePr>
          <p:nvPr>
            <p:extLst>
              <p:ext uri="{D42A27DB-BD31-4B8C-83A1-F6EECF244321}">
                <p14:modId xmlns:p14="http://schemas.microsoft.com/office/powerpoint/2010/main" val="955370551"/>
              </p:ext>
            </p:extLst>
          </p:nvPr>
        </p:nvGraphicFramePr>
        <p:xfrm>
          <a:off x="104172" y="952837"/>
          <a:ext cx="11956648" cy="5704840"/>
        </p:xfrm>
        <a:graphic>
          <a:graphicData uri="http://schemas.openxmlformats.org/drawingml/2006/table">
            <a:tbl>
              <a:tblPr firstRow="1" bandRow="1">
                <a:tableStyleId>{073A0DAA-6AF3-43AB-8588-CEC1D06C72B9}</a:tableStyleId>
              </a:tblPr>
              <a:tblGrid>
                <a:gridCol w="5978324">
                  <a:extLst>
                    <a:ext uri="{9D8B030D-6E8A-4147-A177-3AD203B41FA5}">
                      <a16:colId xmlns:a16="http://schemas.microsoft.com/office/drawing/2014/main" val="3700260349"/>
                    </a:ext>
                  </a:extLst>
                </a:gridCol>
                <a:gridCol w="5978324">
                  <a:extLst>
                    <a:ext uri="{9D8B030D-6E8A-4147-A177-3AD203B41FA5}">
                      <a16:colId xmlns:a16="http://schemas.microsoft.com/office/drawing/2014/main" val="883739346"/>
                    </a:ext>
                  </a:extLst>
                </a:gridCol>
              </a:tblGrid>
              <a:tr h="0">
                <a:tc>
                  <a:txBody>
                    <a:bodyPr/>
                    <a:lstStyle/>
                    <a:p>
                      <a:pPr algn="ctr"/>
                      <a:r>
                        <a:rPr lang="fr-FR" sz="2000"/>
                        <a:t>Compétences nécessaires</a:t>
                      </a:r>
                    </a:p>
                  </a:txBody>
                  <a:tcPr/>
                </a:tc>
                <a:tc>
                  <a:txBody>
                    <a:bodyPr/>
                    <a:lstStyle/>
                    <a:p>
                      <a:pPr algn="ctr"/>
                      <a:r>
                        <a:rPr lang="fr-FR" sz="2000"/>
                        <a:t>Pourquoi </a:t>
                      </a:r>
                    </a:p>
                  </a:txBody>
                  <a:tcPr anchor="ctr"/>
                </a:tc>
                <a:extLst>
                  <a:ext uri="{0D108BD9-81ED-4DB2-BD59-A6C34878D82A}">
                    <a16:rowId xmlns:a16="http://schemas.microsoft.com/office/drawing/2014/main" val="954300136"/>
                  </a:ext>
                </a:extLst>
              </a:tr>
              <a:tr h="370840">
                <a:tc>
                  <a:txBody>
                    <a:bodyPr/>
                    <a:lstStyle/>
                    <a:p>
                      <a:pPr algn="l"/>
                      <a:r>
                        <a:rPr lang="fr-FR" b="1"/>
                        <a:t>Rigueur et impartialité</a:t>
                      </a:r>
                    </a:p>
                  </a:txBody>
                  <a:tcPr anchor="ctr"/>
                </a:tc>
                <a:tc>
                  <a:txBody>
                    <a:bodyPr/>
                    <a:lstStyle/>
                    <a:p>
                      <a:r>
                        <a:rPr lang="fr-FR" sz="1800" b="0" kern="1200">
                          <a:solidFill>
                            <a:schemeClr val="dk1"/>
                          </a:solidFill>
                          <a:effectLst/>
                        </a:rPr>
                        <a:t>Evaluer de manière équitable les compétences des candidats, en suivant scrupuleusement les réglementations en vigueur</a:t>
                      </a:r>
                      <a:endParaRPr lang="fr-FR"/>
                    </a:p>
                  </a:txBody>
                  <a:tcPr anchor="ctr"/>
                </a:tc>
                <a:extLst>
                  <a:ext uri="{0D108BD9-81ED-4DB2-BD59-A6C34878D82A}">
                    <a16:rowId xmlns:a16="http://schemas.microsoft.com/office/drawing/2014/main" val="1608515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t>Capacité d’analyse et de synthèse</a:t>
                      </a:r>
                    </a:p>
                  </a:txBody>
                  <a:tcPr anchor="ctr"/>
                </a:tc>
                <a:tc>
                  <a:txBody>
                    <a:bodyPr/>
                    <a:lstStyle/>
                    <a:p>
                      <a:r>
                        <a:rPr lang="fr-FR" sz="1800" b="0" kern="1200">
                          <a:solidFill>
                            <a:schemeClr val="dk1"/>
                          </a:solidFill>
                          <a:effectLst/>
                        </a:rPr>
                        <a:t>Une attention aux détails est nécessaire pour repérer les erreurs et les comportements à risque des candidats</a:t>
                      </a:r>
                      <a:endParaRPr lang="fr-FR"/>
                    </a:p>
                  </a:txBody>
                  <a:tcPr anchor="ctr"/>
                </a:tc>
                <a:extLst>
                  <a:ext uri="{0D108BD9-81ED-4DB2-BD59-A6C34878D82A}">
                    <a16:rowId xmlns:a16="http://schemas.microsoft.com/office/drawing/2014/main" val="1575505969"/>
                  </a:ext>
                </a:extLst>
              </a:tr>
              <a:tr h="370840">
                <a:tc>
                  <a:txBody>
                    <a:bodyPr/>
                    <a:lstStyle/>
                    <a:p>
                      <a:pPr algn="l"/>
                      <a:r>
                        <a:rPr lang="fr-FR" b="1"/>
                        <a:t>Expression claire et concise</a:t>
                      </a:r>
                    </a:p>
                  </a:txBody>
                  <a:tcPr anchor="ctr"/>
                </a:tc>
                <a:tc>
                  <a:txBody>
                    <a:bodyPr/>
                    <a:lstStyle/>
                    <a:p>
                      <a:r>
                        <a:rPr lang="fr-FR"/>
                        <a:t>Donner les indications sans ambiguïté de trajet, d’action, …</a:t>
                      </a:r>
                    </a:p>
                  </a:txBody>
                  <a:tcPr anchor="ctr"/>
                </a:tc>
                <a:extLst>
                  <a:ext uri="{0D108BD9-81ED-4DB2-BD59-A6C34878D82A}">
                    <a16:rowId xmlns:a16="http://schemas.microsoft.com/office/drawing/2014/main" val="897166575"/>
                  </a:ext>
                </a:extLst>
              </a:tr>
              <a:tr h="370840">
                <a:tc>
                  <a:txBody>
                    <a:bodyPr/>
                    <a:lstStyle/>
                    <a:p>
                      <a:pPr algn="l"/>
                      <a:r>
                        <a:rPr lang="fr-FR" b="1"/>
                        <a:t>Bonne capacité de communication</a:t>
                      </a:r>
                    </a:p>
                  </a:txBody>
                  <a:tcPr anchor="ctr"/>
                </a:tc>
                <a:tc>
                  <a:txBody>
                    <a:bodyPr/>
                    <a:lstStyle/>
                    <a:p>
                      <a:r>
                        <a:rPr lang="fr-FR"/>
                        <a:t>Mettre en confiance le candidat, gérer ses éventuelles frustrations. Avoir un bon relationnel avec les écoles de conduite</a:t>
                      </a:r>
                    </a:p>
                  </a:txBody>
                  <a:tcPr anchor="ctr"/>
                </a:tc>
                <a:extLst>
                  <a:ext uri="{0D108BD9-81ED-4DB2-BD59-A6C34878D82A}">
                    <a16:rowId xmlns:a16="http://schemas.microsoft.com/office/drawing/2014/main" val="1314328852"/>
                  </a:ext>
                </a:extLst>
              </a:tr>
              <a:tr h="370840">
                <a:tc>
                  <a:txBody>
                    <a:bodyPr/>
                    <a:lstStyle/>
                    <a:p>
                      <a:pPr algn="l"/>
                      <a:r>
                        <a:rPr lang="fr-FR" b="1"/>
                        <a:t>Gestion du stress, réactivité</a:t>
                      </a:r>
                    </a:p>
                  </a:txBody>
                  <a:tcPr anchor="ctr"/>
                </a:tc>
                <a:tc>
                  <a:txBody>
                    <a:bodyPr/>
                    <a:lstStyle/>
                    <a:p>
                      <a:r>
                        <a:rPr lang="fr-FR"/>
                        <a:t>Il y aura des situations où l’accident sera proche … il faudra avoir des réflexes et savoir gérer ensuite sa propre émotion</a:t>
                      </a:r>
                    </a:p>
                  </a:txBody>
                  <a:tcPr anchor="ctr"/>
                </a:tc>
                <a:extLst>
                  <a:ext uri="{0D108BD9-81ED-4DB2-BD59-A6C34878D82A}">
                    <a16:rowId xmlns:a16="http://schemas.microsoft.com/office/drawing/2014/main" val="15480526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t>Respect de la déontologie</a:t>
                      </a:r>
                    </a:p>
                  </a:txBody>
                  <a:tcPr anchor="ctr"/>
                </a:tc>
                <a:tc>
                  <a:txBody>
                    <a:bodyPr/>
                    <a:lstStyle/>
                    <a:p>
                      <a:r>
                        <a:rPr lang="fr-FR"/>
                        <a:t>Ne pas répondre aux tentatives de corruption</a:t>
                      </a:r>
                    </a:p>
                  </a:txBody>
                  <a:tcPr anchor="ctr"/>
                </a:tc>
                <a:extLst>
                  <a:ext uri="{0D108BD9-81ED-4DB2-BD59-A6C34878D82A}">
                    <a16:rowId xmlns:a16="http://schemas.microsoft.com/office/drawing/2014/main" val="11558924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t>Agilité avec les outils informatiques</a:t>
                      </a:r>
                    </a:p>
                  </a:txBody>
                  <a:tcPr anchor="ctr"/>
                </a:tc>
                <a:tc>
                  <a:txBody>
                    <a:bodyPr/>
                    <a:lstStyle/>
                    <a:p>
                      <a:r>
                        <a:rPr lang="fr-FR"/>
                        <a:t>Evaluation de l’examen du permis grâce à une tablette</a:t>
                      </a:r>
                    </a:p>
                  </a:txBody>
                  <a:tcPr anchor="ctr"/>
                </a:tc>
                <a:extLst>
                  <a:ext uri="{0D108BD9-81ED-4DB2-BD59-A6C34878D82A}">
                    <a16:rowId xmlns:a16="http://schemas.microsoft.com/office/drawing/2014/main" val="251115298"/>
                  </a:ext>
                </a:extLst>
              </a:tr>
            </a:tbl>
          </a:graphicData>
        </a:graphic>
      </p:graphicFrame>
    </p:spTree>
    <p:extLst>
      <p:ext uri="{BB962C8B-B14F-4D97-AF65-F5344CB8AC3E}">
        <p14:creationId xmlns:p14="http://schemas.microsoft.com/office/powerpoint/2010/main" val="45428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4028529-8FF7-1499-1726-6DB0F03CFF3D}"/>
              </a:ext>
            </a:extLst>
          </p:cNvPr>
          <p:cNvSpPr>
            <a:spLocks noGrp="1"/>
          </p:cNvSpPr>
          <p:nvPr>
            <p:ph type="ftr" sz="quarter" idx="11"/>
          </p:nvPr>
        </p:nvSpPr>
        <p:spPr/>
        <p:txBody>
          <a:bodyPr/>
          <a:lstStyle/>
          <a:p>
            <a:r>
              <a:rPr lang="fr-FR"/>
              <a:t>2026 06_Campagne recrutement EPC</a:t>
            </a:r>
            <a:endParaRPr lang="fr-FR" dirty="0"/>
          </a:p>
        </p:txBody>
      </p:sp>
      <p:sp>
        <p:nvSpPr>
          <p:cNvPr id="5" name="Espace réservé du numéro de diapositive 4">
            <a:extLst>
              <a:ext uri="{FF2B5EF4-FFF2-40B4-BE49-F238E27FC236}">
                <a16:creationId xmlns:a16="http://schemas.microsoft.com/office/drawing/2014/main" id="{EE333398-1A5E-1DCF-FBE2-9B02A2559824}"/>
              </a:ext>
            </a:extLst>
          </p:cNvPr>
          <p:cNvSpPr>
            <a:spLocks noGrp="1"/>
          </p:cNvSpPr>
          <p:nvPr>
            <p:ph type="sldNum" sz="quarter" idx="12"/>
          </p:nvPr>
        </p:nvSpPr>
        <p:spPr/>
        <p:txBody>
          <a:bodyPr/>
          <a:lstStyle/>
          <a:p>
            <a:fld id="{D95CF018-3058-4F85-B70C-105277F9FE2A}" type="slidenum">
              <a:rPr lang="fr-FR" smtClean="0"/>
              <a:pPr/>
              <a:t>5</a:t>
            </a:fld>
            <a:endParaRPr lang="fr-FR" dirty="0"/>
          </a:p>
        </p:txBody>
      </p:sp>
      <p:grpSp>
        <p:nvGrpSpPr>
          <p:cNvPr id="32" name="Groupe 31">
            <a:extLst>
              <a:ext uri="{FF2B5EF4-FFF2-40B4-BE49-F238E27FC236}">
                <a16:creationId xmlns:a16="http://schemas.microsoft.com/office/drawing/2014/main" id="{02221639-99A1-31F3-0F69-EBDF0F1769BA}"/>
              </a:ext>
            </a:extLst>
          </p:cNvPr>
          <p:cNvGrpSpPr/>
          <p:nvPr/>
        </p:nvGrpSpPr>
        <p:grpSpPr>
          <a:xfrm>
            <a:off x="238909" y="939077"/>
            <a:ext cx="11714181" cy="2489923"/>
            <a:chOff x="238909" y="939077"/>
            <a:chExt cx="11714181" cy="2489923"/>
          </a:xfrm>
        </p:grpSpPr>
        <p:sp>
          <p:nvSpPr>
            <p:cNvPr id="8" name="Légende : flèche vers la droite 7">
              <a:extLst>
                <a:ext uri="{FF2B5EF4-FFF2-40B4-BE49-F238E27FC236}">
                  <a16:creationId xmlns:a16="http://schemas.microsoft.com/office/drawing/2014/main" id="{78ADA065-D161-0302-1261-239629E89CBB}"/>
                </a:ext>
              </a:extLst>
            </p:cNvPr>
            <p:cNvSpPr/>
            <p:nvPr/>
          </p:nvSpPr>
          <p:spPr>
            <a:xfrm>
              <a:off x="238909" y="1551335"/>
              <a:ext cx="3727051" cy="1307940"/>
            </a:xfrm>
            <a:prstGeom prst="rightArrowCallout">
              <a:avLst>
                <a:gd name="adj1" fmla="val 26770"/>
                <a:gd name="adj2" fmla="val 25000"/>
                <a:gd name="adj3" fmla="val 25000"/>
                <a:gd name="adj4" fmla="val 649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Etre en capacité de s’adapter</a:t>
              </a:r>
            </a:p>
          </p:txBody>
        </p:sp>
        <p:grpSp>
          <p:nvGrpSpPr>
            <p:cNvPr id="27" name="Groupe 26">
              <a:extLst>
                <a:ext uri="{FF2B5EF4-FFF2-40B4-BE49-F238E27FC236}">
                  <a16:creationId xmlns:a16="http://schemas.microsoft.com/office/drawing/2014/main" id="{629303AB-001E-6851-EC9C-FA471D19EFE4}"/>
                </a:ext>
              </a:extLst>
            </p:cNvPr>
            <p:cNvGrpSpPr/>
            <p:nvPr/>
          </p:nvGrpSpPr>
          <p:grpSpPr>
            <a:xfrm>
              <a:off x="4209626" y="939077"/>
              <a:ext cx="7743464" cy="2489923"/>
              <a:chOff x="4209626" y="939077"/>
              <a:chExt cx="7743464" cy="2489923"/>
            </a:xfrm>
            <a:solidFill>
              <a:schemeClr val="accent6">
                <a:lumMod val="20000"/>
                <a:lumOff val="80000"/>
              </a:schemeClr>
            </a:solidFill>
          </p:grpSpPr>
          <p:sp>
            <p:nvSpPr>
              <p:cNvPr id="9" name="Rectangle 8">
                <a:extLst>
                  <a:ext uri="{FF2B5EF4-FFF2-40B4-BE49-F238E27FC236}">
                    <a16:creationId xmlns:a16="http://schemas.microsoft.com/office/drawing/2014/main" id="{02FF281B-35E6-F9D3-A5C1-122596002E06}"/>
                  </a:ext>
                </a:extLst>
              </p:cNvPr>
              <p:cNvSpPr/>
              <p:nvPr/>
            </p:nvSpPr>
            <p:spPr>
              <a:xfrm>
                <a:off x="4209626" y="2884989"/>
                <a:ext cx="7743464" cy="54401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adapter sa vie personnelle</a:t>
                </a:r>
              </a:p>
            </p:txBody>
          </p:sp>
          <p:sp>
            <p:nvSpPr>
              <p:cNvPr id="11" name="Rectangle 10">
                <a:extLst>
                  <a:ext uri="{FF2B5EF4-FFF2-40B4-BE49-F238E27FC236}">
                    <a16:creationId xmlns:a16="http://schemas.microsoft.com/office/drawing/2014/main" id="{89D2BA39-07F4-DE1D-0CFE-F8432AD0245E}"/>
                  </a:ext>
                </a:extLst>
              </p:cNvPr>
              <p:cNvSpPr/>
              <p:nvPr/>
            </p:nvSpPr>
            <p:spPr>
              <a:xfrm>
                <a:off x="4209626" y="939077"/>
                <a:ext cx="7743464" cy="54401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suivre la formation à Nevers,</a:t>
                </a:r>
              </a:p>
              <a:p>
                <a:pPr algn="ctr"/>
                <a:r>
                  <a:rPr lang="fr-FR">
                    <a:solidFill>
                      <a:schemeClr val="tx1"/>
                    </a:solidFill>
                  </a:rPr>
                  <a:t>se remettre à l’étude et aux évaluations</a:t>
                </a:r>
              </a:p>
            </p:txBody>
          </p:sp>
          <p:sp>
            <p:nvSpPr>
              <p:cNvPr id="12" name="Rectangle 11">
                <a:extLst>
                  <a:ext uri="{FF2B5EF4-FFF2-40B4-BE49-F238E27FC236}">
                    <a16:creationId xmlns:a16="http://schemas.microsoft.com/office/drawing/2014/main" id="{78D5DBD2-19EC-ECCF-B6D0-3295D83E5E9A}"/>
                  </a:ext>
                </a:extLst>
              </p:cNvPr>
              <p:cNvSpPr/>
              <p:nvPr/>
            </p:nvSpPr>
            <p:spPr>
              <a:xfrm>
                <a:off x="4209626" y="1579032"/>
                <a:ext cx="7743464" cy="54401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changer d’univers professionnel,</a:t>
                </a:r>
              </a:p>
              <a:p>
                <a:pPr algn="ctr"/>
                <a:r>
                  <a:rPr lang="fr-FR">
                    <a:solidFill>
                      <a:schemeClr val="tx1"/>
                    </a:solidFill>
                  </a:rPr>
                  <a:t>de culture d’entreprise, de collègues</a:t>
                </a:r>
              </a:p>
            </p:txBody>
          </p:sp>
          <p:sp>
            <p:nvSpPr>
              <p:cNvPr id="13" name="Rectangle 12">
                <a:extLst>
                  <a:ext uri="{FF2B5EF4-FFF2-40B4-BE49-F238E27FC236}">
                    <a16:creationId xmlns:a16="http://schemas.microsoft.com/office/drawing/2014/main" id="{D207AE99-DF56-A4DB-BC39-5B95ACEF2D47}"/>
                  </a:ext>
                </a:extLst>
              </p:cNvPr>
              <p:cNvSpPr/>
              <p:nvPr/>
            </p:nvSpPr>
            <p:spPr>
              <a:xfrm>
                <a:off x="4209626" y="2218987"/>
                <a:ext cx="7743464" cy="54401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acquérir les compétences d’un nouveau métier,</a:t>
                </a:r>
              </a:p>
              <a:p>
                <a:pPr algn="ctr"/>
                <a:r>
                  <a:rPr lang="fr-FR">
                    <a:solidFill>
                      <a:schemeClr val="tx1"/>
                    </a:solidFill>
                  </a:rPr>
                  <a:t>adopter les nouvelles interactions </a:t>
                </a:r>
              </a:p>
            </p:txBody>
          </p:sp>
        </p:grpSp>
      </p:grpSp>
      <p:sp>
        <p:nvSpPr>
          <p:cNvPr id="14" name="Légende : flèche vers la droite 13">
            <a:extLst>
              <a:ext uri="{FF2B5EF4-FFF2-40B4-BE49-F238E27FC236}">
                <a16:creationId xmlns:a16="http://schemas.microsoft.com/office/drawing/2014/main" id="{5E0DC79F-65F3-EB03-F413-CAD411DC3160}"/>
              </a:ext>
            </a:extLst>
          </p:cNvPr>
          <p:cNvSpPr/>
          <p:nvPr/>
        </p:nvSpPr>
        <p:spPr>
          <a:xfrm>
            <a:off x="238910" y="3695880"/>
            <a:ext cx="3727051" cy="1307940"/>
          </a:xfrm>
          <a:prstGeom prst="rightArrowCallout">
            <a:avLst>
              <a:gd name="adj1" fmla="val 26770"/>
              <a:gd name="adj2" fmla="val 25000"/>
              <a:gd name="adj3" fmla="val 25000"/>
              <a:gd name="adj4" fmla="val 6497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Etre apte</a:t>
            </a:r>
          </a:p>
        </p:txBody>
      </p:sp>
      <p:sp>
        <p:nvSpPr>
          <p:cNvPr id="17" name="Titre 1">
            <a:extLst>
              <a:ext uri="{FF2B5EF4-FFF2-40B4-BE49-F238E27FC236}">
                <a16:creationId xmlns:a16="http://schemas.microsoft.com/office/drawing/2014/main" id="{C0864526-C1D1-BEBB-C309-6255ED02C4F0}"/>
              </a:ext>
            </a:extLst>
          </p:cNvPr>
          <p:cNvSpPr>
            <a:spLocks noGrp="1"/>
          </p:cNvSpPr>
          <p:nvPr>
            <p:ph type="title"/>
          </p:nvPr>
        </p:nvSpPr>
        <p:spPr>
          <a:xfrm>
            <a:off x="238912" y="165345"/>
            <a:ext cx="11340000" cy="621480"/>
          </a:xfrm>
        </p:spPr>
        <p:txBody>
          <a:bodyPr/>
          <a:lstStyle/>
          <a:p>
            <a:r>
              <a:rPr lang="fr-FR" sz="2800">
                <a:solidFill>
                  <a:srgbClr val="1AA6A6"/>
                </a:solidFill>
              </a:rPr>
              <a:t>Le profil de l’examinateur du permis de conduire</a:t>
            </a:r>
            <a:endParaRPr lang="fr-FR" sz="2800"/>
          </a:p>
        </p:txBody>
      </p:sp>
      <p:sp>
        <p:nvSpPr>
          <p:cNvPr id="26" name="Rectangle 25">
            <a:extLst>
              <a:ext uri="{FF2B5EF4-FFF2-40B4-BE49-F238E27FC236}">
                <a16:creationId xmlns:a16="http://schemas.microsoft.com/office/drawing/2014/main" id="{502866D2-EE43-4337-5406-56FCF6C70C26}"/>
              </a:ext>
            </a:extLst>
          </p:cNvPr>
          <p:cNvSpPr/>
          <p:nvPr/>
        </p:nvSpPr>
        <p:spPr>
          <a:xfrm>
            <a:off x="4209626" y="3749742"/>
            <a:ext cx="7743464" cy="54401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la conduite automobilite d’une voiture non aménagée,                à la station assise prolongée, au contact public</a:t>
            </a:r>
          </a:p>
        </p:txBody>
      </p:sp>
      <p:grpSp>
        <p:nvGrpSpPr>
          <p:cNvPr id="2" name="Groupe 1">
            <a:extLst>
              <a:ext uri="{FF2B5EF4-FFF2-40B4-BE49-F238E27FC236}">
                <a16:creationId xmlns:a16="http://schemas.microsoft.com/office/drawing/2014/main" id="{E1656267-38EA-C918-B4AE-911D0925C626}"/>
              </a:ext>
            </a:extLst>
          </p:cNvPr>
          <p:cNvGrpSpPr/>
          <p:nvPr/>
        </p:nvGrpSpPr>
        <p:grpSpPr>
          <a:xfrm>
            <a:off x="246801" y="5264953"/>
            <a:ext cx="11706287" cy="1307940"/>
            <a:chOff x="246801" y="5375627"/>
            <a:chExt cx="11706287" cy="1307940"/>
          </a:xfrm>
        </p:grpSpPr>
        <p:sp>
          <p:nvSpPr>
            <p:cNvPr id="29" name="Légende : flèche vers la droite 28">
              <a:extLst>
                <a:ext uri="{FF2B5EF4-FFF2-40B4-BE49-F238E27FC236}">
                  <a16:creationId xmlns:a16="http://schemas.microsoft.com/office/drawing/2014/main" id="{35A3853D-9499-F88D-FA13-134CFA134AE2}"/>
                </a:ext>
              </a:extLst>
            </p:cNvPr>
            <p:cNvSpPr/>
            <p:nvPr/>
          </p:nvSpPr>
          <p:spPr>
            <a:xfrm>
              <a:off x="246801" y="5375627"/>
              <a:ext cx="3727051" cy="1307940"/>
            </a:xfrm>
            <a:prstGeom prst="rightArrowCallout">
              <a:avLst>
                <a:gd name="adj1" fmla="val 26770"/>
                <a:gd name="adj2" fmla="val 25000"/>
                <a:gd name="adj3" fmla="val 25000"/>
                <a:gd name="adj4" fmla="val 64977"/>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Et encore</a:t>
              </a:r>
            </a:p>
          </p:txBody>
        </p:sp>
        <p:sp>
          <p:nvSpPr>
            <p:cNvPr id="30" name="Rectangle 29">
              <a:extLst>
                <a:ext uri="{FF2B5EF4-FFF2-40B4-BE49-F238E27FC236}">
                  <a16:creationId xmlns:a16="http://schemas.microsoft.com/office/drawing/2014/main" id="{5EE79D8F-1B19-5564-C198-55C8CD3DC4ED}"/>
                </a:ext>
              </a:extLst>
            </p:cNvPr>
            <p:cNvSpPr/>
            <p:nvPr/>
          </p:nvSpPr>
          <p:spPr>
            <a:xfrm>
              <a:off x="4209624" y="5390561"/>
              <a:ext cx="7743464" cy="544011"/>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conduire de manière régulière et bien connaître                                     le code de la route</a:t>
              </a:r>
            </a:p>
          </p:txBody>
        </p:sp>
        <p:sp>
          <p:nvSpPr>
            <p:cNvPr id="31" name="Rectangle 30">
              <a:extLst>
                <a:ext uri="{FF2B5EF4-FFF2-40B4-BE49-F238E27FC236}">
                  <a16:creationId xmlns:a16="http://schemas.microsoft.com/office/drawing/2014/main" id="{001F1EB7-10E7-E8F3-A978-3C931CF3D778}"/>
                </a:ext>
              </a:extLst>
            </p:cNvPr>
            <p:cNvSpPr/>
            <p:nvPr/>
          </p:nvSpPr>
          <p:spPr>
            <a:xfrm>
              <a:off x="4209624" y="6069336"/>
              <a:ext cx="7743464" cy="544011"/>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avoir un intérêt pour le domaine de la sécurité routière</a:t>
              </a:r>
            </a:p>
          </p:txBody>
        </p:sp>
      </p:grpSp>
      <p:grpSp>
        <p:nvGrpSpPr>
          <p:cNvPr id="36" name="Groupe 35">
            <a:extLst>
              <a:ext uri="{FF2B5EF4-FFF2-40B4-BE49-F238E27FC236}">
                <a16:creationId xmlns:a16="http://schemas.microsoft.com/office/drawing/2014/main" id="{F8EB0578-E87A-F42A-4CB5-DAFBCF0773FA}"/>
              </a:ext>
            </a:extLst>
          </p:cNvPr>
          <p:cNvGrpSpPr/>
          <p:nvPr/>
        </p:nvGrpSpPr>
        <p:grpSpPr>
          <a:xfrm>
            <a:off x="238910" y="3684426"/>
            <a:ext cx="11714180" cy="1307940"/>
            <a:chOff x="238910" y="3684426"/>
            <a:chExt cx="11714180" cy="1307940"/>
          </a:xfrm>
          <a:solidFill>
            <a:schemeClr val="accent3">
              <a:lumMod val="60000"/>
              <a:lumOff val="40000"/>
            </a:schemeClr>
          </a:solidFill>
        </p:grpSpPr>
        <p:sp>
          <p:nvSpPr>
            <p:cNvPr id="33" name="Légende : flèche vers la droite 32">
              <a:extLst>
                <a:ext uri="{FF2B5EF4-FFF2-40B4-BE49-F238E27FC236}">
                  <a16:creationId xmlns:a16="http://schemas.microsoft.com/office/drawing/2014/main" id="{590A7AC5-95B2-8B73-E434-0E1AFF333FDF}"/>
                </a:ext>
              </a:extLst>
            </p:cNvPr>
            <p:cNvSpPr/>
            <p:nvPr/>
          </p:nvSpPr>
          <p:spPr>
            <a:xfrm>
              <a:off x="238910" y="3684426"/>
              <a:ext cx="3727051" cy="1307940"/>
            </a:xfrm>
            <a:prstGeom prst="rightArrowCallout">
              <a:avLst>
                <a:gd name="adj1" fmla="val 26770"/>
                <a:gd name="adj2" fmla="val 25000"/>
                <a:gd name="adj3" fmla="val 25000"/>
                <a:gd name="adj4" fmla="val 64977"/>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Etre apte</a:t>
              </a:r>
            </a:p>
          </p:txBody>
        </p:sp>
        <p:grpSp>
          <p:nvGrpSpPr>
            <p:cNvPr id="35" name="Groupe 34">
              <a:extLst>
                <a:ext uri="{FF2B5EF4-FFF2-40B4-BE49-F238E27FC236}">
                  <a16:creationId xmlns:a16="http://schemas.microsoft.com/office/drawing/2014/main" id="{48C4526B-1362-EB06-9212-D7814EBFC487}"/>
                </a:ext>
              </a:extLst>
            </p:cNvPr>
            <p:cNvGrpSpPr/>
            <p:nvPr/>
          </p:nvGrpSpPr>
          <p:grpSpPr>
            <a:xfrm>
              <a:off x="4209626" y="3738288"/>
              <a:ext cx="7743464" cy="1165159"/>
              <a:chOff x="4209626" y="3738288"/>
              <a:chExt cx="7743464" cy="1165159"/>
            </a:xfrm>
            <a:grpFill/>
          </p:grpSpPr>
          <p:sp>
            <p:nvSpPr>
              <p:cNvPr id="28" name="Rectangle 27">
                <a:extLst>
                  <a:ext uri="{FF2B5EF4-FFF2-40B4-BE49-F238E27FC236}">
                    <a16:creationId xmlns:a16="http://schemas.microsoft.com/office/drawing/2014/main" id="{2AD92362-975E-4E96-63D1-AEDE6775AA75}"/>
                  </a:ext>
                </a:extLst>
              </p:cNvPr>
              <p:cNvSpPr/>
              <p:nvPr/>
            </p:nvSpPr>
            <p:spPr>
              <a:xfrm>
                <a:off x="4209626" y="4359436"/>
                <a:ext cx="7743464" cy="544011"/>
              </a:xfrm>
              <a:prstGeom prst="rect">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se sentir apte à terme, à être formé à la conduite d’une moto</a:t>
                </a:r>
              </a:p>
              <a:p>
                <a:pPr algn="ctr"/>
                <a:r>
                  <a:rPr lang="fr-FR" b="1">
                    <a:solidFill>
                      <a:schemeClr val="tx1"/>
                    </a:solidFill>
                  </a:rPr>
                  <a:t>si</a:t>
                </a:r>
                <a:r>
                  <a:rPr lang="fr-FR">
                    <a:solidFill>
                      <a:schemeClr val="tx1"/>
                    </a:solidFill>
                  </a:rPr>
                  <a:t> le ministère accepte une intégration définitive</a:t>
                </a:r>
              </a:p>
            </p:txBody>
          </p:sp>
          <p:sp>
            <p:nvSpPr>
              <p:cNvPr id="34" name="Rectangle 33">
                <a:extLst>
                  <a:ext uri="{FF2B5EF4-FFF2-40B4-BE49-F238E27FC236}">
                    <a16:creationId xmlns:a16="http://schemas.microsoft.com/office/drawing/2014/main" id="{2EEAB6D9-A0C0-E125-7BB0-7BED7E678855}"/>
                  </a:ext>
                </a:extLst>
              </p:cNvPr>
              <p:cNvSpPr/>
              <p:nvPr/>
            </p:nvSpPr>
            <p:spPr>
              <a:xfrm>
                <a:off x="4209626" y="3738288"/>
                <a:ext cx="7743464" cy="544011"/>
              </a:xfrm>
              <a:prstGeom prst="rect">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à la conduite d’une voiture non aménagée, à la station assise prolongée, au contact public, avoir une bonne vue</a:t>
                </a:r>
              </a:p>
            </p:txBody>
          </p:sp>
        </p:grpSp>
      </p:grpSp>
    </p:spTree>
    <p:extLst>
      <p:ext uri="{BB962C8B-B14F-4D97-AF65-F5344CB8AC3E}">
        <p14:creationId xmlns:p14="http://schemas.microsoft.com/office/powerpoint/2010/main" val="359571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DCA35-6F6D-99A8-D12C-9FE54BCA945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643E647-FC79-F954-B6D4-C0991FC8E690}"/>
              </a:ext>
            </a:extLst>
          </p:cNvPr>
          <p:cNvSpPr>
            <a:spLocks noGrp="1"/>
          </p:cNvSpPr>
          <p:nvPr>
            <p:ph type="title"/>
          </p:nvPr>
        </p:nvSpPr>
        <p:spPr>
          <a:xfrm>
            <a:off x="382867" y="142082"/>
            <a:ext cx="11340000" cy="1080000"/>
          </a:xfrm>
        </p:spPr>
        <p:txBody>
          <a:bodyPr anchor="b">
            <a:normAutofit/>
          </a:bodyPr>
          <a:lstStyle/>
          <a:p>
            <a:r>
              <a:rPr lang="fr-FR"/>
              <a:t>Calendrier et candidature</a:t>
            </a:r>
          </a:p>
        </p:txBody>
      </p:sp>
      <p:sp>
        <p:nvSpPr>
          <p:cNvPr id="3" name="Espace réservé du pied de page 2">
            <a:extLst>
              <a:ext uri="{FF2B5EF4-FFF2-40B4-BE49-F238E27FC236}">
                <a16:creationId xmlns:a16="http://schemas.microsoft.com/office/drawing/2014/main" id="{E4B9C16B-88E9-7C06-40E7-81FEA7D4D0AD}"/>
              </a:ext>
            </a:extLst>
          </p:cNvPr>
          <p:cNvSpPr>
            <a:spLocks noGrp="1"/>
          </p:cNvSpPr>
          <p:nvPr>
            <p:ph type="ftr" sz="quarter" idx="11"/>
          </p:nvPr>
        </p:nvSpPr>
        <p:spPr>
          <a:xfrm>
            <a:off x="710456" y="6239665"/>
            <a:ext cx="4500000" cy="252000"/>
          </a:xfrm>
        </p:spPr>
        <p:txBody>
          <a:bodyPr anchor="ctr">
            <a:normAutofit/>
          </a:bodyPr>
          <a:lstStyle/>
          <a:p>
            <a:pPr>
              <a:spcAft>
                <a:spcPts val="600"/>
              </a:spcAft>
            </a:pPr>
            <a:r>
              <a:rPr lang="fr-FR"/>
              <a:t>2026 06_Campagne recrutement EPC</a:t>
            </a:r>
          </a:p>
        </p:txBody>
      </p:sp>
      <p:sp>
        <p:nvSpPr>
          <p:cNvPr id="11" name="Slide Number Placeholder 4">
            <a:extLst>
              <a:ext uri="{FF2B5EF4-FFF2-40B4-BE49-F238E27FC236}">
                <a16:creationId xmlns:a16="http://schemas.microsoft.com/office/drawing/2014/main" id="{4DF19466-C744-E47B-A918-79A72438079C}"/>
              </a:ext>
            </a:extLst>
          </p:cNvPr>
          <p:cNvSpPr>
            <a:spLocks noGrp="1"/>
          </p:cNvSpPr>
          <p:nvPr>
            <p:ph type="sldNum" sz="quarter" idx="12"/>
          </p:nvPr>
        </p:nvSpPr>
        <p:spPr>
          <a:xfrm>
            <a:off x="238912" y="6239665"/>
            <a:ext cx="612000" cy="252000"/>
          </a:xfrm>
        </p:spPr>
        <p:txBody>
          <a:bodyPr/>
          <a:lstStyle/>
          <a:p>
            <a:pPr>
              <a:spcAft>
                <a:spcPts val="600"/>
              </a:spcAft>
            </a:pPr>
            <a:fld id="{D95CF018-3058-4F85-B70C-105277F9FE2A}" type="slidenum">
              <a:rPr lang="fr-FR" smtClean="0"/>
              <a:pPr>
                <a:spcAft>
                  <a:spcPts val="600"/>
                </a:spcAft>
              </a:pPr>
              <a:t>6</a:t>
            </a:fld>
            <a:endParaRPr lang="fr-FR"/>
          </a:p>
        </p:txBody>
      </p:sp>
      <p:pic>
        <p:nvPicPr>
          <p:cNvPr id="5" name="Espace réservé du contenu 6">
            <a:extLst>
              <a:ext uri="{FF2B5EF4-FFF2-40B4-BE49-F238E27FC236}">
                <a16:creationId xmlns:a16="http://schemas.microsoft.com/office/drawing/2014/main" id="{7A97D576-37B6-DDCB-4F99-A15135317A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902" y="1369126"/>
            <a:ext cx="7945929" cy="4540531"/>
          </a:xfrm>
        </p:spPr>
      </p:pic>
    </p:spTree>
    <p:extLst>
      <p:ext uri="{BB962C8B-B14F-4D97-AF65-F5344CB8AC3E}">
        <p14:creationId xmlns:p14="http://schemas.microsoft.com/office/powerpoint/2010/main" val="348420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A5B0B-ED31-5940-4B44-2EDA1B2AB39F}"/>
              </a:ext>
            </a:extLst>
          </p:cNvPr>
          <p:cNvSpPr>
            <a:spLocks noGrp="1"/>
          </p:cNvSpPr>
          <p:nvPr>
            <p:ph type="title"/>
          </p:nvPr>
        </p:nvSpPr>
        <p:spPr>
          <a:xfrm>
            <a:off x="382866" y="154119"/>
            <a:ext cx="11340000" cy="772318"/>
          </a:xfrm>
        </p:spPr>
        <p:txBody>
          <a:bodyPr/>
          <a:lstStyle/>
          <a:p>
            <a:r>
              <a:rPr lang="fr-FR">
                <a:solidFill>
                  <a:srgbClr val="1AA6A6"/>
                </a:solidFill>
              </a:rPr>
              <a:t>Calendrier prévisionnel</a:t>
            </a:r>
          </a:p>
        </p:txBody>
      </p:sp>
      <p:sp>
        <p:nvSpPr>
          <p:cNvPr id="3" name="Espace réservé du contenu 2">
            <a:extLst>
              <a:ext uri="{FF2B5EF4-FFF2-40B4-BE49-F238E27FC236}">
                <a16:creationId xmlns:a16="http://schemas.microsoft.com/office/drawing/2014/main" id="{709AF778-09FB-94AB-BC7C-35B4B47F087B}"/>
              </a:ext>
            </a:extLst>
          </p:cNvPr>
          <p:cNvSpPr>
            <a:spLocks noGrp="1"/>
          </p:cNvSpPr>
          <p:nvPr>
            <p:ph idx="1"/>
          </p:nvPr>
        </p:nvSpPr>
        <p:spPr>
          <a:xfrm>
            <a:off x="382866" y="1176341"/>
            <a:ext cx="11654805" cy="4952316"/>
          </a:xfrm>
        </p:spPr>
        <p:txBody>
          <a:bodyPr/>
          <a:lstStyle/>
          <a:p>
            <a:pPr>
              <a:spcBef>
                <a:spcPts val="300"/>
              </a:spcBef>
              <a:spcAft>
                <a:spcPts val="300"/>
              </a:spcAft>
            </a:pPr>
            <a:r>
              <a:rPr lang="fr-FR" sz="1800" b="1"/>
              <a:t>2 septembre </a:t>
            </a:r>
            <a:r>
              <a:rPr lang="fr-FR" sz="1800"/>
              <a:t>:		</a:t>
            </a:r>
            <a:r>
              <a:rPr lang="fr-FR" sz="1800" b="1"/>
              <a:t>ouverture de la campage</a:t>
            </a:r>
          </a:p>
          <a:p>
            <a:pPr>
              <a:spcBef>
                <a:spcPts val="300"/>
              </a:spcBef>
              <a:spcAft>
                <a:spcPts val="300"/>
              </a:spcAft>
            </a:pPr>
            <a:r>
              <a:rPr lang="fr-FR" sz="1800"/>
              <a:t>			publication des offres sur la Bourse d’emplois</a:t>
            </a:r>
          </a:p>
          <a:p>
            <a:pPr>
              <a:spcBef>
                <a:spcPts val="300"/>
              </a:spcBef>
              <a:spcAft>
                <a:spcPts val="300"/>
              </a:spcAft>
            </a:pPr>
            <a:r>
              <a:rPr lang="fr-FR" sz="1800" b="1"/>
              <a:t>16 octobre </a:t>
            </a:r>
            <a:r>
              <a:rPr lang="fr-FR" sz="1800"/>
              <a:t>:		</a:t>
            </a:r>
            <a:r>
              <a:rPr lang="fr-FR" sz="1800" b="1"/>
              <a:t>fin de la campagne</a:t>
            </a:r>
          </a:p>
          <a:p>
            <a:pPr>
              <a:spcBef>
                <a:spcPts val="300"/>
              </a:spcBef>
              <a:spcAft>
                <a:spcPts val="300"/>
              </a:spcAft>
            </a:pPr>
            <a:r>
              <a:rPr lang="fr-FR" sz="1800"/>
              <a:t>	        		date limite dépôt candidature</a:t>
            </a:r>
          </a:p>
          <a:p>
            <a:pPr>
              <a:spcBef>
                <a:spcPts val="300"/>
              </a:spcBef>
              <a:spcAft>
                <a:spcPts val="300"/>
              </a:spcAft>
            </a:pPr>
            <a:endParaRPr lang="fr-FR" sz="1800"/>
          </a:p>
          <a:p>
            <a:pPr>
              <a:spcBef>
                <a:spcPts val="300"/>
              </a:spcBef>
              <a:spcAft>
                <a:spcPts val="300"/>
              </a:spcAft>
            </a:pPr>
            <a:r>
              <a:rPr lang="fr-FR" sz="1800" b="1"/>
              <a:t>28 octobre </a:t>
            </a:r>
            <a:r>
              <a:rPr lang="fr-FR" sz="1800"/>
              <a:t>: 		</a:t>
            </a:r>
            <a:r>
              <a:rPr lang="fr-FR" sz="1800" b="1"/>
              <a:t>résultats de l’admissibilité</a:t>
            </a:r>
            <a:r>
              <a:rPr lang="fr-FR" sz="1800"/>
              <a:t> (sélection sur dossier)</a:t>
            </a:r>
            <a:r>
              <a:rPr lang="fr-FR" sz="1800" b="1"/>
              <a:t> </a:t>
            </a:r>
          </a:p>
          <a:p>
            <a:pPr>
              <a:spcBef>
                <a:spcPts val="300"/>
              </a:spcBef>
              <a:spcAft>
                <a:spcPts val="300"/>
              </a:spcAft>
            </a:pPr>
            <a:r>
              <a:rPr lang="fr-FR" sz="1800"/>
              <a:t>			convocation à la journée d’immersion et convocation à l’oral de sélection</a:t>
            </a:r>
          </a:p>
          <a:p>
            <a:pPr>
              <a:spcBef>
                <a:spcPts val="300"/>
              </a:spcBef>
              <a:spcAft>
                <a:spcPts val="300"/>
              </a:spcAft>
            </a:pPr>
            <a:endParaRPr lang="fr-FR" sz="1800"/>
          </a:p>
          <a:p>
            <a:pPr>
              <a:spcBef>
                <a:spcPts val="300"/>
              </a:spcBef>
              <a:spcAft>
                <a:spcPts val="300"/>
              </a:spcAft>
            </a:pPr>
            <a:r>
              <a:rPr lang="fr-FR" sz="1800" b="1"/>
              <a:t>du 16 au 20 novembre </a:t>
            </a:r>
            <a:r>
              <a:rPr lang="fr-FR" sz="1800"/>
              <a:t>: </a:t>
            </a:r>
            <a:r>
              <a:rPr lang="fr-FR" sz="1800" b="1"/>
              <a:t>oraux de sélection </a:t>
            </a:r>
            <a:r>
              <a:rPr lang="fr-FR" sz="1800"/>
              <a:t>(à Paris)</a:t>
            </a:r>
            <a:endParaRPr lang="fr-FR" sz="1800" b="1"/>
          </a:p>
          <a:p>
            <a:pPr>
              <a:spcBef>
                <a:spcPts val="300"/>
              </a:spcBef>
              <a:spcAft>
                <a:spcPts val="300"/>
              </a:spcAft>
            </a:pPr>
            <a:endParaRPr lang="fr-FR" sz="1800"/>
          </a:p>
          <a:p>
            <a:pPr>
              <a:spcBef>
                <a:spcPts val="300"/>
              </a:spcBef>
              <a:spcAft>
                <a:spcPts val="300"/>
              </a:spcAft>
            </a:pPr>
            <a:r>
              <a:rPr lang="fr-FR" sz="1800" b="1"/>
              <a:t>24 novembre </a:t>
            </a:r>
            <a:r>
              <a:rPr lang="fr-FR" sz="1800"/>
              <a:t>: 		</a:t>
            </a:r>
            <a:r>
              <a:rPr lang="fr-FR" sz="1800" b="1"/>
              <a:t>résultats définitifs d’admission</a:t>
            </a:r>
          </a:p>
          <a:p>
            <a:pPr>
              <a:spcBef>
                <a:spcPts val="300"/>
              </a:spcBef>
              <a:spcAft>
                <a:spcPts val="300"/>
              </a:spcAft>
            </a:pPr>
            <a:endParaRPr lang="fr-FR" sz="1800"/>
          </a:p>
          <a:p>
            <a:pPr>
              <a:spcBef>
                <a:spcPts val="300"/>
              </a:spcBef>
              <a:spcAft>
                <a:spcPts val="300"/>
              </a:spcAft>
            </a:pPr>
            <a:r>
              <a:rPr lang="fr-FR" sz="1800"/>
              <a:t>    			</a:t>
            </a:r>
            <a:r>
              <a:rPr lang="fr-FR" sz="1800">
                <a:solidFill>
                  <a:schemeClr val="accent1">
                    <a:lumMod val="75000"/>
                  </a:schemeClr>
                </a:solidFill>
                <a:sym typeface="Wingdings" panose="05000000000000000000" pitchFamily="2" charset="2"/>
              </a:rPr>
              <a:t>    </a:t>
            </a:r>
            <a:r>
              <a:rPr lang="fr-FR" sz="1800" b="1">
                <a:solidFill>
                  <a:schemeClr val="accent1">
                    <a:lumMod val="75000"/>
                  </a:schemeClr>
                </a:solidFill>
              </a:rPr>
              <a:t>4 janvier 2027 </a:t>
            </a:r>
            <a:r>
              <a:rPr lang="fr-FR" sz="1800">
                <a:solidFill>
                  <a:schemeClr val="accent1">
                    <a:lumMod val="75000"/>
                  </a:schemeClr>
                </a:solidFill>
              </a:rPr>
              <a:t>: </a:t>
            </a:r>
            <a:r>
              <a:rPr lang="fr-FR" sz="1800" b="1">
                <a:solidFill>
                  <a:schemeClr val="accent1">
                    <a:lumMod val="75000"/>
                  </a:schemeClr>
                </a:solidFill>
              </a:rPr>
              <a:t>début de formation à Nevers</a:t>
            </a:r>
          </a:p>
          <a:p>
            <a:pPr>
              <a:spcBef>
                <a:spcPts val="300"/>
              </a:spcBef>
              <a:spcAft>
                <a:spcPts val="300"/>
              </a:spcAft>
            </a:pPr>
            <a:endParaRPr lang="fr-FR" sz="1800"/>
          </a:p>
          <a:p>
            <a:pPr>
              <a:spcBef>
                <a:spcPts val="300"/>
              </a:spcBef>
              <a:spcAft>
                <a:spcPts val="300"/>
              </a:spcAft>
            </a:pPr>
            <a:endParaRPr lang="fr-FR" sz="1800"/>
          </a:p>
          <a:p>
            <a:endParaRPr lang="fr-FR" sz="2000"/>
          </a:p>
        </p:txBody>
      </p:sp>
      <p:sp>
        <p:nvSpPr>
          <p:cNvPr id="8" name="Espace réservé du numéro de diapositive 7">
            <a:extLst>
              <a:ext uri="{FF2B5EF4-FFF2-40B4-BE49-F238E27FC236}">
                <a16:creationId xmlns:a16="http://schemas.microsoft.com/office/drawing/2014/main" id="{9DBBC92E-237C-EAD9-02C8-5B158B46A9D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5CF018-3058-4F85-B70C-105277F9FE2A}" type="slidenum">
              <a:rPr kumimoji="0" lang="fr-FR" sz="1200" b="0" i="0" u="none" strike="noStrike" kern="1200" cap="none" spc="0" normalizeH="0" baseline="0" noProof="0" smtClean="0">
                <a:ln>
                  <a:noFill/>
                </a:ln>
                <a:solidFill>
                  <a:srgbClr val="003DA5"/>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003DA5"/>
              </a:solidFill>
              <a:effectLst/>
              <a:uLnTx/>
              <a:uFillTx/>
              <a:latin typeface="Montserrat"/>
              <a:ea typeface="+mn-ea"/>
              <a:cs typeface="+mn-cs"/>
            </a:endParaRPr>
          </a:p>
        </p:txBody>
      </p:sp>
      <p:sp>
        <p:nvSpPr>
          <p:cNvPr id="9" name="Espace réservé du pied de page 8">
            <a:extLst>
              <a:ext uri="{FF2B5EF4-FFF2-40B4-BE49-F238E27FC236}">
                <a16:creationId xmlns:a16="http://schemas.microsoft.com/office/drawing/2014/main" id="{87C63DBD-4D10-FA3A-940D-E91D504D8E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3DA5"/>
                </a:solidFill>
                <a:effectLst/>
                <a:uLnTx/>
                <a:uFillTx/>
                <a:latin typeface="Montserrat"/>
                <a:ea typeface="+mn-ea"/>
                <a:cs typeface="+mn-cs"/>
              </a:rPr>
              <a:t>2026 06_Campagne recrutement EPC</a:t>
            </a:r>
            <a:endParaRPr kumimoji="0" lang="fr-FR" sz="1000" b="0" i="0" u="none" strike="noStrike" kern="1200" cap="none" spc="0" normalizeH="0" baseline="0" noProof="0" dirty="0">
              <a:ln>
                <a:noFill/>
              </a:ln>
              <a:solidFill>
                <a:srgbClr val="003DA5"/>
              </a:solidFill>
              <a:effectLst/>
              <a:uLnTx/>
              <a:uFillTx/>
              <a:latin typeface="Montserrat"/>
              <a:ea typeface="+mn-ea"/>
              <a:cs typeface="+mn-cs"/>
            </a:endParaRPr>
          </a:p>
        </p:txBody>
      </p:sp>
    </p:spTree>
    <p:extLst>
      <p:ext uri="{BB962C8B-B14F-4D97-AF65-F5344CB8AC3E}">
        <p14:creationId xmlns:p14="http://schemas.microsoft.com/office/powerpoint/2010/main" val="270006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8995691-A611-F12C-AB83-3DCC0906B7EE}"/>
              </a:ext>
            </a:extLst>
          </p:cNvPr>
          <p:cNvSpPr>
            <a:spLocks noGrp="1"/>
          </p:cNvSpPr>
          <p:nvPr>
            <p:ph type="sldNum" sz="quarter" idx="12"/>
          </p:nvPr>
        </p:nvSpPr>
        <p:spPr/>
        <p:txBody>
          <a:bodyPr/>
          <a:lstStyle/>
          <a:p>
            <a:fld id="{D95CF018-3058-4F85-B70C-105277F9FE2A}" type="slidenum">
              <a:rPr lang="fr-FR" smtClean="0"/>
              <a:pPr/>
              <a:t>8</a:t>
            </a:fld>
            <a:endParaRPr lang="fr-FR" dirty="0"/>
          </a:p>
        </p:txBody>
      </p:sp>
      <p:sp>
        <p:nvSpPr>
          <p:cNvPr id="3" name="Espace réservé du pied de page 2">
            <a:extLst>
              <a:ext uri="{FF2B5EF4-FFF2-40B4-BE49-F238E27FC236}">
                <a16:creationId xmlns:a16="http://schemas.microsoft.com/office/drawing/2014/main" id="{A71CE779-205E-EBCB-A0E1-3E73C958B8A4}"/>
              </a:ext>
            </a:extLst>
          </p:cNvPr>
          <p:cNvSpPr>
            <a:spLocks noGrp="1"/>
          </p:cNvSpPr>
          <p:nvPr>
            <p:ph type="ftr" sz="quarter" idx="11"/>
          </p:nvPr>
        </p:nvSpPr>
        <p:spPr/>
        <p:txBody>
          <a:bodyPr/>
          <a:lstStyle/>
          <a:p>
            <a:r>
              <a:rPr lang="fr-FR"/>
              <a:t>2026 06_Campagne recrutement EPC</a:t>
            </a:r>
            <a:endParaRPr lang="fr-FR" dirty="0"/>
          </a:p>
        </p:txBody>
      </p:sp>
      <p:sp>
        <p:nvSpPr>
          <p:cNvPr id="5" name="Titre 1">
            <a:extLst>
              <a:ext uri="{FF2B5EF4-FFF2-40B4-BE49-F238E27FC236}">
                <a16:creationId xmlns:a16="http://schemas.microsoft.com/office/drawing/2014/main" id="{6FCF0A99-23BC-C4B4-FBD8-F8223EEDBBA7}"/>
              </a:ext>
            </a:extLst>
          </p:cNvPr>
          <p:cNvSpPr>
            <a:spLocks noGrp="1"/>
          </p:cNvSpPr>
          <p:nvPr>
            <p:ph type="title"/>
          </p:nvPr>
        </p:nvSpPr>
        <p:spPr>
          <a:xfrm>
            <a:off x="238912" y="183643"/>
            <a:ext cx="11340000" cy="587123"/>
          </a:xfrm>
        </p:spPr>
        <p:txBody>
          <a:bodyPr/>
          <a:lstStyle/>
          <a:p>
            <a:r>
              <a:rPr lang="fr-FR">
                <a:solidFill>
                  <a:srgbClr val="1AA6A6"/>
                </a:solidFill>
              </a:rPr>
              <a:t>Les conditions de candidature</a:t>
            </a:r>
          </a:p>
        </p:txBody>
      </p:sp>
      <p:graphicFrame>
        <p:nvGraphicFramePr>
          <p:cNvPr id="10" name="Espace réservé du contenu 9">
            <a:extLst>
              <a:ext uri="{FF2B5EF4-FFF2-40B4-BE49-F238E27FC236}">
                <a16:creationId xmlns:a16="http://schemas.microsoft.com/office/drawing/2014/main" id="{E1C4C120-5844-F503-9A4F-3680FB93BA0D}"/>
              </a:ext>
            </a:extLst>
          </p:cNvPr>
          <p:cNvGraphicFramePr>
            <a:graphicFrameLocks noGrp="1"/>
          </p:cNvGraphicFramePr>
          <p:nvPr>
            <p:ph idx="1"/>
            <p:extLst>
              <p:ext uri="{D42A27DB-BD31-4B8C-83A1-F6EECF244321}">
                <p14:modId xmlns:p14="http://schemas.microsoft.com/office/powerpoint/2010/main" val="3528798795"/>
              </p:ext>
            </p:extLst>
          </p:nvPr>
        </p:nvGraphicFramePr>
        <p:xfrm>
          <a:off x="613576" y="1081845"/>
          <a:ext cx="11339512" cy="5409820"/>
        </p:xfrm>
        <a:graphic>
          <a:graphicData uri="http://schemas.openxmlformats.org/drawingml/2006/table">
            <a:tbl>
              <a:tblPr firstRow="1" bandRow="1">
                <a:tableStyleId>{5C22544A-7EE6-4342-B048-85BDC9FD1C3A}</a:tableStyleId>
              </a:tblPr>
              <a:tblGrid>
                <a:gridCol w="5669756">
                  <a:extLst>
                    <a:ext uri="{9D8B030D-6E8A-4147-A177-3AD203B41FA5}">
                      <a16:colId xmlns:a16="http://schemas.microsoft.com/office/drawing/2014/main" val="3739369205"/>
                    </a:ext>
                  </a:extLst>
                </a:gridCol>
                <a:gridCol w="5669756">
                  <a:extLst>
                    <a:ext uri="{9D8B030D-6E8A-4147-A177-3AD203B41FA5}">
                      <a16:colId xmlns:a16="http://schemas.microsoft.com/office/drawing/2014/main" val="3499740435"/>
                    </a:ext>
                  </a:extLst>
                </a:gridCol>
              </a:tblGrid>
              <a:tr h="504000">
                <a:tc gridSpan="2">
                  <a:txBody>
                    <a:bodyPr/>
                    <a:lstStyle/>
                    <a:p>
                      <a:pPr algn="ctr"/>
                      <a:r>
                        <a:rPr lang="fr-FR"/>
                        <a:t>Pour tous les candidats</a:t>
                      </a:r>
                    </a:p>
                  </a:txBody>
                  <a:tcPr anchor="ctr"/>
                </a:tc>
                <a:tc hMerge="1">
                  <a:txBody>
                    <a:bodyPr/>
                    <a:lstStyle/>
                    <a:p>
                      <a:endParaRPr lang="fr-FR"/>
                    </a:p>
                  </a:txBody>
                  <a:tcPr/>
                </a:tc>
                <a:extLst>
                  <a:ext uri="{0D108BD9-81ED-4DB2-BD59-A6C34878D82A}">
                    <a16:rowId xmlns:a16="http://schemas.microsoft.com/office/drawing/2014/main" val="1916769366"/>
                  </a:ext>
                </a:extLst>
              </a:tr>
              <a:tr h="370840">
                <a:tc gridSpan="2">
                  <a:txBody>
                    <a:bodyPr/>
                    <a:lstStyle/>
                    <a:p>
                      <a:pPr>
                        <a:spcAft>
                          <a:spcPts val="700"/>
                        </a:spcAft>
                      </a:pPr>
                      <a:r>
                        <a:rPr lang="fr-FR" sz="1600" b="1" kern="1200">
                          <a:solidFill>
                            <a:schemeClr val="dk1"/>
                          </a:solidFill>
                          <a:effectLst/>
                          <a:latin typeface="+mn-lt"/>
                          <a:ea typeface="+mn-ea"/>
                          <a:cs typeface="+mn-cs"/>
                        </a:rPr>
                        <a:t>. Être de niveau II.1,  II.2  ou  II.3</a:t>
                      </a:r>
                      <a:r>
                        <a:rPr lang="fr-FR" sz="1600" b="0" kern="1200">
                          <a:solidFill>
                            <a:schemeClr val="dk1"/>
                          </a:solidFill>
                          <a:effectLst/>
                          <a:latin typeface="+mn-lt"/>
                          <a:ea typeface="+mn-ea"/>
                          <a:cs typeface="+mn-cs"/>
                        </a:rPr>
                        <a:t>, salarié ou fonctionnaire</a:t>
                      </a:r>
                      <a:endParaRPr lang="fr-FR" sz="1600" b="1" kern="1200">
                        <a:solidFill>
                          <a:schemeClr val="dk1"/>
                        </a:solidFill>
                        <a:effectLst/>
                        <a:latin typeface="+mn-lt"/>
                        <a:ea typeface="+mn-ea"/>
                        <a:cs typeface="+mn-cs"/>
                      </a:endParaRPr>
                    </a:p>
                    <a:p>
                      <a:pPr lvl="0">
                        <a:spcAft>
                          <a:spcPts val="700"/>
                        </a:spcAft>
                      </a:pPr>
                      <a:r>
                        <a:rPr lang="fr-FR" sz="1600" b="1" kern="1200">
                          <a:solidFill>
                            <a:schemeClr val="dk1"/>
                          </a:solidFill>
                          <a:effectLst/>
                          <a:latin typeface="+mn-lt"/>
                          <a:ea typeface="+mn-ea"/>
                          <a:cs typeface="+mn-cs"/>
                        </a:rPr>
                        <a:t>. </a:t>
                      </a:r>
                      <a:r>
                        <a:rPr lang="fr-FR" sz="1600" kern="1200">
                          <a:solidFill>
                            <a:schemeClr val="dk1"/>
                          </a:solidFill>
                          <a:effectLst/>
                          <a:latin typeface="+mn-lt"/>
                          <a:ea typeface="+mn-ea"/>
                          <a:cs typeface="+mn-cs"/>
                        </a:rPr>
                        <a:t>Être en </a:t>
                      </a:r>
                      <a:r>
                        <a:rPr lang="fr-FR" sz="1600" b="1" kern="1200">
                          <a:solidFill>
                            <a:schemeClr val="dk1"/>
                          </a:solidFill>
                          <a:effectLst/>
                          <a:latin typeface="+mn-lt"/>
                          <a:ea typeface="+mn-ea"/>
                          <a:cs typeface="+mn-cs"/>
                        </a:rPr>
                        <a:t>activité au sein de la Poste SA</a:t>
                      </a:r>
                      <a:r>
                        <a:rPr lang="fr-FR" sz="1600" kern="1200">
                          <a:solidFill>
                            <a:schemeClr val="dk1"/>
                          </a:solidFill>
                          <a:effectLst/>
                          <a:latin typeface="+mn-lt"/>
                          <a:ea typeface="+mn-ea"/>
                          <a:cs typeface="+mn-cs"/>
                        </a:rPr>
                        <a:t> (les agents travaillant en filiales ne peuvent pas postuler)</a:t>
                      </a:r>
                    </a:p>
                    <a:p>
                      <a:pPr lvl="0">
                        <a:spcAft>
                          <a:spcPts val="700"/>
                        </a:spcAft>
                      </a:pPr>
                      <a:r>
                        <a:rPr lang="fr-FR" sz="1600" b="1" kern="1200">
                          <a:solidFill>
                            <a:schemeClr val="dk1"/>
                          </a:solidFill>
                          <a:effectLst/>
                          <a:latin typeface="+mn-lt"/>
                          <a:ea typeface="+mn-ea"/>
                          <a:cs typeface="+mn-cs"/>
                        </a:rPr>
                        <a:t>. </a:t>
                      </a:r>
                      <a:r>
                        <a:rPr lang="fr-FR" sz="1600" kern="1200">
                          <a:solidFill>
                            <a:schemeClr val="dk1"/>
                          </a:solidFill>
                          <a:effectLst/>
                          <a:latin typeface="+mn-lt"/>
                          <a:ea typeface="+mn-ea"/>
                          <a:cs typeface="+mn-cs"/>
                        </a:rPr>
                        <a:t>Avoir plus de 23 ans</a:t>
                      </a:r>
                    </a:p>
                    <a:p>
                      <a:pPr lvl="0">
                        <a:spcAft>
                          <a:spcPts val="700"/>
                        </a:spcAft>
                      </a:pPr>
                      <a:r>
                        <a:rPr lang="fr-FR" sz="1600" b="1" kern="1200">
                          <a:solidFill>
                            <a:schemeClr val="dk1"/>
                          </a:solidFill>
                          <a:effectLst/>
                          <a:latin typeface="+mn-lt"/>
                          <a:ea typeface="+mn-ea"/>
                          <a:cs typeface="+mn-cs"/>
                        </a:rPr>
                        <a:t>. </a:t>
                      </a:r>
                      <a:r>
                        <a:rPr lang="fr-FR" sz="1600" kern="1200">
                          <a:solidFill>
                            <a:schemeClr val="dk1"/>
                          </a:solidFill>
                          <a:effectLst/>
                          <a:latin typeface="+mn-lt"/>
                          <a:ea typeface="+mn-ea"/>
                          <a:cs typeface="+mn-cs"/>
                        </a:rPr>
                        <a:t>Être de nationalité française ou ressortissant de l’Union Européenne</a:t>
                      </a:r>
                    </a:p>
                    <a:p>
                      <a:pPr lvl="0">
                        <a:spcAft>
                          <a:spcPts val="700"/>
                        </a:spcAft>
                      </a:pPr>
                      <a:r>
                        <a:rPr lang="fr-FR" sz="1600" b="1" kern="1200">
                          <a:solidFill>
                            <a:schemeClr val="dk1"/>
                          </a:solidFill>
                          <a:effectLst/>
                          <a:latin typeface="+mn-lt"/>
                          <a:ea typeface="+mn-ea"/>
                          <a:cs typeface="+mn-cs"/>
                        </a:rPr>
                        <a:t>. </a:t>
                      </a:r>
                      <a:r>
                        <a:rPr lang="fr-FR" sz="1600" kern="1200">
                          <a:solidFill>
                            <a:schemeClr val="dk1"/>
                          </a:solidFill>
                          <a:effectLst/>
                          <a:latin typeface="+mn-lt"/>
                          <a:ea typeface="+mn-ea"/>
                          <a:cs typeface="+mn-cs"/>
                        </a:rPr>
                        <a:t>Être </a:t>
                      </a:r>
                      <a:r>
                        <a:rPr lang="fr-FR" sz="1600" b="1" kern="1200">
                          <a:solidFill>
                            <a:schemeClr val="dk1"/>
                          </a:solidFill>
                          <a:effectLst/>
                          <a:latin typeface="+mn-lt"/>
                          <a:ea typeface="+mn-ea"/>
                          <a:cs typeface="+mn-cs"/>
                        </a:rPr>
                        <a:t>titulaire du permis de la catégorie B</a:t>
                      </a:r>
                      <a:r>
                        <a:rPr lang="fr-FR" sz="1600" kern="1200">
                          <a:solidFill>
                            <a:schemeClr val="dk1"/>
                          </a:solidFill>
                          <a:effectLst/>
                          <a:latin typeface="+mn-lt"/>
                          <a:ea typeface="+mn-ea"/>
                          <a:cs typeface="+mn-cs"/>
                        </a:rPr>
                        <a:t> en cours de validité</a:t>
                      </a:r>
                    </a:p>
                    <a:p>
                      <a:pPr lvl="0">
                        <a:spcAft>
                          <a:spcPts val="700"/>
                        </a:spcAft>
                      </a:pPr>
                      <a:r>
                        <a:rPr lang="fr-FR" sz="1600" b="1" kern="1200">
                          <a:solidFill>
                            <a:schemeClr val="dk1"/>
                          </a:solidFill>
                          <a:effectLst/>
                          <a:latin typeface="+mn-lt"/>
                          <a:ea typeface="+mn-ea"/>
                          <a:cs typeface="+mn-cs"/>
                        </a:rPr>
                        <a:t>. Ne pas avoir fait l'objet</a:t>
                      </a:r>
                      <a:r>
                        <a:rPr lang="fr-FR" sz="1600" kern="1200">
                          <a:solidFill>
                            <a:schemeClr val="dk1"/>
                          </a:solidFill>
                          <a:effectLst/>
                          <a:latin typeface="+mn-lt"/>
                          <a:ea typeface="+mn-ea"/>
                          <a:cs typeface="+mn-cs"/>
                        </a:rPr>
                        <a:t> d'une inscription sur le fichier national des permis de conduire au titre des décisions de restriction de validité, de suspension, d'annulation, d’invalidation, d'interdiction de délivrance de permis de conduire ou de changement de catégorie du permis de conduire</a:t>
                      </a:r>
                    </a:p>
                    <a:p>
                      <a:pPr lvl="0">
                        <a:spcAft>
                          <a:spcPts val="700"/>
                        </a:spcAft>
                      </a:pPr>
                      <a:r>
                        <a:rPr lang="fr-FR" sz="1600" b="1" kern="1200">
                          <a:solidFill>
                            <a:schemeClr val="dk1"/>
                          </a:solidFill>
                          <a:effectLst/>
                          <a:latin typeface="+mn-lt"/>
                          <a:ea typeface="+mn-ea"/>
                          <a:cs typeface="+mn-cs"/>
                        </a:rPr>
                        <a:t>. Ne pas avoir déjà bénéficié</a:t>
                      </a:r>
                      <a:r>
                        <a:rPr lang="fr-FR" sz="1600" kern="1200">
                          <a:solidFill>
                            <a:schemeClr val="dk1"/>
                          </a:solidFill>
                          <a:effectLst/>
                          <a:latin typeface="+mn-lt"/>
                          <a:ea typeface="+mn-ea"/>
                          <a:cs typeface="+mn-cs"/>
                        </a:rPr>
                        <a:t> du programme </a:t>
                      </a:r>
                      <a:r>
                        <a:rPr lang="fr-FR" sz="1600" kern="1200">
                          <a:solidFill>
                            <a:schemeClr val="tx1"/>
                          </a:solidFill>
                          <a:latin typeface="+mn-lt"/>
                          <a:ea typeface="+mn-ea"/>
                          <a:cs typeface="+mn-cs"/>
                        </a:rPr>
                        <a:t>Examinateur</a:t>
                      </a:r>
                      <a:r>
                        <a:rPr lang="fr-FR" sz="1600" kern="1200">
                          <a:solidFill>
                            <a:schemeClr val="dk1"/>
                          </a:solidFill>
                          <a:effectLst/>
                          <a:latin typeface="+mn-lt"/>
                          <a:ea typeface="+mn-ea"/>
                          <a:cs typeface="+mn-cs"/>
                        </a:rPr>
                        <a:t> du permis de conduire</a:t>
                      </a:r>
                    </a:p>
                    <a:p>
                      <a:pPr lvl="0">
                        <a:spcAft>
                          <a:spcPts val="700"/>
                        </a:spcAft>
                      </a:pPr>
                      <a:r>
                        <a:rPr lang="fr-FR" sz="1600" b="1" kern="1200">
                          <a:solidFill>
                            <a:schemeClr val="dk1"/>
                          </a:solidFill>
                          <a:effectLst/>
                          <a:latin typeface="+mn-lt"/>
                          <a:ea typeface="+mn-ea"/>
                          <a:cs typeface="+mn-cs"/>
                        </a:rPr>
                        <a:t>. Ne pas être sous le coup d’une sanction disciplinaire</a:t>
                      </a:r>
                      <a:endParaRPr lang="fr-FR" sz="1600" kern="1200">
                        <a:solidFill>
                          <a:schemeClr val="dk1"/>
                        </a:solidFill>
                        <a:effectLst/>
                        <a:latin typeface="+mn-lt"/>
                        <a:ea typeface="+mn-ea"/>
                        <a:cs typeface="+mn-cs"/>
                      </a:endParaRPr>
                    </a:p>
                    <a:p>
                      <a:pPr lvl="0">
                        <a:spcAft>
                          <a:spcPts val="700"/>
                        </a:spcAft>
                      </a:pPr>
                      <a:r>
                        <a:rPr lang="fr-FR" sz="1600" b="1" kern="1200">
                          <a:solidFill>
                            <a:schemeClr val="dk1"/>
                          </a:solidFill>
                          <a:effectLst/>
                          <a:latin typeface="+mn-lt"/>
                          <a:ea typeface="+mn-ea"/>
                          <a:cs typeface="+mn-cs"/>
                        </a:rPr>
                        <a:t>. Respecter le séjour minimum prévu sur le poste actuel</a:t>
                      </a:r>
                      <a:r>
                        <a:rPr lang="fr-FR" sz="1600" kern="1200">
                          <a:solidFill>
                            <a:schemeClr val="dk1"/>
                          </a:solidFill>
                          <a:effectLst/>
                          <a:latin typeface="+mn-lt"/>
                          <a:ea typeface="+mn-ea"/>
                          <a:cs typeface="+mn-cs"/>
                        </a:rPr>
                        <a:t> </a:t>
                      </a:r>
                      <a:r>
                        <a:rPr lang="fr-FR" sz="1400" kern="1200">
                          <a:solidFill>
                            <a:schemeClr val="dk1"/>
                          </a:solidFill>
                          <a:effectLst/>
                          <a:latin typeface="+mn-lt"/>
                          <a:ea typeface="+mn-ea"/>
                          <a:cs typeface="+mn-cs"/>
                        </a:rPr>
                        <a:t>(dans le cas contraire, un accord formel devra vous être fourni par votre manager sur un départ en mobilité anticipé)</a:t>
                      </a:r>
                    </a:p>
                    <a:p>
                      <a:pPr lvl="0">
                        <a:spcAft>
                          <a:spcPts val="700"/>
                        </a:spcAft>
                      </a:pPr>
                      <a:r>
                        <a:rPr lang="fr-FR" sz="1400" b="1" kern="1200">
                          <a:solidFill>
                            <a:schemeClr val="dk1"/>
                          </a:solidFill>
                          <a:effectLst/>
                          <a:latin typeface="+mn-lt"/>
                          <a:ea typeface="+mn-ea"/>
                          <a:cs typeface="+mn-cs"/>
                        </a:rPr>
                        <a:t>. </a:t>
                      </a:r>
                      <a:r>
                        <a:rPr lang="fr-FR" sz="1600" b="1" kern="1200">
                          <a:solidFill>
                            <a:schemeClr val="dk1"/>
                          </a:solidFill>
                          <a:effectLst/>
                          <a:latin typeface="+mn-lt"/>
                          <a:ea typeface="+mn-ea"/>
                          <a:cs typeface="+mn-cs"/>
                        </a:rPr>
                        <a:t>Passage obligatoire d’un test non sélectif </a:t>
                      </a:r>
                      <a:r>
                        <a:rPr lang="fr-FR" sz="1600" b="0" kern="1200">
                          <a:solidFill>
                            <a:schemeClr val="dk1"/>
                          </a:solidFill>
                          <a:effectLst/>
                          <a:latin typeface="+mn-lt"/>
                          <a:ea typeface="+mn-ea"/>
                          <a:cs typeface="+mn-cs"/>
                        </a:rPr>
                        <a:t>et à distance de mesure de la résistance au stress</a:t>
                      </a:r>
                    </a:p>
                  </a:txBody>
                  <a:tcPr/>
                </a:tc>
                <a:tc hMerge="1">
                  <a:txBody>
                    <a:bodyPr/>
                    <a:lstStyle/>
                    <a:p>
                      <a:endParaRPr lang="fr-FR"/>
                    </a:p>
                  </a:txBody>
                  <a:tcPr/>
                </a:tc>
                <a:extLst>
                  <a:ext uri="{0D108BD9-81ED-4DB2-BD59-A6C34878D82A}">
                    <a16:rowId xmlns:a16="http://schemas.microsoft.com/office/drawing/2014/main" val="3415518324"/>
                  </a:ext>
                </a:extLst>
              </a:tr>
              <a:tr h="504000">
                <a:tc>
                  <a:txBody>
                    <a:bodyPr/>
                    <a:lstStyle/>
                    <a:p>
                      <a:pPr algn="ctr"/>
                      <a:r>
                        <a:rPr lang="fr-FR" b="1">
                          <a:solidFill>
                            <a:schemeClr val="bg1"/>
                          </a:solidFill>
                        </a:rPr>
                        <a:t>Pour les salariés</a:t>
                      </a:r>
                    </a:p>
                  </a:txBody>
                  <a:tcPr anchor="ctr">
                    <a:solidFill>
                      <a:srgbClr val="1AA6A6"/>
                    </a:solidFill>
                  </a:tcPr>
                </a:tc>
                <a:tc>
                  <a:txBody>
                    <a:bodyPr/>
                    <a:lstStyle/>
                    <a:p>
                      <a:pPr algn="ctr"/>
                      <a:r>
                        <a:rPr lang="fr-FR" b="1">
                          <a:solidFill>
                            <a:schemeClr val="bg1"/>
                          </a:solidFill>
                        </a:rPr>
                        <a:t>Pour les fonctionnaires</a:t>
                      </a:r>
                    </a:p>
                  </a:txBody>
                  <a:tcPr anchor="ctr">
                    <a:solidFill>
                      <a:srgbClr val="1AA6A6"/>
                    </a:solidFill>
                  </a:tcPr>
                </a:tc>
                <a:extLst>
                  <a:ext uri="{0D108BD9-81ED-4DB2-BD59-A6C34878D82A}">
                    <a16:rowId xmlns:a16="http://schemas.microsoft.com/office/drawing/2014/main" val="2588971356"/>
                  </a:ext>
                </a:extLst>
              </a:tr>
              <a:tr h="370840">
                <a:tc>
                  <a:txBody>
                    <a:bodyPr/>
                    <a:lstStyle/>
                    <a:p>
                      <a:r>
                        <a:rPr lang="fr-FR" sz="1600"/>
                        <a:t>Disposer du bac ou d’un diplôme / titre de niveau IV</a:t>
                      </a:r>
                    </a:p>
                  </a:txBody>
                  <a:tcPr>
                    <a:solidFill>
                      <a:schemeClr val="accent1">
                        <a:lumMod val="20000"/>
                        <a:lumOff val="80000"/>
                      </a:schemeClr>
                    </a:solidFill>
                  </a:tcPr>
                </a:tc>
                <a:tc>
                  <a:txBody>
                    <a:bodyPr/>
                    <a:lstStyle/>
                    <a:p>
                      <a:r>
                        <a:rPr lang="fr-FR" sz="1600"/>
                        <a:t>Pas de conditions de diplômes</a:t>
                      </a:r>
                    </a:p>
                  </a:txBody>
                  <a:tcPr>
                    <a:solidFill>
                      <a:schemeClr val="accent1">
                        <a:lumMod val="20000"/>
                        <a:lumOff val="80000"/>
                      </a:schemeClr>
                    </a:solidFill>
                  </a:tcPr>
                </a:tc>
                <a:extLst>
                  <a:ext uri="{0D108BD9-81ED-4DB2-BD59-A6C34878D82A}">
                    <a16:rowId xmlns:a16="http://schemas.microsoft.com/office/drawing/2014/main" val="3537602523"/>
                  </a:ext>
                </a:extLst>
              </a:tr>
            </a:tbl>
          </a:graphicData>
        </a:graphic>
      </p:graphicFrame>
    </p:spTree>
    <p:extLst>
      <p:ext uri="{BB962C8B-B14F-4D97-AF65-F5344CB8AC3E}">
        <p14:creationId xmlns:p14="http://schemas.microsoft.com/office/powerpoint/2010/main" val="377226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p:nvPr/>
        </p:nvPicPr>
        <p:blipFill>
          <a:blip r:embed="rId3"/>
          <a:stretch>
            <a:fillRect/>
          </a:stretch>
        </p:blipFill>
        <p:spPr>
          <a:xfrm>
            <a:off x="382866" y="293077"/>
            <a:ext cx="11742556" cy="5350940"/>
          </a:xfrm>
          <a:prstGeom prst="rect">
            <a:avLst/>
          </a:prstGeom>
        </p:spPr>
      </p:pic>
      <p:sp>
        <p:nvSpPr>
          <p:cNvPr id="5" name="Titre 1"/>
          <p:cNvSpPr>
            <a:spLocks noGrp="1"/>
          </p:cNvSpPr>
          <p:nvPr>
            <p:ph type="title"/>
          </p:nvPr>
        </p:nvSpPr>
        <p:spPr>
          <a:xfrm>
            <a:off x="382866" y="293077"/>
            <a:ext cx="11340000" cy="690398"/>
          </a:xfrm>
        </p:spPr>
        <p:txBody>
          <a:bodyPr anchor="ctr"/>
          <a:lstStyle/>
          <a:p>
            <a:r>
              <a:rPr lang="fr-FR">
                <a:solidFill>
                  <a:srgbClr val="1AA6A6"/>
                </a:solidFill>
              </a:rPr>
              <a:t>La Formation </a:t>
            </a:r>
            <a:endParaRPr lang="fr-FR" sz="3200" b="0" dirty="0">
              <a:solidFill>
                <a:srgbClr val="1AA6A6"/>
              </a:solidFill>
            </a:endParaRPr>
          </a:p>
        </p:txBody>
      </p:sp>
      <p:sp>
        <p:nvSpPr>
          <p:cNvPr id="2" name="Espace réservé du numéro de diapositive 1">
            <a:extLst>
              <a:ext uri="{FF2B5EF4-FFF2-40B4-BE49-F238E27FC236}">
                <a16:creationId xmlns:a16="http://schemas.microsoft.com/office/drawing/2014/main" id="{A53812FF-66A7-30B4-11B4-1D60B8D995CA}"/>
              </a:ext>
            </a:extLst>
          </p:cNvPr>
          <p:cNvSpPr>
            <a:spLocks noGrp="1"/>
          </p:cNvSpPr>
          <p:nvPr>
            <p:ph type="sldNum" sz="quarter" idx="12"/>
          </p:nvPr>
        </p:nvSpPr>
        <p:spPr/>
        <p:txBody>
          <a:bodyPr/>
          <a:lstStyle/>
          <a:p>
            <a:fld id="{D95CF018-3058-4F85-B70C-105277F9FE2A}" type="slidenum">
              <a:rPr lang="fr-FR" smtClean="0"/>
              <a:pPr/>
              <a:t>9</a:t>
            </a:fld>
            <a:endParaRPr lang="fr-FR" dirty="0"/>
          </a:p>
        </p:txBody>
      </p:sp>
      <p:sp>
        <p:nvSpPr>
          <p:cNvPr id="6" name="Espace réservé du pied de page 5">
            <a:extLst>
              <a:ext uri="{FF2B5EF4-FFF2-40B4-BE49-F238E27FC236}">
                <a16:creationId xmlns:a16="http://schemas.microsoft.com/office/drawing/2014/main" id="{E41A7768-4539-F568-13BD-FC9E7F5622EB}"/>
              </a:ext>
            </a:extLst>
          </p:cNvPr>
          <p:cNvSpPr>
            <a:spLocks noGrp="1"/>
          </p:cNvSpPr>
          <p:nvPr>
            <p:ph type="ftr" sz="quarter" idx="11"/>
          </p:nvPr>
        </p:nvSpPr>
        <p:spPr/>
        <p:txBody>
          <a:bodyPr/>
          <a:lstStyle/>
          <a:p>
            <a:r>
              <a:rPr lang="fr-FR"/>
              <a:t>2026 06_Campagne recrutement EPC</a:t>
            </a:r>
            <a:endParaRPr lang="fr-FR" dirty="0"/>
          </a:p>
        </p:txBody>
      </p:sp>
      <p:sp>
        <p:nvSpPr>
          <p:cNvPr id="7" name="Rectangle : coins arrondis 6">
            <a:extLst>
              <a:ext uri="{FF2B5EF4-FFF2-40B4-BE49-F238E27FC236}">
                <a16:creationId xmlns:a16="http://schemas.microsoft.com/office/drawing/2014/main" id="{77097C90-23EA-030A-AD35-961EDF93E370}"/>
              </a:ext>
            </a:extLst>
          </p:cNvPr>
          <p:cNvSpPr/>
          <p:nvPr/>
        </p:nvSpPr>
        <p:spPr>
          <a:xfrm>
            <a:off x="544911" y="5644017"/>
            <a:ext cx="6828161" cy="1082259"/>
          </a:xfrm>
          <a:prstGeom prst="roundRect">
            <a:avLst/>
          </a:prstGeom>
          <a:solidFill>
            <a:schemeClr val="accent6">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a:solidFill>
                  <a:schemeClr val="tx1"/>
                </a:solidFill>
              </a:rPr>
              <a:t>Durée de la formation : 4,5 mois environ </a:t>
            </a:r>
            <a:r>
              <a:rPr lang="fr-FR" sz="1600" b="1">
                <a:solidFill>
                  <a:schemeClr val="tx1"/>
                </a:solidFill>
              </a:rPr>
              <a:t>dont 3 mois à NEVERS</a:t>
            </a:r>
          </a:p>
          <a:p>
            <a:r>
              <a:rPr lang="fr-FR" sz="1600" b="1">
                <a:solidFill>
                  <a:schemeClr val="tx1"/>
                </a:solidFill>
              </a:rPr>
              <a:t>Travail et investissement personnel indispensables</a:t>
            </a:r>
          </a:p>
          <a:p>
            <a:r>
              <a:rPr lang="fr-FR" sz="1200">
                <a:solidFill>
                  <a:schemeClr val="tx1"/>
                </a:solidFill>
              </a:rPr>
              <a:t>(mémorisation de connaissances, évaluations quasi hebdomadaire, …) </a:t>
            </a:r>
          </a:p>
        </p:txBody>
      </p:sp>
    </p:spTree>
    <p:extLst>
      <p:ext uri="{BB962C8B-B14F-4D97-AF65-F5344CB8AC3E}">
        <p14:creationId xmlns:p14="http://schemas.microsoft.com/office/powerpoint/2010/main" val="1932659889"/>
      </p:ext>
    </p:extLst>
  </p:cSld>
  <p:clrMapOvr>
    <a:masterClrMapping/>
  </p:clrMapOvr>
</p:sld>
</file>

<file path=ppt/theme/theme1.xml><?xml version="1.0" encoding="utf-8"?>
<a:theme xmlns:a="http://schemas.openxmlformats.org/drawingml/2006/main" name="La Poste Groupe - Turquois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Présentation2" id="{BE5A8AB8-A688-4EED-B49B-2DB4BF9075FE}" vid="{68B2485C-7643-48A1-91EE-D8AA3A72C63C}"/>
    </a:ext>
  </a:extLst>
</a:theme>
</file>

<file path=ppt/theme/theme2.xml><?xml version="1.0" encoding="utf-8"?>
<a:theme xmlns:a="http://schemas.openxmlformats.org/drawingml/2006/main" name="La Poste Groupe - Vert">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Présentation2" id="{BE5A8AB8-A688-4EED-B49B-2DB4BF9075FE}" vid="{3CA9C9D2-D965-4AEF-900B-16C93A298805}"/>
    </a:ext>
  </a:extLst>
</a:theme>
</file>

<file path=ppt/theme/theme3.xml><?xml version="1.0" encoding="utf-8"?>
<a:theme xmlns:a="http://schemas.openxmlformats.org/drawingml/2006/main" name="La Poste Groupe - Jaun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Présentation2" id="{BE5A8AB8-A688-4EED-B49B-2DB4BF9075FE}" vid="{4FB8F32A-6C4B-46A8-B63E-A87C05A64B88}"/>
    </a:ext>
  </a:extLst>
</a:theme>
</file>

<file path=ppt/theme/theme4.xml><?xml version="1.0" encoding="utf-8"?>
<a:theme xmlns:a="http://schemas.openxmlformats.org/drawingml/2006/main" name="La Poste Groupe - Roug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Présentation2" id="{BE5A8AB8-A688-4EED-B49B-2DB4BF9075FE}" vid="{AC160314-016A-48B5-8468-EAE38A321074}"/>
    </a:ext>
  </a:extLst>
</a:theme>
</file>

<file path=ppt/theme/theme5.xml><?xml version="1.0" encoding="utf-8"?>
<a:theme xmlns:a="http://schemas.openxmlformats.org/drawingml/2006/main" name="La Poste Groupe - Bleu">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Présentation1" id="{F5F295DC-201E-4860-848E-1A28C648662E}" vid="{0ECF6634-A326-413F-8FEB-90862162D4FF}"/>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a28071f-2e21-4ab6-a486-de1fb2008d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5160D16A0B1942BA0DB596651BC4CD" ma:contentTypeVersion="18" ma:contentTypeDescription="Crée un document." ma:contentTypeScope="" ma:versionID="124b349a9e3f1718eef5015049802377">
  <xsd:schema xmlns:xsd="http://www.w3.org/2001/XMLSchema" xmlns:xs="http://www.w3.org/2001/XMLSchema" xmlns:p="http://schemas.microsoft.com/office/2006/metadata/properties" xmlns:ns3="fa28071f-2e21-4ab6-a486-de1fb2008db7" xmlns:ns4="63fb4fe6-c3cd-401a-91b3-8230cab2a3f9" targetNamespace="http://schemas.microsoft.com/office/2006/metadata/properties" ma:root="true" ma:fieldsID="e7a2ac767c4ae962f68c0c6a461c78dd" ns3:_="" ns4:_="">
    <xsd:import namespace="fa28071f-2e21-4ab6-a486-de1fb2008db7"/>
    <xsd:import namespace="63fb4fe6-c3cd-401a-91b3-8230cab2a3f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8071f-2e21-4ab6-a486-de1fb2008d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fb4fe6-c3cd-401a-91b3-8230cab2a3f9"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SharingHintHash" ma:index="19"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2BEDA-E148-41C7-A1BE-94625831DBC9}">
  <ds:schemaRefs>
    <ds:schemaRef ds:uri="http://purl.org/dc/dcmitype/"/>
    <ds:schemaRef ds:uri="http://purl.org/dc/elements/1.1/"/>
    <ds:schemaRef ds:uri="63fb4fe6-c3cd-401a-91b3-8230cab2a3f9"/>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fa28071f-2e21-4ab6-a486-de1fb2008db7"/>
  </ds:schemaRefs>
</ds:datastoreItem>
</file>

<file path=customXml/itemProps2.xml><?xml version="1.0" encoding="utf-8"?>
<ds:datastoreItem xmlns:ds="http://schemas.openxmlformats.org/officeDocument/2006/customXml" ds:itemID="{47256491-3775-4EF1-ADD5-7D2366ADEA50}">
  <ds:schemaRefs>
    <ds:schemaRef ds:uri="http://schemas.microsoft.com/sharepoint/v3/contenttype/forms"/>
  </ds:schemaRefs>
</ds:datastoreItem>
</file>

<file path=customXml/itemProps3.xml><?xml version="1.0" encoding="utf-8"?>
<ds:datastoreItem xmlns:ds="http://schemas.openxmlformats.org/officeDocument/2006/customXml" ds:itemID="{90AAFE1F-3BA7-412D-9764-51874CFED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8071f-2e21-4ab6-a486-de1fb2008db7"/>
    <ds:schemaRef ds:uri="63fb4fe6-c3cd-401a-91b3-8230cab2a3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0c03608-5f64-40bb-9c70-9394abe6011c}" enabled="0" method="" siteId="{80c03608-5f64-40bb-9c70-9394abe6011c}" removed="1"/>
</clbl:labelList>
</file>

<file path=docProps/app.xml><?xml version="1.0" encoding="utf-8"?>
<Properties xmlns="http://schemas.openxmlformats.org/officeDocument/2006/extended-properties" xmlns:vt="http://schemas.openxmlformats.org/officeDocument/2006/docPropsVTypes">
  <Template>20211022_lpg_ppt_turquoise-6172884996638</Template>
  <TotalTime>3647</TotalTime>
  <Words>1283</Words>
  <Application>Microsoft Office PowerPoint</Application>
  <PresentationFormat>Grand écran</PresentationFormat>
  <Paragraphs>129</Paragraphs>
  <Slides>13</Slides>
  <Notes>2</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13</vt:i4>
      </vt:variant>
    </vt:vector>
  </HeadingPairs>
  <TitlesOfParts>
    <vt:vector size="24" baseType="lpstr">
      <vt:lpstr>Wingdings</vt:lpstr>
      <vt:lpstr>Arial</vt:lpstr>
      <vt:lpstr>Montserrat</vt:lpstr>
      <vt:lpstr>Montserrat SemiBold</vt:lpstr>
      <vt:lpstr>Calibri</vt:lpstr>
      <vt:lpstr>Montserrat Medium</vt:lpstr>
      <vt:lpstr>La Poste Groupe - Turquoise</vt:lpstr>
      <vt:lpstr>La Poste Groupe - Vert</vt:lpstr>
      <vt:lpstr>La Poste Groupe - Jaune</vt:lpstr>
      <vt:lpstr>La Poste Groupe - Rouge</vt:lpstr>
      <vt:lpstr>La Poste Groupe - Bleu</vt:lpstr>
      <vt:lpstr>Le postier examinateur du permis de conduire en quelques mots </vt:lpstr>
      <vt:lpstr>Présentation PowerPoint</vt:lpstr>
      <vt:lpstr>Le métier d’examinateur du permis de conduire</vt:lpstr>
      <vt:lpstr>Les compétences de l’examinateur du permis de conduire</vt:lpstr>
      <vt:lpstr>Le profil de l’examinateur du permis de conduire</vt:lpstr>
      <vt:lpstr>Calendrier et candidature</vt:lpstr>
      <vt:lpstr>Calendrier prévisionnel</vt:lpstr>
      <vt:lpstr>Les conditions de candidature</vt:lpstr>
      <vt:lpstr>La Formation </vt:lpstr>
      <vt:lpstr>Présentation PowerPoint</vt:lpstr>
      <vt:lpstr>Belles histoires</vt:lpstr>
      <vt:lpstr>Belles histoires</vt:lpstr>
      <vt:lpstr>Belles histoires</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[MONTSERRAT 60 PT]</dc:title>
  <dc:creator>AURIOL ANDREA</dc:creator>
  <cp:lastModifiedBy>SCHMITT Blandine</cp:lastModifiedBy>
  <cp:revision>327</cp:revision>
  <cp:lastPrinted>2023-02-08T11:39:17Z</cp:lastPrinted>
  <dcterms:created xsi:type="dcterms:W3CDTF">2022-02-24T10:42:37Z</dcterms:created>
  <dcterms:modified xsi:type="dcterms:W3CDTF">2026-06-11T12:25:33Z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0x010100DD5160D16A0B1942BA0DB596651BC4CD</vt:lpwstr>
  </property>
  <property fmtid="{D5CDD505-2E9C-101B-9397-08002B2CF9AE}" pid="3" name="MediaServiceImageTags">
    <vt:lpwstr/>
  </property>
</Properties>
</file>