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handoutMasterIdLst>
    <p:handoutMasterId r:id="rId7"/>
  </p:handoutMasterIdLst>
  <p:sldIdLst>
    <p:sldId id="258" r:id="rId5"/>
    <p:sldId id="257" r:id="rId6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2332"/>
    <a:srgbClr val="FFCC00"/>
    <a:srgbClr val="164194"/>
    <a:srgbClr val="00A9A8"/>
    <a:srgbClr val="0099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653504-7DB6-4743-B25D-9BB1B9712D62}" v="4" dt="2026-02-13T12:48:00.5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916"/>
    <p:restoredTop sz="96327"/>
  </p:normalViewPr>
  <p:slideViewPr>
    <p:cSldViewPr snapToGrid="0" showGuides="1">
      <p:cViewPr varScale="1">
        <p:scale>
          <a:sx n="54" d="100"/>
          <a:sy n="54" d="100"/>
        </p:scale>
        <p:origin x="1696" y="60"/>
      </p:cViewPr>
      <p:guideLst>
        <p:guide orient="horz" pos="2381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57" d="100"/>
          <a:sy n="157" d="100"/>
        </p:scale>
        <p:origin x="5208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STIENNE Nathalie" userId="c13be130-fa0a-4af1-a849-1431821eb0c4" providerId="ADAL" clId="{0F190237-9F2A-40D0-84AC-B5D8AE568266}"/>
    <pc:docChg chg="undo custSel modSld">
      <pc:chgData name="ESTIENNE Nathalie" userId="c13be130-fa0a-4af1-a849-1431821eb0c4" providerId="ADAL" clId="{0F190237-9F2A-40D0-84AC-B5D8AE568266}" dt="2026-02-13T14:01:35.739" v="646" actId="20577"/>
      <pc:docMkLst>
        <pc:docMk/>
      </pc:docMkLst>
      <pc:sldChg chg="addSp delSp modSp mod">
        <pc:chgData name="ESTIENNE Nathalie" userId="c13be130-fa0a-4af1-a849-1431821eb0c4" providerId="ADAL" clId="{0F190237-9F2A-40D0-84AC-B5D8AE568266}" dt="2026-02-13T12:52:41.046" v="642" actId="1076"/>
        <pc:sldMkLst>
          <pc:docMk/>
          <pc:sldMk cId="1963520315" sldId="257"/>
        </pc:sldMkLst>
        <pc:spChg chg="mod">
          <ac:chgData name="ESTIENNE Nathalie" userId="c13be130-fa0a-4af1-a849-1431821eb0c4" providerId="ADAL" clId="{0F190237-9F2A-40D0-84AC-B5D8AE568266}" dt="2026-02-13T12:39:42.677" v="430" actId="14100"/>
          <ac:spMkLst>
            <pc:docMk/>
            <pc:sldMk cId="1963520315" sldId="257"/>
            <ac:spMk id="6" creationId="{8C486211-5993-0B53-44D9-ABEFE7EFCC13}"/>
          </ac:spMkLst>
        </pc:spChg>
        <pc:spChg chg="mod">
          <ac:chgData name="ESTIENNE Nathalie" userId="c13be130-fa0a-4af1-a849-1431821eb0c4" providerId="ADAL" clId="{0F190237-9F2A-40D0-84AC-B5D8AE568266}" dt="2026-02-13T12:41:02.414" v="446" actId="20577"/>
          <ac:spMkLst>
            <pc:docMk/>
            <pc:sldMk cId="1963520315" sldId="257"/>
            <ac:spMk id="7" creationId="{3CDCC242-54E8-108A-B952-7142ED7603BF}"/>
          </ac:spMkLst>
        </pc:spChg>
        <pc:spChg chg="add mod">
          <ac:chgData name="ESTIENNE Nathalie" userId="c13be130-fa0a-4af1-a849-1431821eb0c4" providerId="ADAL" clId="{0F190237-9F2A-40D0-84AC-B5D8AE568266}" dt="2026-02-13T12:47:22.380" v="518" actId="20577"/>
          <ac:spMkLst>
            <pc:docMk/>
            <pc:sldMk cId="1963520315" sldId="257"/>
            <ac:spMk id="16" creationId="{21A07022-4B26-2B4A-0AE4-28A8675FA82E}"/>
          </ac:spMkLst>
        </pc:spChg>
        <pc:spChg chg="add mod">
          <ac:chgData name="ESTIENNE Nathalie" userId="c13be130-fa0a-4af1-a849-1431821eb0c4" providerId="ADAL" clId="{0F190237-9F2A-40D0-84AC-B5D8AE568266}" dt="2026-02-13T12:52:11.578" v="639" actId="1035"/>
          <ac:spMkLst>
            <pc:docMk/>
            <pc:sldMk cId="1963520315" sldId="257"/>
            <ac:spMk id="17" creationId="{90EBE21E-BDB9-D16E-4E81-39050475CBBD}"/>
          </ac:spMkLst>
        </pc:spChg>
        <pc:spChg chg="del">
          <ac:chgData name="ESTIENNE Nathalie" userId="c13be130-fa0a-4af1-a849-1431821eb0c4" providerId="ADAL" clId="{0F190237-9F2A-40D0-84AC-B5D8AE568266}" dt="2026-02-13T12:50:41.247" v="606" actId="478"/>
          <ac:spMkLst>
            <pc:docMk/>
            <pc:sldMk cId="1963520315" sldId="257"/>
            <ac:spMk id="50" creationId="{00000000-0000-0000-0000-000000000000}"/>
          </ac:spMkLst>
        </pc:spChg>
        <pc:spChg chg="mod">
          <ac:chgData name="ESTIENNE Nathalie" userId="c13be130-fa0a-4af1-a849-1431821eb0c4" providerId="ADAL" clId="{0F190237-9F2A-40D0-84AC-B5D8AE568266}" dt="2026-02-13T12:52:30.310" v="640" actId="1076"/>
          <ac:spMkLst>
            <pc:docMk/>
            <pc:sldMk cId="1963520315" sldId="257"/>
            <ac:spMk id="54" creationId="{00000000-0000-0000-0000-000000000000}"/>
          </ac:spMkLst>
        </pc:spChg>
        <pc:spChg chg="mod">
          <ac:chgData name="ESTIENNE Nathalie" userId="c13be130-fa0a-4af1-a849-1431821eb0c4" providerId="ADAL" clId="{0F190237-9F2A-40D0-84AC-B5D8AE568266}" dt="2026-02-13T12:52:36.252" v="641" actId="1076"/>
          <ac:spMkLst>
            <pc:docMk/>
            <pc:sldMk cId="1963520315" sldId="257"/>
            <ac:spMk id="57" creationId="{00000000-0000-0000-0000-000000000000}"/>
          </ac:spMkLst>
        </pc:spChg>
        <pc:spChg chg="mod">
          <ac:chgData name="ESTIENNE Nathalie" userId="c13be130-fa0a-4af1-a849-1431821eb0c4" providerId="ADAL" clId="{0F190237-9F2A-40D0-84AC-B5D8AE568266}" dt="2026-02-13T12:50:57.645" v="609" actId="14100"/>
          <ac:spMkLst>
            <pc:docMk/>
            <pc:sldMk cId="1963520315" sldId="257"/>
            <ac:spMk id="59" creationId="{00000000-0000-0000-0000-000000000000}"/>
          </ac:spMkLst>
        </pc:spChg>
        <pc:spChg chg="mod">
          <ac:chgData name="ESTIENNE Nathalie" userId="c13be130-fa0a-4af1-a849-1431821eb0c4" providerId="ADAL" clId="{0F190237-9F2A-40D0-84AC-B5D8AE568266}" dt="2026-02-13T12:51:36.477" v="613" actId="1076"/>
          <ac:spMkLst>
            <pc:docMk/>
            <pc:sldMk cId="1963520315" sldId="257"/>
            <ac:spMk id="62" creationId="{00000000-0000-0000-0000-000000000000}"/>
          </ac:spMkLst>
        </pc:spChg>
        <pc:spChg chg="mod">
          <ac:chgData name="ESTIENNE Nathalie" userId="c13be130-fa0a-4af1-a849-1431821eb0c4" providerId="ADAL" clId="{0F190237-9F2A-40D0-84AC-B5D8AE568266}" dt="2026-02-13T12:44:34.666" v="447" actId="20577"/>
          <ac:spMkLst>
            <pc:docMk/>
            <pc:sldMk cId="1963520315" sldId="257"/>
            <ac:spMk id="64" creationId="{00000000-0000-0000-0000-000000000000}"/>
          </ac:spMkLst>
        </pc:spChg>
        <pc:spChg chg="mod">
          <ac:chgData name="ESTIENNE Nathalie" userId="c13be130-fa0a-4af1-a849-1431821eb0c4" providerId="ADAL" clId="{0F190237-9F2A-40D0-84AC-B5D8AE568266}" dt="2026-02-13T12:52:41.046" v="642" actId="1076"/>
          <ac:spMkLst>
            <pc:docMk/>
            <pc:sldMk cId="1963520315" sldId="257"/>
            <ac:spMk id="67" creationId="{00000000-0000-0000-0000-000000000000}"/>
          </ac:spMkLst>
        </pc:spChg>
        <pc:spChg chg="mod">
          <ac:chgData name="ESTIENNE Nathalie" userId="c13be130-fa0a-4af1-a849-1431821eb0c4" providerId="ADAL" clId="{0F190237-9F2A-40D0-84AC-B5D8AE568266}" dt="2026-02-13T12:45:13.815" v="466" actId="20577"/>
          <ac:spMkLst>
            <pc:docMk/>
            <pc:sldMk cId="1963520315" sldId="257"/>
            <ac:spMk id="70" creationId="{00000000-0000-0000-0000-000000000000}"/>
          </ac:spMkLst>
        </pc:spChg>
        <pc:spChg chg="del">
          <ac:chgData name="ESTIENNE Nathalie" userId="c13be130-fa0a-4af1-a849-1431821eb0c4" providerId="ADAL" clId="{0F190237-9F2A-40D0-84AC-B5D8AE568266}" dt="2026-02-13T12:45:44.139" v="468" actId="478"/>
          <ac:spMkLst>
            <pc:docMk/>
            <pc:sldMk cId="1963520315" sldId="257"/>
            <ac:spMk id="71" creationId="{00000000-0000-0000-0000-000000000000}"/>
          </ac:spMkLst>
        </pc:spChg>
        <pc:spChg chg="add del mod">
          <ac:chgData name="ESTIENNE Nathalie" userId="c13be130-fa0a-4af1-a849-1431821eb0c4" providerId="ADAL" clId="{0F190237-9F2A-40D0-84AC-B5D8AE568266}" dt="2026-02-13T12:47:51.773" v="521" actId="478"/>
          <ac:spMkLst>
            <pc:docMk/>
            <pc:sldMk cId="1963520315" sldId="257"/>
            <ac:spMk id="72" creationId="{00000000-0000-0000-0000-000000000000}"/>
          </ac:spMkLst>
        </pc:spChg>
        <pc:spChg chg="del">
          <ac:chgData name="ESTIENNE Nathalie" userId="c13be130-fa0a-4af1-a849-1431821eb0c4" providerId="ADAL" clId="{0F190237-9F2A-40D0-84AC-B5D8AE568266}" dt="2026-02-13T12:50:43.707" v="607" actId="478"/>
          <ac:spMkLst>
            <pc:docMk/>
            <pc:sldMk cId="1963520315" sldId="257"/>
            <ac:spMk id="85" creationId="{00000000-0000-0000-0000-000000000000}"/>
          </ac:spMkLst>
        </pc:spChg>
        <pc:spChg chg="del">
          <ac:chgData name="ESTIENNE Nathalie" userId="c13be130-fa0a-4af1-a849-1431821eb0c4" providerId="ADAL" clId="{0F190237-9F2A-40D0-84AC-B5D8AE568266}" dt="2026-02-13T12:45:32.384" v="467" actId="478"/>
          <ac:spMkLst>
            <pc:docMk/>
            <pc:sldMk cId="1963520315" sldId="257"/>
            <ac:spMk id="88" creationId="{00000000-0000-0000-0000-000000000000}"/>
          </ac:spMkLst>
        </pc:spChg>
        <pc:spChg chg="add del mod">
          <ac:chgData name="ESTIENNE Nathalie" userId="c13be130-fa0a-4af1-a849-1431821eb0c4" providerId="ADAL" clId="{0F190237-9F2A-40D0-84AC-B5D8AE568266}" dt="2026-02-13T12:46:25.776" v="475" actId="478"/>
          <ac:spMkLst>
            <pc:docMk/>
            <pc:sldMk cId="1963520315" sldId="257"/>
            <ac:spMk id="89" creationId="{00000000-0000-0000-0000-000000000000}"/>
          </ac:spMkLst>
        </pc:spChg>
        <pc:spChg chg="mod">
          <ac:chgData name="ESTIENNE Nathalie" userId="c13be130-fa0a-4af1-a849-1431821eb0c4" providerId="ADAL" clId="{0F190237-9F2A-40D0-84AC-B5D8AE568266}" dt="2026-02-13T12:50:16.470" v="600" actId="1076"/>
          <ac:spMkLst>
            <pc:docMk/>
            <pc:sldMk cId="1963520315" sldId="257"/>
            <ac:spMk id="90" creationId="{00000000-0000-0000-0000-000000000000}"/>
          </ac:spMkLst>
        </pc:spChg>
        <pc:spChg chg="mod">
          <ac:chgData name="ESTIENNE Nathalie" userId="c13be130-fa0a-4af1-a849-1431821eb0c4" providerId="ADAL" clId="{0F190237-9F2A-40D0-84AC-B5D8AE568266}" dt="2026-02-13T12:50:49.471" v="608" actId="1076"/>
          <ac:spMkLst>
            <pc:docMk/>
            <pc:sldMk cId="1963520315" sldId="257"/>
            <ac:spMk id="91" creationId="{00000000-0000-0000-0000-000000000000}"/>
          </ac:spMkLst>
        </pc:spChg>
        <pc:spChg chg="mod">
          <ac:chgData name="ESTIENNE Nathalie" userId="c13be130-fa0a-4af1-a849-1431821eb0c4" providerId="ADAL" clId="{0F190237-9F2A-40D0-84AC-B5D8AE568266}" dt="2026-02-13T12:51:51.958" v="631" actId="20577"/>
          <ac:spMkLst>
            <pc:docMk/>
            <pc:sldMk cId="1963520315" sldId="257"/>
            <ac:spMk id="92" creationId="{00000000-0000-0000-0000-000000000000}"/>
          </ac:spMkLst>
        </pc:spChg>
        <pc:spChg chg="mod">
          <ac:chgData name="ESTIENNE Nathalie" userId="c13be130-fa0a-4af1-a849-1431821eb0c4" providerId="ADAL" clId="{0F190237-9F2A-40D0-84AC-B5D8AE568266}" dt="2026-02-13T12:51:19.456" v="610" actId="1076"/>
          <ac:spMkLst>
            <pc:docMk/>
            <pc:sldMk cId="1963520315" sldId="257"/>
            <ac:spMk id="96" creationId="{00000000-0000-0000-0000-000000000000}"/>
          </ac:spMkLst>
        </pc:spChg>
        <pc:spChg chg="mod">
          <ac:chgData name="ESTIENNE Nathalie" userId="c13be130-fa0a-4af1-a849-1431821eb0c4" providerId="ADAL" clId="{0F190237-9F2A-40D0-84AC-B5D8AE568266}" dt="2026-02-13T12:50:29.489" v="603" actId="1076"/>
          <ac:spMkLst>
            <pc:docMk/>
            <pc:sldMk cId="1963520315" sldId="257"/>
            <ac:spMk id="97" creationId="{00000000-0000-0000-0000-000000000000}"/>
          </ac:spMkLst>
        </pc:spChg>
        <pc:grpChg chg="mod">
          <ac:chgData name="ESTIENNE Nathalie" userId="c13be130-fa0a-4af1-a849-1431821eb0c4" providerId="ADAL" clId="{0F190237-9F2A-40D0-84AC-B5D8AE568266}" dt="2026-02-13T12:51:26.778" v="612" actId="1076"/>
          <ac:grpSpMkLst>
            <pc:docMk/>
            <pc:sldMk cId="1963520315" sldId="257"/>
            <ac:grpSpMk id="14" creationId="{00000000-0000-0000-0000-000000000000}"/>
          </ac:grpSpMkLst>
        </pc:grpChg>
        <pc:cxnChg chg="add del mod">
          <ac:chgData name="ESTIENNE Nathalie" userId="c13be130-fa0a-4af1-a849-1431821eb0c4" providerId="ADAL" clId="{0F190237-9F2A-40D0-84AC-B5D8AE568266}" dt="2026-02-13T12:47:48.426" v="520" actId="478"/>
          <ac:cxnSpMkLst>
            <pc:docMk/>
            <pc:sldMk cId="1963520315" sldId="257"/>
            <ac:cxnSpMk id="13" creationId="{24E92669-F740-6A7C-64F4-2A6E95E77E22}"/>
          </ac:cxnSpMkLst>
        </pc:cxnChg>
        <pc:cxnChg chg="add del">
          <ac:chgData name="ESTIENNE Nathalie" userId="c13be130-fa0a-4af1-a849-1431821eb0c4" providerId="ADAL" clId="{0F190237-9F2A-40D0-84AC-B5D8AE568266}" dt="2026-02-13T12:48:44.552" v="530" actId="11529"/>
          <ac:cxnSpMkLst>
            <pc:docMk/>
            <pc:sldMk cId="1963520315" sldId="257"/>
            <ac:cxnSpMk id="19" creationId="{3DE452BC-6B3C-1F0C-E927-45B601BFFC07}"/>
          </ac:cxnSpMkLst>
        </pc:cxnChg>
        <pc:cxnChg chg="add">
          <ac:chgData name="ESTIENNE Nathalie" userId="c13be130-fa0a-4af1-a849-1431821eb0c4" providerId="ADAL" clId="{0F190237-9F2A-40D0-84AC-B5D8AE568266}" dt="2026-02-13T12:49:00.865" v="531" actId="11529"/>
          <ac:cxnSpMkLst>
            <pc:docMk/>
            <pc:sldMk cId="1963520315" sldId="257"/>
            <ac:cxnSpMk id="21" creationId="{4A4B79BF-2C3B-B978-2CB6-AB463E7BCB10}"/>
          </ac:cxnSpMkLst>
        </pc:cxnChg>
      </pc:sldChg>
      <pc:sldChg chg="addSp delSp modSp mod">
        <pc:chgData name="ESTIENNE Nathalie" userId="c13be130-fa0a-4af1-a849-1431821eb0c4" providerId="ADAL" clId="{0F190237-9F2A-40D0-84AC-B5D8AE568266}" dt="2026-02-13T14:01:35.739" v="646" actId="20577"/>
        <pc:sldMkLst>
          <pc:docMk/>
          <pc:sldMk cId="3034329682" sldId="258"/>
        </pc:sldMkLst>
        <pc:spChg chg="mod">
          <ac:chgData name="ESTIENNE Nathalie" userId="c13be130-fa0a-4af1-a849-1431821eb0c4" providerId="ADAL" clId="{0F190237-9F2A-40D0-84AC-B5D8AE568266}" dt="2026-02-13T12:33:26.724" v="395" actId="1076"/>
          <ac:spMkLst>
            <pc:docMk/>
            <pc:sldMk cId="3034329682" sldId="258"/>
            <ac:spMk id="5" creationId="{A4915943-DC8E-E273-A23A-49BB9BB15BC0}"/>
          </ac:spMkLst>
        </pc:spChg>
        <pc:spChg chg="mod">
          <ac:chgData name="ESTIENNE Nathalie" userId="c13be130-fa0a-4af1-a849-1431821eb0c4" providerId="ADAL" clId="{0F190237-9F2A-40D0-84AC-B5D8AE568266}" dt="2026-02-13T12:33:20.033" v="394" actId="20577"/>
          <ac:spMkLst>
            <pc:docMk/>
            <pc:sldMk cId="3034329682" sldId="258"/>
            <ac:spMk id="15" creationId="{00000000-0000-0000-0000-000000000000}"/>
          </ac:spMkLst>
        </pc:spChg>
        <pc:spChg chg="mod">
          <ac:chgData name="ESTIENNE Nathalie" userId="c13be130-fa0a-4af1-a849-1431821eb0c4" providerId="ADAL" clId="{0F190237-9F2A-40D0-84AC-B5D8AE568266}" dt="2026-02-13T14:01:35.739" v="646" actId="20577"/>
          <ac:spMkLst>
            <pc:docMk/>
            <pc:sldMk cId="3034329682" sldId="258"/>
            <ac:spMk id="20" creationId="{A2DC4CBF-9541-4B99-7F9B-DF959C63BE38}"/>
          </ac:spMkLst>
        </pc:spChg>
        <pc:spChg chg="del mod">
          <ac:chgData name="ESTIENNE Nathalie" userId="c13be130-fa0a-4af1-a849-1431821eb0c4" providerId="ADAL" clId="{0F190237-9F2A-40D0-84AC-B5D8AE568266}" dt="2026-02-13T09:10:04.732" v="105" actId="478"/>
          <ac:spMkLst>
            <pc:docMk/>
            <pc:sldMk cId="3034329682" sldId="258"/>
            <ac:spMk id="21" creationId="{00000000-0000-0000-0000-000000000000}"/>
          </ac:spMkLst>
        </pc:spChg>
        <pc:spChg chg="mod">
          <ac:chgData name="ESTIENNE Nathalie" userId="c13be130-fa0a-4af1-a849-1431821eb0c4" providerId="ADAL" clId="{0F190237-9F2A-40D0-84AC-B5D8AE568266}" dt="2026-02-13T12:38:59.628" v="408" actId="1076"/>
          <ac:spMkLst>
            <pc:docMk/>
            <pc:sldMk cId="3034329682" sldId="258"/>
            <ac:spMk id="22" creationId="{00000000-0000-0000-0000-000000000000}"/>
          </ac:spMkLst>
        </pc:spChg>
        <pc:spChg chg="mod">
          <ac:chgData name="ESTIENNE Nathalie" userId="c13be130-fa0a-4af1-a849-1431821eb0c4" providerId="ADAL" clId="{0F190237-9F2A-40D0-84AC-B5D8AE568266}" dt="2026-02-13T12:39:11.624" v="412" actId="1076"/>
          <ac:spMkLst>
            <pc:docMk/>
            <pc:sldMk cId="3034329682" sldId="258"/>
            <ac:spMk id="25" creationId="{9A34C372-DA58-0459-A33B-1A531050DC2F}"/>
          </ac:spMkLst>
        </pc:spChg>
        <pc:grpChg chg="add del mod">
          <ac:chgData name="ESTIENNE Nathalie" userId="c13be130-fa0a-4af1-a849-1431821eb0c4" providerId="ADAL" clId="{0F190237-9F2A-40D0-84AC-B5D8AE568266}" dt="2026-02-13T09:10:23.973" v="107" actId="14100"/>
          <ac:grpSpMkLst>
            <pc:docMk/>
            <pc:sldMk cId="3034329682" sldId="258"/>
            <ac:grpSpMk id="9" creationId="{00000000-0000-0000-0000-000000000000}"/>
          </ac:grpSpMkLst>
        </pc:grpChg>
        <pc:picChg chg="del">
          <ac:chgData name="ESTIENNE Nathalie" userId="c13be130-fa0a-4af1-a849-1431821eb0c4" providerId="ADAL" clId="{0F190237-9F2A-40D0-84AC-B5D8AE568266}" dt="2026-02-13T09:08:46.897" v="62" actId="478"/>
          <ac:picMkLst>
            <pc:docMk/>
            <pc:sldMk cId="3034329682" sldId="258"/>
            <ac:picMk id="2" creationId="{00000000-0000-0000-0000-000000000000}"/>
          </ac:picMkLst>
        </pc:picChg>
        <pc:picChg chg="add del mod">
          <ac:chgData name="ESTIENNE Nathalie" userId="c13be130-fa0a-4af1-a849-1431821eb0c4" providerId="ADAL" clId="{0F190237-9F2A-40D0-84AC-B5D8AE568266}" dt="2026-02-13T12:29:37.647" v="301" actId="478"/>
          <ac:picMkLst>
            <pc:docMk/>
            <pc:sldMk cId="3034329682" sldId="258"/>
            <ac:picMk id="4" creationId="{85BA0457-99F5-A84B-339B-46509501DD4A}"/>
          </ac:picMkLst>
        </pc:picChg>
        <pc:picChg chg="add mod">
          <ac:chgData name="ESTIENNE Nathalie" userId="c13be130-fa0a-4af1-a849-1431821eb0c4" providerId="ADAL" clId="{0F190237-9F2A-40D0-84AC-B5D8AE568266}" dt="2026-02-13T12:31:41.406" v="326" actId="1076"/>
          <ac:picMkLst>
            <pc:docMk/>
            <pc:sldMk cId="3034329682" sldId="258"/>
            <ac:picMk id="7" creationId="{C14807DF-B024-D216-6BAE-9640D3414796}"/>
          </ac:picMkLst>
        </pc:picChg>
        <pc:picChg chg="mod">
          <ac:chgData name="ESTIENNE Nathalie" userId="c13be130-fa0a-4af1-a849-1431821eb0c4" providerId="ADAL" clId="{0F190237-9F2A-40D0-84AC-B5D8AE568266}" dt="2026-02-13T12:30:40.625" v="310" actId="1076"/>
          <ac:picMkLst>
            <pc:docMk/>
            <pc:sldMk cId="3034329682" sldId="258"/>
            <ac:picMk id="16" creationId="{BADCE216-D9BA-E412-915F-57425B7EBCAA}"/>
          </ac:picMkLst>
        </pc:picChg>
        <pc:picChg chg="mod">
          <ac:chgData name="ESTIENNE Nathalie" userId="c13be130-fa0a-4af1-a849-1431821eb0c4" providerId="ADAL" clId="{0F190237-9F2A-40D0-84AC-B5D8AE568266}" dt="2026-02-13T12:39:06.850" v="410" actId="1076"/>
          <ac:picMkLst>
            <pc:docMk/>
            <pc:sldMk cId="3034329682" sldId="258"/>
            <ac:picMk id="26" creationId="{E6FA943B-426A-D3E0-62E2-BDCAE2AF31E4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D3B554ED-51AC-2824-2ADB-55D53F7C7D5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047B8AC-B01A-246E-6BD1-3F60F548556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9E88D8-274F-474E-B3B2-1D7F56560544}" type="datetimeFigureOut">
              <a:rPr lang="fr-FR" smtClean="0"/>
              <a:t>13/02/2026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8AD3D71-B50B-DCA3-CBF6-003004F43E3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263491E-2F4F-1D72-3EBE-5145B230E86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8B11D5-EE9F-8048-982E-D3D9ACBAF8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74162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19B0C871-E361-F57A-36F1-FCB924E10226}"/>
              </a:ext>
            </a:extLst>
          </p:cNvPr>
          <p:cNvSpPr txBox="1"/>
          <p:nvPr userDrawn="1"/>
        </p:nvSpPr>
        <p:spPr>
          <a:xfrm>
            <a:off x="0" y="-8314"/>
            <a:ext cx="2127511" cy="1532313"/>
          </a:xfrm>
          <a:prstGeom prst="rect">
            <a:avLst/>
          </a:prstGeom>
          <a:solidFill>
            <a:srgbClr val="FFCC00"/>
          </a:solidFill>
        </p:spPr>
        <p:txBody>
          <a:bodyPr wrap="square" lIns="0" tIns="432000" rIns="0" bIns="0" anchor="t">
            <a:noAutofit/>
          </a:bodyPr>
          <a:lstStyle/>
          <a:p>
            <a:pPr algn="ctr"/>
            <a:endParaRPr lang="fr-FR" sz="1600" b="1" i="0" dirty="0">
              <a:solidFill>
                <a:schemeClr val="bg1"/>
              </a:solidFill>
              <a:effectLst/>
              <a:latin typeface="Montserrat ExtraBold" pitchFamily="2" charset="77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1D00E79-1E78-DCD9-FA1F-A3DB3C9F5C2C}"/>
              </a:ext>
            </a:extLst>
          </p:cNvPr>
          <p:cNvSpPr txBox="1"/>
          <p:nvPr userDrawn="1"/>
        </p:nvSpPr>
        <p:spPr>
          <a:xfrm>
            <a:off x="2127511" y="-8314"/>
            <a:ext cx="2174543" cy="1532313"/>
          </a:xfrm>
          <a:prstGeom prst="rect">
            <a:avLst/>
          </a:prstGeom>
          <a:solidFill>
            <a:srgbClr val="164194"/>
          </a:solidFill>
        </p:spPr>
        <p:txBody>
          <a:bodyPr wrap="square" lIns="0" tIns="432000" rIns="0" bIns="0" anchor="t">
            <a:noAutofit/>
          </a:bodyPr>
          <a:lstStyle/>
          <a:p>
            <a:pPr algn="ctr"/>
            <a:endParaRPr lang="fr-FR" sz="1600" b="1" i="0" dirty="0">
              <a:solidFill>
                <a:schemeClr val="bg1"/>
              </a:solidFill>
              <a:effectLst/>
              <a:latin typeface="Montserrat ExtraBold" pitchFamily="2" charset="77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6EE2540-8C48-8ACC-71E0-8D87F6880A4E}"/>
              </a:ext>
            </a:extLst>
          </p:cNvPr>
          <p:cNvSpPr txBox="1"/>
          <p:nvPr userDrawn="1"/>
        </p:nvSpPr>
        <p:spPr>
          <a:xfrm>
            <a:off x="4302054" y="-8314"/>
            <a:ext cx="2140309" cy="1532313"/>
          </a:xfrm>
          <a:prstGeom prst="rect">
            <a:avLst/>
          </a:prstGeom>
          <a:solidFill>
            <a:srgbClr val="00A9A8"/>
          </a:solidFill>
        </p:spPr>
        <p:txBody>
          <a:bodyPr wrap="square" lIns="0" tIns="432000" rIns="0" bIns="0" anchor="t">
            <a:noAutofit/>
          </a:bodyPr>
          <a:lstStyle/>
          <a:p>
            <a:pPr marL="0" lvl="1" algn="ctr"/>
            <a:endParaRPr lang="fr-FR" sz="1600" b="1" i="0" dirty="0">
              <a:solidFill>
                <a:schemeClr val="bg1"/>
              </a:solidFill>
              <a:effectLst/>
              <a:latin typeface="Montserrat ExtraBold" pitchFamily="2" charset="77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72BA0ED-C57C-9C4F-E755-AE919EE2DA58}"/>
              </a:ext>
            </a:extLst>
          </p:cNvPr>
          <p:cNvSpPr txBox="1"/>
          <p:nvPr userDrawn="1"/>
        </p:nvSpPr>
        <p:spPr>
          <a:xfrm>
            <a:off x="6442363" y="-8314"/>
            <a:ext cx="2121939" cy="1532313"/>
          </a:xfrm>
          <a:prstGeom prst="rect">
            <a:avLst/>
          </a:prstGeom>
          <a:solidFill>
            <a:srgbClr val="009941"/>
          </a:solidFill>
        </p:spPr>
        <p:txBody>
          <a:bodyPr wrap="square" lIns="0" tIns="432000" rIns="0" bIns="0" anchor="t">
            <a:noAutofit/>
          </a:bodyPr>
          <a:lstStyle/>
          <a:p>
            <a:pPr marL="0" lvl="1" algn="ctr"/>
            <a:endParaRPr lang="fr-FR" sz="1600" b="1" i="0" dirty="0">
              <a:solidFill>
                <a:schemeClr val="bg1"/>
              </a:solidFill>
              <a:effectLst/>
              <a:latin typeface="Montserrat ExtraBold" pitchFamily="2" charset="77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B2DF386-AC35-D3C6-0F7C-7C7AB85F990D}"/>
              </a:ext>
            </a:extLst>
          </p:cNvPr>
          <p:cNvSpPr txBox="1"/>
          <p:nvPr userDrawn="1"/>
        </p:nvSpPr>
        <p:spPr>
          <a:xfrm>
            <a:off x="8564302" y="-8314"/>
            <a:ext cx="2158679" cy="1532313"/>
          </a:xfrm>
          <a:prstGeom prst="rect">
            <a:avLst/>
          </a:prstGeom>
          <a:solidFill>
            <a:srgbClr val="E52332"/>
          </a:solidFill>
        </p:spPr>
        <p:txBody>
          <a:bodyPr wrap="square" lIns="0" tIns="432000" rIns="0" bIns="0" anchor="t">
            <a:noAutofit/>
          </a:bodyPr>
          <a:lstStyle/>
          <a:p>
            <a:pPr marL="0" lvl="1" algn="ctr"/>
            <a:endParaRPr lang="fr-FR" sz="1600" b="1" i="0" dirty="0">
              <a:solidFill>
                <a:schemeClr val="bg1"/>
              </a:solidFill>
              <a:effectLst/>
              <a:latin typeface="Montserrat ExtraBold" pitchFamily="2" charset="77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6878F2CE-F4A0-20BD-A672-4CA5F31BE82D}"/>
              </a:ext>
            </a:extLst>
          </p:cNvPr>
          <p:cNvSpPr txBox="1"/>
          <p:nvPr userDrawn="1"/>
        </p:nvSpPr>
        <p:spPr>
          <a:xfrm>
            <a:off x="0" y="7257600"/>
            <a:ext cx="2127511" cy="306000"/>
          </a:xfrm>
          <a:prstGeom prst="rect">
            <a:avLst/>
          </a:prstGeom>
          <a:solidFill>
            <a:srgbClr val="FFCC00"/>
          </a:solidFill>
        </p:spPr>
        <p:txBody>
          <a:bodyPr wrap="square" lIns="0" tIns="0" rIns="0" bIns="0" anchor="t">
            <a:noAutofit/>
          </a:bodyPr>
          <a:lstStyle/>
          <a:p>
            <a:pPr algn="ctr"/>
            <a:endParaRPr lang="fr-FR" sz="1600" b="1" i="0" dirty="0">
              <a:solidFill>
                <a:schemeClr val="bg1"/>
              </a:solidFill>
              <a:effectLst/>
              <a:latin typeface="Montserrat ExtraBold" pitchFamily="2" charset="77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0050E808-A6E3-CE85-9D49-DC7EDC00D3F8}"/>
              </a:ext>
            </a:extLst>
          </p:cNvPr>
          <p:cNvSpPr txBox="1"/>
          <p:nvPr userDrawn="1"/>
        </p:nvSpPr>
        <p:spPr>
          <a:xfrm>
            <a:off x="2127511" y="7257600"/>
            <a:ext cx="2174543" cy="309600"/>
          </a:xfrm>
          <a:prstGeom prst="rect">
            <a:avLst/>
          </a:prstGeom>
          <a:solidFill>
            <a:srgbClr val="164194"/>
          </a:solidFill>
        </p:spPr>
        <p:txBody>
          <a:bodyPr wrap="square" lIns="0" tIns="0" rIns="0" bIns="0" anchor="t">
            <a:noAutofit/>
          </a:bodyPr>
          <a:lstStyle/>
          <a:p>
            <a:pPr algn="ctr"/>
            <a:endParaRPr lang="fr-FR" sz="1600" b="1" i="0" dirty="0">
              <a:solidFill>
                <a:schemeClr val="bg1"/>
              </a:solidFill>
              <a:effectLst/>
              <a:latin typeface="Montserrat ExtraBold" pitchFamily="2" charset="77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5BB350DE-2E8F-3D81-5AF8-6199B82C714B}"/>
              </a:ext>
            </a:extLst>
          </p:cNvPr>
          <p:cNvSpPr txBox="1"/>
          <p:nvPr userDrawn="1"/>
        </p:nvSpPr>
        <p:spPr>
          <a:xfrm>
            <a:off x="4302054" y="7257600"/>
            <a:ext cx="2140309" cy="309600"/>
          </a:xfrm>
          <a:prstGeom prst="rect">
            <a:avLst/>
          </a:prstGeom>
          <a:solidFill>
            <a:srgbClr val="00A9A8"/>
          </a:solidFill>
        </p:spPr>
        <p:txBody>
          <a:bodyPr wrap="square" lIns="0" tIns="0" rIns="0" bIns="0" anchor="t">
            <a:noAutofit/>
          </a:bodyPr>
          <a:lstStyle/>
          <a:p>
            <a:pPr marL="0" lvl="1" algn="ctr"/>
            <a:endParaRPr lang="fr-FR" sz="1600" b="1" i="0" dirty="0">
              <a:solidFill>
                <a:schemeClr val="bg1"/>
              </a:solidFill>
              <a:effectLst/>
              <a:latin typeface="Montserrat ExtraBold" pitchFamily="2" charset="77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7CEA2D55-81FE-81AA-B223-38245F6062CB}"/>
              </a:ext>
            </a:extLst>
          </p:cNvPr>
          <p:cNvSpPr txBox="1"/>
          <p:nvPr userDrawn="1"/>
        </p:nvSpPr>
        <p:spPr>
          <a:xfrm>
            <a:off x="6442363" y="7257600"/>
            <a:ext cx="2121939" cy="309600"/>
          </a:xfrm>
          <a:prstGeom prst="rect">
            <a:avLst/>
          </a:prstGeom>
          <a:solidFill>
            <a:srgbClr val="009941"/>
          </a:solidFill>
        </p:spPr>
        <p:txBody>
          <a:bodyPr wrap="square" lIns="0" tIns="0" rIns="0" bIns="0" anchor="t">
            <a:noAutofit/>
          </a:bodyPr>
          <a:lstStyle/>
          <a:p>
            <a:pPr marL="0" lvl="1" algn="ctr"/>
            <a:endParaRPr lang="fr-FR" sz="1600" b="1" i="0" dirty="0">
              <a:solidFill>
                <a:schemeClr val="bg1"/>
              </a:solidFill>
              <a:effectLst/>
              <a:latin typeface="Montserrat ExtraBold" pitchFamily="2" charset="77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A5B53AAA-8F06-022C-1A19-CADB3970948E}"/>
              </a:ext>
            </a:extLst>
          </p:cNvPr>
          <p:cNvSpPr txBox="1"/>
          <p:nvPr userDrawn="1"/>
        </p:nvSpPr>
        <p:spPr>
          <a:xfrm>
            <a:off x="8564302" y="7257600"/>
            <a:ext cx="2140309" cy="306000"/>
          </a:xfrm>
          <a:prstGeom prst="rect">
            <a:avLst/>
          </a:prstGeom>
          <a:solidFill>
            <a:srgbClr val="E52332"/>
          </a:solidFill>
        </p:spPr>
        <p:txBody>
          <a:bodyPr wrap="square" lIns="0" tIns="0" rIns="0" bIns="0" anchor="t">
            <a:noAutofit/>
          </a:bodyPr>
          <a:lstStyle/>
          <a:p>
            <a:pPr marL="0" lvl="1" algn="ctr"/>
            <a:endParaRPr lang="fr-FR" sz="1600" b="1" i="0" dirty="0">
              <a:solidFill>
                <a:schemeClr val="bg1"/>
              </a:solidFill>
              <a:effectLst/>
              <a:latin typeface="Montserrat ExtraBold" pitchFamily="2" charset="77"/>
            </a:endParaRPr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434B1D97-81C6-2658-47E3-4BF0B3C7EF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6163" y="2916960"/>
            <a:ext cx="2182812" cy="262731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1000"/>
              </a:lnSpc>
              <a:spcBef>
                <a:spcPts val="600"/>
              </a:spcBef>
              <a:buFontTx/>
              <a:buNone/>
              <a:defRPr sz="800" b="0" i="0">
                <a:latin typeface="Montserrat" pitchFamily="2" charset="77"/>
              </a:defRPr>
            </a:lvl1pPr>
            <a:lvl2pPr marL="0" indent="0">
              <a:lnSpc>
                <a:spcPts val="1000"/>
              </a:lnSpc>
              <a:spcBef>
                <a:spcPts val="600"/>
              </a:spcBef>
              <a:buFontTx/>
              <a:buNone/>
              <a:defRPr sz="900" b="1" i="0">
                <a:solidFill>
                  <a:srgbClr val="164194"/>
                </a:solidFill>
                <a:latin typeface="Montserrat Black" pitchFamily="2" charset="77"/>
              </a:defRPr>
            </a:lvl2pPr>
            <a:lvl3pPr marL="72000" indent="-72000">
              <a:lnSpc>
                <a:spcPts val="1000"/>
              </a:lnSpc>
              <a:spcBef>
                <a:spcPts val="600"/>
              </a:spcBef>
              <a:buSzPct val="50000"/>
              <a:buFontTx/>
              <a:buBlip>
                <a:blip r:embed="rId2"/>
              </a:buBlip>
              <a:defRPr sz="800" b="0" i="0">
                <a:latin typeface="Montserrat" pitchFamily="2" charset="77"/>
              </a:defRPr>
            </a:lvl3pPr>
            <a:lvl4pPr marL="1079914" indent="0">
              <a:lnSpc>
                <a:spcPts val="1000"/>
              </a:lnSpc>
              <a:spcBef>
                <a:spcPts val="600"/>
              </a:spcBef>
              <a:buSzPct val="60000"/>
              <a:buFontTx/>
              <a:buNone/>
              <a:defRPr sz="800" b="0" i="0">
                <a:latin typeface="Montserrat" pitchFamily="2" charset="77"/>
              </a:defRPr>
            </a:lvl4pPr>
            <a:lvl5pPr marL="2015886" indent="0">
              <a:lnSpc>
                <a:spcPts val="1000"/>
              </a:lnSpc>
              <a:spcBef>
                <a:spcPts val="600"/>
              </a:spcBef>
              <a:buSzPct val="60000"/>
              <a:buFontTx/>
              <a:buNone/>
              <a:defRPr sz="800" b="0" i="0">
                <a:latin typeface="Montserrat" pitchFamily="2" charset="77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2343562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1F6FC-332C-CD4C-AB91-A7C72CC3A6B1}" type="datetimeFigureOut">
              <a:rPr lang="fr-FR" smtClean="0"/>
              <a:t>13/02/2026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FF0BE-CB7B-BA48-B2D4-443370B1A5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5511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1F6FC-332C-CD4C-AB91-A7C72CC3A6B1}" type="datetimeFigureOut">
              <a:rPr lang="fr-FR" smtClean="0"/>
              <a:t>13/02/2026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FF0BE-CB7B-BA48-B2D4-443370B1A5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6291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48F9ECEC-92D6-CA69-6241-EB9641BE9250}"/>
              </a:ext>
            </a:extLst>
          </p:cNvPr>
          <p:cNvSpPr/>
          <p:nvPr userDrawn="1"/>
        </p:nvSpPr>
        <p:spPr>
          <a:xfrm>
            <a:off x="0" y="0"/>
            <a:ext cx="5345113" cy="7559675"/>
          </a:xfrm>
          <a:prstGeom prst="rect">
            <a:avLst/>
          </a:prstGeom>
          <a:solidFill>
            <a:srgbClr val="00A9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4383" y="3039369"/>
            <a:ext cx="3298095" cy="299403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1060"/>
              </a:lnSpc>
              <a:buFontTx/>
              <a:buNone/>
              <a:defRPr sz="800" b="0" i="0">
                <a:solidFill>
                  <a:schemeClr val="bg1"/>
                </a:solidFill>
                <a:latin typeface="Montserrat" pitchFamily="2" charset="77"/>
              </a:defRPr>
            </a:lvl1pPr>
            <a:lvl2pPr marL="0" indent="-63450">
              <a:lnSpc>
                <a:spcPts val="1060"/>
              </a:lnSpc>
              <a:spcBef>
                <a:spcPts val="1151"/>
              </a:spcBef>
              <a:buSzPct val="50000"/>
              <a:buFontTx/>
              <a:buBlip>
                <a:blip r:embed="rId2"/>
              </a:buBlip>
              <a:defRPr sz="800" b="0" i="0">
                <a:solidFill>
                  <a:schemeClr val="bg1"/>
                </a:solidFill>
                <a:latin typeface="Montserrat" pitchFamily="2" charset="77"/>
              </a:defRPr>
            </a:lvl2pPr>
            <a:lvl3pPr marL="1007943" indent="0">
              <a:lnSpc>
                <a:spcPts val="1060"/>
              </a:lnSpc>
              <a:buFontTx/>
              <a:buNone/>
              <a:defRPr sz="800" b="0" i="0">
                <a:solidFill>
                  <a:schemeClr val="tx1"/>
                </a:solidFill>
                <a:latin typeface="Montserrat" pitchFamily="2" charset="77"/>
              </a:defRPr>
            </a:lvl3pPr>
            <a:lvl4pPr marL="1511914" indent="0">
              <a:lnSpc>
                <a:spcPts val="1060"/>
              </a:lnSpc>
              <a:buFontTx/>
              <a:buNone/>
              <a:defRPr sz="800" b="0" i="0">
                <a:solidFill>
                  <a:schemeClr val="tx1"/>
                </a:solidFill>
                <a:latin typeface="Montserrat" pitchFamily="2" charset="77"/>
              </a:defRPr>
            </a:lvl4pPr>
            <a:lvl5pPr marL="2015886" indent="0">
              <a:lnSpc>
                <a:spcPts val="1060"/>
              </a:lnSpc>
              <a:buFontTx/>
              <a:buNone/>
              <a:defRPr sz="800" b="0" i="0">
                <a:solidFill>
                  <a:schemeClr val="tx1"/>
                </a:solidFill>
                <a:latin typeface="Montserrat" pitchFamily="2" charset="77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7E9D24-AC84-F670-C523-728EFA818E43}"/>
              </a:ext>
            </a:extLst>
          </p:cNvPr>
          <p:cNvSpPr/>
          <p:nvPr userDrawn="1"/>
        </p:nvSpPr>
        <p:spPr>
          <a:xfrm>
            <a:off x="5345906" y="3671675"/>
            <a:ext cx="5345907" cy="388800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48690" y="4027426"/>
            <a:ext cx="4013151" cy="1254867"/>
          </a:xfrm>
        </p:spPr>
        <p:txBody>
          <a:bodyPr lIns="0" tIns="0" rIns="0" bIns="0" anchor="t">
            <a:noAutofit/>
          </a:bodyPr>
          <a:lstStyle>
            <a:lvl1pPr algn="r">
              <a:lnSpc>
                <a:spcPts val="3500"/>
              </a:lnSpc>
              <a:defRPr sz="3800" b="0" i="0">
                <a:solidFill>
                  <a:srgbClr val="164194"/>
                </a:solidFill>
                <a:latin typeface="Montserrat ExtraBold" pitchFamily="2" charset="77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B4BABC5-28E3-01F6-3FCD-799DE520324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45113" y="0"/>
            <a:ext cx="5346700" cy="3671888"/>
          </a:xfrm>
        </p:spPr>
        <p:txBody>
          <a:bodyPr/>
          <a:lstStyle/>
          <a:p>
            <a:endParaRPr lang="fr-FR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D45A1F54-9C25-5CA1-07F6-AACE10CA30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320051" y="6555922"/>
            <a:ext cx="987690" cy="618869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C93F81E6-CEF2-D764-E745-E99735E5CEB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681390" y="6400198"/>
            <a:ext cx="1542911" cy="850176"/>
          </a:xfrm>
          <a:prstGeom prst="rect">
            <a:avLst/>
          </a:prstGeom>
        </p:spPr>
      </p:pic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864B9394-12D7-DC37-7032-8716589D28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05638" y="5396821"/>
            <a:ext cx="3355975" cy="546780"/>
          </a:xfrm>
        </p:spPr>
        <p:txBody>
          <a:bodyPr lIns="0" tIns="0" rIns="0" bIns="0">
            <a:noAutofit/>
          </a:bodyPr>
          <a:lstStyle>
            <a:lvl1pPr marL="0" indent="0" algn="r">
              <a:lnSpc>
                <a:spcPts val="1700"/>
              </a:lnSpc>
              <a:buFontTx/>
              <a:buNone/>
              <a:defRPr sz="1600" b="1" i="0">
                <a:solidFill>
                  <a:srgbClr val="164194"/>
                </a:solidFill>
                <a:latin typeface="Montserrat Black" pitchFamily="2" charset="77"/>
              </a:defRPr>
            </a:lvl1pPr>
            <a:lvl2pPr marL="503971" indent="0" algn="r">
              <a:lnSpc>
                <a:spcPts val="1700"/>
              </a:lnSpc>
              <a:buFontTx/>
              <a:buNone/>
              <a:defRPr sz="1600" b="1" i="0">
                <a:solidFill>
                  <a:srgbClr val="164194"/>
                </a:solidFill>
                <a:latin typeface="Montserrat Black" pitchFamily="2" charset="77"/>
              </a:defRPr>
            </a:lvl2pPr>
            <a:lvl3pPr marL="1007943" indent="0" algn="r">
              <a:lnSpc>
                <a:spcPts val="1700"/>
              </a:lnSpc>
              <a:buFontTx/>
              <a:buNone/>
              <a:defRPr sz="1600" b="1" i="0">
                <a:solidFill>
                  <a:srgbClr val="164194"/>
                </a:solidFill>
                <a:latin typeface="Montserrat Black" pitchFamily="2" charset="77"/>
              </a:defRPr>
            </a:lvl3pPr>
            <a:lvl4pPr marL="1511914" indent="0" algn="r">
              <a:lnSpc>
                <a:spcPts val="1700"/>
              </a:lnSpc>
              <a:buFontTx/>
              <a:buNone/>
              <a:defRPr sz="1600" b="1" i="0">
                <a:solidFill>
                  <a:srgbClr val="164194"/>
                </a:solidFill>
                <a:latin typeface="Montserrat Black" pitchFamily="2" charset="77"/>
              </a:defRPr>
            </a:lvl4pPr>
            <a:lvl5pPr marL="2015886" indent="0" algn="r">
              <a:lnSpc>
                <a:spcPts val="1700"/>
              </a:lnSpc>
              <a:buFontTx/>
              <a:buNone/>
              <a:defRPr sz="1600" b="1" i="0">
                <a:solidFill>
                  <a:srgbClr val="164194"/>
                </a:solidFill>
                <a:latin typeface="Montserrat Black" pitchFamily="2" charset="77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B810973C-0D5E-334B-9B35-745AE643E0A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3969217" y="6555922"/>
            <a:ext cx="977813" cy="618869"/>
          </a:xfrm>
          <a:prstGeom prst="rect">
            <a:avLst/>
          </a:prstGeom>
        </p:spPr>
      </p:pic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40D08E9F-1552-6767-F11B-339ED16929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4050" y="2285772"/>
            <a:ext cx="3117850" cy="261485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1800"/>
              </a:lnSpc>
              <a:buFontTx/>
              <a:buNone/>
              <a:defRPr sz="1400" b="1" i="0">
                <a:solidFill>
                  <a:srgbClr val="E52332"/>
                </a:solidFill>
                <a:latin typeface="Montserrat ExtraBold" pitchFamily="2" charset="77"/>
              </a:defRPr>
            </a:lvl1pPr>
            <a:lvl2pPr marL="503971" indent="0">
              <a:lnSpc>
                <a:spcPts val="1800"/>
              </a:lnSpc>
              <a:buFontTx/>
              <a:buNone/>
              <a:defRPr sz="1400" b="1" i="0">
                <a:solidFill>
                  <a:srgbClr val="E52332"/>
                </a:solidFill>
                <a:latin typeface="Montserrat ExtraBold" pitchFamily="2" charset="77"/>
              </a:defRPr>
            </a:lvl2pPr>
            <a:lvl3pPr marL="1007943" indent="0">
              <a:lnSpc>
                <a:spcPts val="1800"/>
              </a:lnSpc>
              <a:buFontTx/>
              <a:buNone/>
              <a:defRPr sz="1400" b="1" i="0">
                <a:solidFill>
                  <a:srgbClr val="E52332"/>
                </a:solidFill>
                <a:latin typeface="Montserrat ExtraBold" pitchFamily="2" charset="77"/>
              </a:defRPr>
            </a:lvl3pPr>
            <a:lvl4pPr marL="1511914" indent="0">
              <a:lnSpc>
                <a:spcPts val="1800"/>
              </a:lnSpc>
              <a:buFontTx/>
              <a:buNone/>
              <a:defRPr sz="1400" b="1" i="0">
                <a:solidFill>
                  <a:srgbClr val="E52332"/>
                </a:solidFill>
                <a:latin typeface="Montserrat ExtraBold" pitchFamily="2" charset="77"/>
              </a:defRPr>
            </a:lvl4pPr>
            <a:lvl5pPr marL="2015886" indent="0">
              <a:lnSpc>
                <a:spcPts val="1800"/>
              </a:lnSpc>
              <a:buFontTx/>
              <a:buNone/>
              <a:defRPr sz="1400" b="1" i="0">
                <a:solidFill>
                  <a:srgbClr val="E52332"/>
                </a:solidFill>
                <a:latin typeface="Montserrat ExtraBold" pitchFamily="2" charset="77"/>
              </a:defRPr>
            </a:lvl5pPr>
          </a:lstStyle>
          <a:p>
            <a:pPr lvl="0"/>
            <a:r>
              <a:rPr lang="fr-FR" dirty="0"/>
              <a:t>EN SAVOIR PLUS</a:t>
            </a:r>
          </a:p>
        </p:txBody>
      </p:sp>
      <p:sp>
        <p:nvSpPr>
          <p:cNvPr id="22" name="Espace réservé pour une image  21">
            <a:extLst>
              <a:ext uri="{FF2B5EF4-FFF2-40B4-BE49-F238E27FC236}">
                <a16:creationId xmlns:a16="http://schemas.microsoft.com/office/drawing/2014/main" id="{A225E6C1-6F9E-6A5A-62F8-A3AB2C56680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0" y="457964"/>
            <a:ext cx="1232280" cy="1184275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23622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67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1F6FC-332C-CD4C-AB91-A7C72CC3A6B1}" type="datetimeFigureOut">
              <a:rPr lang="fr-FR" smtClean="0"/>
              <a:t>13/02/2026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FF0BE-CB7B-BA48-B2D4-443370B1A5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9273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1F6FC-332C-CD4C-AB91-A7C72CC3A6B1}" type="datetimeFigureOut">
              <a:rPr lang="fr-FR" smtClean="0"/>
              <a:t>13/02/2026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FF0BE-CB7B-BA48-B2D4-443370B1A5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0242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1F6FC-332C-CD4C-AB91-A7C72CC3A6B1}" type="datetimeFigureOut">
              <a:rPr lang="fr-FR" smtClean="0"/>
              <a:t>13/02/2026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FF0BE-CB7B-BA48-B2D4-443370B1A5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2585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1F6FC-332C-CD4C-AB91-A7C72CC3A6B1}" type="datetimeFigureOut">
              <a:rPr lang="fr-FR" smtClean="0"/>
              <a:t>13/02/2026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FF0BE-CB7B-BA48-B2D4-443370B1A5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4998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1F6FC-332C-CD4C-AB91-A7C72CC3A6B1}" type="datetimeFigureOut">
              <a:rPr lang="fr-FR" smtClean="0"/>
              <a:t>13/02/2026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FF0BE-CB7B-BA48-B2D4-443370B1A5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238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1F6FC-332C-CD4C-AB91-A7C72CC3A6B1}" type="datetimeFigureOut">
              <a:rPr lang="fr-FR" smtClean="0"/>
              <a:t>13/02/2026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FF0BE-CB7B-BA48-B2D4-443370B1A5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1472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1F6FC-332C-CD4C-AB91-A7C72CC3A6B1}" type="datetimeFigureOut">
              <a:rPr lang="fr-FR" smtClean="0"/>
              <a:t>13/02/2026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FF0BE-CB7B-BA48-B2D4-443370B1A5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4931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A1F6FC-332C-CD4C-AB91-A7C72CC3A6B1}" type="datetimeFigureOut">
              <a:rPr lang="fr-FR" smtClean="0"/>
              <a:t>13/02/2026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FF0BE-CB7B-BA48-B2D4-443370B1A518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9660587-4EEC-EFAA-4072-55A8B0868664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041900" y="7407275"/>
            <a:ext cx="636588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fr-FR" sz="1000">
                <a:solidFill>
                  <a:srgbClr val="0078D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C1 - Interne</a:t>
            </a:r>
          </a:p>
        </p:txBody>
      </p:sp>
    </p:spTree>
    <p:extLst>
      <p:ext uri="{BB962C8B-B14F-4D97-AF65-F5344CB8AC3E}">
        <p14:creationId xmlns:p14="http://schemas.microsoft.com/office/powerpoint/2010/main" val="2995278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teams.microsoft.com/meet/38856073390488?p=YKokoJ4RyHwRYbf5DC" TargetMode="External"/><Relationship Id="rId3" Type="http://schemas.openxmlformats.org/officeDocument/2006/relationships/image" Target="../media/image6.png"/><Relationship Id="rId7" Type="http://schemas.openxmlformats.org/officeDocument/2006/relationships/hyperlink" Target="https://www.rh.laposte.fr/" TargetMode="External"/><Relationship Id="rId12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11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hyperlink" Target="https://dialin.teams.microsoft.com/965c2224-2e7c-4756-a1e8-9546ca00cbc1?id=171781294" TargetMode="External"/><Relationship Id="rId4" Type="http://schemas.openxmlformats.org/officeDocument/2006/relationships/image" Target="../media/image7.png"/><Relationship Id="rId9" Type="http://schemas.openxmlformats.org/officeDocument/2006/relationships/hyperlink" Target="tel:+33170995379,,171781294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Espace réservé pour une image  8">
            <a:extLst>
              <a:ext uri="{FF2B5EF4-FFF2-40B4-BE49-F238E27FC236}">
                <a16:creationId xmlns:a16="http://schemas.microsoft.com/office/drawing/2014/main" id="{175E3185-CE2C-90A5-7F34-462A98713F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3000"/>
          </a:blip>
          <a:srcRect l="-3677" t="1" r="-1114" b="-2543"/>
          <a:stretch/>
        </p:blipFill>
        <p:spPr>
          <a:xfrm>
            <a:off x="5249219" y="3980793"/>
            <a:ext cx="5301443" cy="2298360"/>
          </a:xfrm>
          <a:prstGeom prst="rect">
            <a:avLst/>
          </a:prstGeo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4915943-DC8E-E273-A23A-49BB9BB15B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37991" y="5984581"/>
            <a:ext cx="3355975" cy="465136"/>
          </a:xfrm>
        </p:spPr>
        <p:txBody>
          <a:bodyPr/>
          <a:lstStyle/>
          <a:p>
            <a:r>
              <a:rPr lang="fr-FR" dirty="0"/>
              <a:t>Changez de carrière </a:t>
            </a:r>
            <a:br>
              <a:rPr lang="fr-FR" dirty="0"/>
            </a:br>
            <a:r>
              <a:rPr lang="fr-FR" dirty="0"/>
              <a:t>grâce à un parcours pionnier</a:t>
            </a:r>
          </a:p>
        </p:txBody>
      </p:sp>
      <p:pic>
        <p:nvPicPr>
          <p:cNvPr id="16" name="Espace réservé pour une image  8">
            <a:extLst>
              <a:ext uri="{FF2B5EF4-FFF2-40B4-BE49-F238E27FC236}">
                <a16:creationId xmlns:a16="http://schemas.microsoft.com/office/drawing/2014/main" id="{BADCE216-D9BA-E412-915F-57425B7EBC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6899" b="-16899"/>
          <a:stretch/>
        </p:blipFill>
        <p:spPr>
          <a:xfrm>
            <a:off x="2345487" y="2775920"/>
            <a:ext cx="369393" cy="25368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308164" y="4329550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fr-FR" dirty="0"/>
          </a:p>
        </p:txBody>
      </p:sp>
      <p:sp>
        <p:nvSpPr>
          <p:cNvPr id="19" name="object 19"/>
          <p:cNvSpPr txBox="1"/>
          <p:nvPr/>
        </p:nvSpPr>
        <p:spPr>
          <a:xfrm>
            <a:off x="4425375" y="4656912"/>
            <a:ext cx="36195" cy="77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85"/>
              </a:lnSpc>
            </a:pPr>
            <a:r>
              <a:rPr sz="500" spc="30" dirty="0">
                <a:solidFill>
                  <a:srgbClr val="6D6E71"/>
                </a:solidFill>
                <a:latin typeface="Montserrat"/>
                <a:cs typeface="Montserrat"/>
              </a:rPr>
              <a:t>–</a:t>
            </a:r>
            <a:endParaRPr sz="500">
              <a:latin typeface="Montserrat"/>
              <a:cs typeface="Montserrat"/>
            </a:endParaRPr>
          </a:p>
        </p:txBody>
      </p:sp>
      <p:grpSp>
        <p:nvGrpSpPr>
          <p:cNvPr id="9" name="Groupe 8"/>
          <p:cNvGrpSpPr/>
          <p:nvPr/>
        </p:nvGrpSpPr>
        <p:grpSpPr>
          <a:xfrm>
            <a:off x="664028" y="799969"/>
            <a:ext cx="4167611" cy="936795"/>
            <a:chOff x="759693" y="3540590"/>
            <a:chExt cx="4167611" cy="1678672"/>
          </a:xfrm>
        </p:grpSpPr>
        <p:sp>
          <p:nvSpPr>
            <p:cNvPr id="22" name="object 31"/>
            <p:cNvSpPr txBox="1"/>
            <p:nvPr/>
          </p:nvSpPr>
          <p:spPr>
            <a:xfrm>
              <a:off x="759693" y="3540590"/>
              <a:ext cx="4167611" cy="1678672"/>
            </a:xfrm>
            <a:prstGeom prst="rect">
              <a:avLst/>
            </a:prstGeom>
          </p:spPr>
          <p:txBody>
            <a:bodyPr vert="horz" wrap="square" lIns="0" tIns="13335" rIns="0" bIns="0" rtlCol="0" anchor="t">
              <a:spAutoFit/>
            </a:bodyPr>
            <a:lstStyle/>
            <a:p>
              <a:pPr marL="12700" algn="ctr">
                <a:spcBef>
                  <a:spcPts val="105"/>
                </a:spcBef>
              </a:pPr>
              <a:r>
                <a:rPr lang="fr-FR" sz="2000" b="1" spc="-45" dirty="0">
                  <a:solidFill>
                    <a:srgbClr val="164194"/>
                  </a:solidFill>
                  <a:latin typeface="Montserrat"/>
                  <a:cs typeface="Montserrat"/>
                </a:rPr>
                <a:t>13 POSTES À POURVOIR en région Rhône-Alpes Métropole de Lyon – </a:t>
              </a:r>
              <a:r>
                <a:rPr lang="fr-FR" sz="2000" b="1" spc="-45" dirty="0" err="1">
                  <a:solidFill>
                    <a:srgbClr val="164194"/>
                  </a:solidFill>
                  <a:latin typeface="Montserrat"/>
                  <a:cs typeface="Montserrat"/>
                </a:rPr>
                <a:t>Rilleux</a:t>
              </a:r>
              <a:r>
                <a:rPr lang="fr-FR" sz="2000" b="1" spc="-45" dirty="0">
                  <a:solidFill>
                    <a:srgbClr val="164194"/>
                  </a:solidFill>
                  <a:latin typeface="Montserrat"/>
                  <a:cs typeface="Montserrat"/>
                </a:rPr>
                <a:t> La Pape</a:t>
              </a:r>
              <a:endParaRPr lang="fr-FR" sz="2000" dirty="0">
                <a:solidFill>
                  <a:srgbClr val="164194"/>
                </a:solidFill>
                <a:latin typeface="Montserrat"/>
                <a:cs typeface="Montserrat"/>
              </a:endParaRPr>
            </a:p>
          </p:txBody>
        </p:sp>
        <p:sp>
          <p:nvSpPr>
            <p:cNvPr id="23" name="object 32"/>
            <p:cNvSpPr txBox="1"/>
            <p:nvPr/>
          </p:nvSpPr>
          <p:spPr>
            <a:xfrm>
              <a:off x="3029368" y="4262261"/>
              <a:ext cx="1897936" cy="936154"/>
            </a:xfrm>
            <a:prstGeom prst="rect">
              <a:avLst/>
            </a:prstGeom>
          </p:spPr>
          <p:txBody>
            <a:bodyPr vert="horz" wrap="square" lIns="0" tIns="68580" rIns="0" bIns="0" rtlCol="0">
              <a:spAutoFit/>
            </a:bodyPr>
            <a:lstStyle/>
            <a:p>
              <a:pPr marL="184150" indent="-171450">
                <a:buFontTx/>
                <a:buChar char="-"/>
                <a:tabLst>
                  <a:tab pos="102235" algn="l"/>
                </a:tabLst>
              </a:pPr>
              <a:endParaRPr lang="fr-FR" sz="800" b="1" spc="25" dirty="0">
                <a:solidFill>
                  <a:schemeClr val="bg1"/>
                </a:solidFill>
                <a:latin typeface="Montserrat"/>
                <a:cs typeface="Montserrat"/>
              </a:endParaRPr>
            </a:p>
            <a:p>
              <a:pPr marL="12700">
                <a:spcBef>
                  <a:spcPts val="160"/>
                </a:spcBef>
                <a:tabLst>
                  <a:tab pos="102235" algn="l"/>
                </a:tabLst>
              </a:pPr>
              <a:endParaRPr lang="fr-FR" sz="800" spc="20" dirty="0">
                <a:solidFill>
                  <a:schemeClr val="bg1"/>
                </a:solidFill>
                <a:latin typeface="Montserrat"/>
                <a:cs typeface="Montserrat"/>
              </a:endParaRPr>
            </a:p>
            <a:p>
              <a:pPr marL="101600" indent="-88900">
                <a:spcBef>
                  <a:spcPts val="160"/>
                </a:spcBef>
                <a:buChar char="•"/>
                <a:tabLst>
                  <a:tab pos="102235" algn="l"/>
                </a:tabLst>
              </a:pPr>
              <a:endParaRPr lang="fr-FR" sz="800" spc="20" dirty="0">
                <a:solidFill>
                  <a:schemeClr val="bg1"/>
                </a:solidFill>
                <a:latin typeface="Montserrat"/>
                <a:cs typeface="Montserrat"/>
              </a:endParaRPr>
            </a:p>
            <a:p>
              <a:pPr marL="101600" indent="-88900">
                <a:spcBef>
                  <a:spcPts val="160"/>
                </a:spcBef>
                <a:buChar char="•"/>
                <a:tabLst>
                  <a:tab pos="102235" algn="l"/>
                </a:tabLst>
              </a:pPr>
              <a:endParaRPr lang="fr-FR" sz="800" spc="20" dirty="0">
                <a:solidFill>
                  <a:schemeClr val="bg1"/>
                </a:solidFill>
                <a:latin typeface="Montserrat"/>
                <a:cs typeface="Montserrat"/>
              </a:endParaRPr>
            </a:p>
            <a:p>
              <a:pPr marL="101600" indent="-88900">
                <a:spcBef>
                  <a:spcPts val="160"/>
                </a:spcBef>
                <a:buChar char="•"/>
                <a:tabLst>
                  <a:tab pos="102235" algn="l"/>
                </a:tabLst>
              </a:pPr>
              <a:endParaRPr lang="fr-FR" sz="800" spc="20" dirty="0">
                <a:solidFill>
                  <a:schemeClr val="bg1"/>
                </a:solidFill>
                <a:latin typeface="Montserrat"/>
                <a:cs typeface="Montserrat"/>
              </a:endParaRPr>
            </a:p>
            <a:p>
              <a:pPr marL="101600" indent="-88900">
                <a:spcBef>
                  <a:spcPts val="160"/>
                </a:spcBef>
                <a:buChar char="•"/>
                <a:tabLst>
                  <a:tab pos="102235" algn="l"/>
                </a:tabLst>
              </a:pPr>
              <a:endParaRPr lang="fr-FR" sz="800" spc="20" dirty="0">
                <a:solidFill>
                  <a:schemeClr val="bg1"/>
                </a:solidFill>
                <a:latin typeface="Montserrat"/>
                <a:cs typeface="Montserrat"/>
              </a:endParaRPr>
            </a:p>
          </p:txBody>
        </p:sp>
      </p:grpSp>
      <p:pic>
        <p:nvPicPr>
          <p:cNvPr id="18" name="Imag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5113" y="3355278"/>
            <a:ext cx="5346700" cy="359698"/>
          </a:xfrm>
          <a:prstGeom prst="rect">
            <a:avLst/>
          </a:prstGeom>
        </p:spPr>
      </p:pic>
      <p:sp>
        <p:nvSpPr>
          <p:cNvPr id="25" name="Espace réservé du texte 5">
            <a:extLst>
              <a:ext uri="{FF2B5EF4-FFF2-40B4-BE49-F238E27FC236}">
                <a16:creationId xmlns:a16="http://schemas.microsoft.com/office/drawing/2014/main" id="{9A34C372-DA58-0459-A33B-1A531050DC2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0171" y="2195239"/>
            <a:ext cx="3117850" cy="261485"/>
          </a:xfrm>
        </p:spPr>
        <p:txBody>
          <a:bodyPr/>
          <a:lstStyle/>
          <a:p>
            <a:r>
              <a:rPr lang="fr-FR" dirty="0"/>
              <a:t>EN SAVOIR   PLUS</a:t>
            </a:r>
          </a:p>
        </p:txBody>
      </p:sp>
      <p:pic>
        <p:nvPicPr>
          <p:cNvPr id="26" name="Espace réservé pour une image  8">
            <a:extLst>
              <a:ext uri="{FF2B5EF4-FFF2-40B4-BE49-F238E27FC236}">
                <a16:creationId xmlns:a16="http://schemas.microsoft.com/office/drawing/2014/main" id="{E6FA943B-426A-D3E0-62E2-BDCAE2AF31E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21218" r="-21218"/>
          <a:stretch/>
        </p:blipFill>
        <p:spPr>
          <a:xfrm>
            <a:off x="3277461" y="2028375"/>
            <a:ext cx="1168067" cy="802179"/>
          </a:xfrm>
          <a:prstGeom prst="rect">
            <a:avLst/>
          </a:prstGeom>
        </p:spPr>
      </p:pic>
      <p:sp>
        <p:nvSpPr>
          <p:cNvPr id="15" name="Titre 14"/>
          <p:cNvSpPr>
            <a:spLocks noGrp="1"/>
          </p:cNvSpPr>
          <p:nvPr>
            <p:ph type="title"/>
          </p:nvPr>
        </p:nvSpPr>
        <p:spPr>
          <a:xfrm>
            <a:off x="5482318" y="3886782"/>
            <a:ext cx="5072289" cy="149641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sz="2400" dirty="0"/>
              <a:t>CONDUCTRICE / CONDUCTEUR LIVREUR A LA BSCC EN REGION RHÔNE-ALPES</a:t>
            </a:r>
            <a:r>
              <a:rPr lang="fr-FR" sz="2800" dirty="0"/>
              <a:t>,</a:t>
            </a:r>
            <a:br>
              <a:rPr lang="fr-FR" sz="2800" dirty="0"/>
            </a:br>
            <a:r>
              <a:rPr lang="fr-FR" sz="2800" dirty="0">
                <a:solidFill>
                  <a:srgbClr val="E52332"/>
                </a:solidFill>
              </a:rPr>
              <a:t>ET SI C’ÉTAIT</a:t>
            </a:r>
            <a:br>
              <a:rPr lang="fr-FR" sz="2800" dirty="0">
                <a:solidFill>
                  <a:srgbClr val="E52332"/>
                </a:solidFill>
              </a:rPr>
            </a:br>
            <a:r>
              <a:rPr lang="fr-FR" sz="2800" dirty="0">
                <a:solidFill>
                  <a:srgbClr val="E52332"/>
                </a:solidFill>
              </a:rPr>
              <a:t>VOUS ?</a:t>
            </a:r>
            <a:br>
              <a:rPr lang="fr-FR" sz="2800" dirty="0"/>
            </a:br>
            <a:endParaRPr lang="fr-FR" sz="2800" dirty="0"/>
          </a:p>
        </p:txBody>
      </p:sp>
      <p:sp>
        <p:nvSpPr>
          <p:cNvPr id="20" name="Espace réservé du contenu 1">
            <a:extLst>
              <a:ext uri="{FF2B5EF4-FFF2-40B4-BE49-F238E27FC236}">
                <a16:creationId xmlns:a16="http://schemas.microsoft.com/office/drawing/2014/main" id="{A2DC4CBF-9541-4B99-7F9B-DF959C63BE38}"/>
              </a:ext>
            </a:extLst>
          </p:cNvPr>
          <p:cNvSpPr txBox="1">
            <a:spLocks/>
          </p:cNvSpPr>
          <p:nvPr/>
        </p:nvSpPr>
        <p:spPr>
          <a:xfrm>
            <a:off x="230171" y="2842188"/>
            <a:ext cx="4531659" cy="414262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1007943" rtl="0" eaLnBrk="1" latinLnBrk="0" hangingPunct="1">
              <a:lnSpc>
                <a:spcPts val="1060"/>
              </a:lnSpc>
              <a:spcBef>
                <a:spcPts val="1102"/>
              </a:spcBef>
              <a:buFontTx/>
              <a:buNone/>
              <a:defRPr sz="800" b="0" i="0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1pPr>
            <a:lvl2pPr marL="0" indent="-63450" algn="l" defTabSz="1007943" rtl="0" eaLnBrk="1" latinLnBrk="0" hangingPunct="1">
              <a:lnSpc>
                <a:spcPts val="1060"/>
              </a:lnSpc>
              <a:spcBef>
                <a:spcPts val="1151"/>
              </a:spcBef>
              <a:buSzPct val="50000"/>
              <a:buFontTx/>
              <a:buBlip>
                <a:blip r:embed="rId6"/>
              </a:buBlip>
              <a:defRPr sz="800" b="0" i="0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2pPr>
            <a:lvl3pPr marL="1007943" indent="0" algn="l" defTabSz="1007943" rtl="0" eaLnBrk="1" latinLnBrk="0" hangingPunct="1">
              <a:lnSpc>
                <a:spcPts val="1060"/>
              </a:lnSpc>
              <a:spcBef>
                <a:spcPts val="551"/>
              </a:spcBef>
              <a:buFontTx/>
              <a:buNone/>
              <a:defRPr sz="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1511914" indent="0" algn="l" defTabSz="1007943" rtl="0" eaLnBrk="1" latinLnBrk="0" hangingPunct="1">
              <a:lnSpc>
                <a:spcPts val="1060"/>
              </a:lnSpc>
              <a:spcBef>
                <a:spcPts val="551"/>
              </a:spcBef>
              <a:buFontTx/>
              <a:buNone/>
              <a:defRPr sz="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 marL="2015886" indent="0" algn="l" defTabSz="1007943" rtl="0" eaLnBrk="1" latinLnBrk="0" hangingPunct="1">
              <a:lnSpc>
                <a:spcPts val="1060"/>
              </a:lnSpc>
              <a:spcBef>
                <a:spcPts val="551"/>
              </a:spcBef>
              <a:buFontTx/>
              <a:buNone/>
              <a:defRPr sz="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00" dirty="0"/>
              <a:t>Rendez-vous sur le site intranet  </a:t>
            </a:r>
          </a:p>
          <a:p>
            <a:pPr lvl="1" indent="-62865"/>
            <a:r>
              <a:rPr lang="fr-FR" sz="1000" dirty="0"/>
              <a:t> Pour trouver et contacter votre espace mobilité  et recrutement groupe (EMRG) </a:t>
            </a:r>
          </a:p>
          <a:p>
            <a:pPr lvl="1" indent="-62865"/>
            <a:r>
              <a:rPr lang="fr-FR" sz="1000" dirty="0"/>
              <a:t> Pour rechercher des informations sur les métiers, les parcours professionnels,  les dispositifs de mobilité : </a:t>
            </a:r>
            <a:r>
              <a:rPr lang="fr-FR" sz="1000" b="1" dirty="0">
                <a:solidFill>
                  <a:schemeClr val="accent1">
                    <a:lumMod val="75000"/>
                  </a:schemeClr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https://www.rh.laposte.fr</a:t>
            </a:r>
            <a:endParaRPr lang="fr-FR" sz="10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r-FR" sz="1000" dirty="0"/>
              <a:t>Pour plus d’informations sur le parcours, un webinaire est proposé:</a:t>
            </a:r>
          </a:p>
          <a:p>
            <a:pPr marR="10160" algn="ctr">
              <a:lnSpc>
                <a:spcPct val="100000"/>
              </a:lnSpc>
              <a:spcBef>
                <a:spcPts val="330"/>
              </a:spcBef>
            </a:pPr>
            <a:endParaRPr lang="fr-FR" sz="1000" b="1" spc="-20" dirty="0">
              <a:solidFill>
                <a:srgbClr val="FFFFFF"/>
              </a:solidFill>
              <a:latin typeface="Montserrat"/>
              <a:cs typeface="Montserrat"/>
            </a:endParaRPr>
          </a:p>
          <a:p>
            <a:pPr marR="10160" algn="ctr">
              <a:lnSpc>
                <a:spcPct val="100000"/>
              </a:lnSpc>
              <a:spcBef>
                <a:spcPts val="0"/>
              </a:spcBef>
            </a:pPr>
            <a:r>
              <a:rPr lang="fr-FR" sz="1000" b="1" spc="-20" dirty="0">
                <a:solidFill>
                  <a:srgbClr val="FFFFFF"/>
                </a:solidFill>
                <a:latin typeface="Montserrat"/>
                <a:cs typeface="Montserrat"/>
              </a:rPr>
              <a:t>LE 24 FEVRIER 2026  DE 12H à 13H</a:t>
            </a:r>
          </a:p>
          <a:p>
            <a:pPr marR="10160" algn="ctr">
              <a:lnSpc>
                <a:spcPct val="100000"/>
              </a:lnSpc>
              <a:spcBef>
                <a:spcPts val="0"/>
              </a:spcBef>
            </a:pPr>
            <a:endParaRPr lang="fr-FR" sz="1000" b="1" spc="-20" dirty="0">
              <a:solidFill>
                <a:srgbClr val="FFFFFF"/>
              </a:solidFill>
              <a:latin typeface="Montserrat"/>
              <a:cs typeface="Montserrat"/>
            </a:endParaRPr>
          </a:p>
          <a:p>
            <a:pPr marR="10160">
              <a:lnSpc>
                <a:spcPct val="100000"/>
              </a:lnSpc>
              <a:spcBef>
                <a:spcPts val="0"/>
              </a:spcBef>
            </a:pPr>
            <a:r>
              <a:rPr lang="fr-FR" b="1" dirty="0"/>
              <a:t>Rejoindre le webinaire :</a:t>
            </a:r>
          </a:p>
          <a:p>
            <a:r>
              <a:rPr lang="fr-FR" u="sng" dirty="0">
                <a:hlinkClick r:id="rId8" tooltip="Meeting join"/>
              </a:rPr>
              <a:t>https://teams.microsoft.com/meet/38856073390488?p=YKokoJ4RyHwRYbf5DC</a:t>
            </a:r>
            <a:r>
              <a:rPr lang="fr-FR" dirty="0"/>
              <a:t> </a:t>
            </a:r>
          </a:p>
          <a:p>
            <a:r>
              <a:rPr lang="fr-FR" dirty="0"/>
              <a:t>Numéro de réunion : 388 560 733 904 88      Code secret : As2Az7eB</a:t>
            </a:r>
          </a:p>
          <a:p>
            <a:r>
              <a:rPr lang="fr-FR" b="1" dirty="0"/>
              <a:t>Participer par téléphone</a:t>
            </a:r>
            <a:r>
              <a:rPr lang="fr-FR" dirty="0"/>
              <a:t> </a:t>
            </a:r>
          </a:p>
          <a:p>
            <a:r>
              <a:rPr lang="fr-FR" u="sng" dirty="0">
                <a:hlinkClick r:id="rId9"/>
              </a:rPr>
              <a:t>+33 1 70 99 53 79,,171781294#</a:t>
            </a:r>
            <a:r>
              <a:rPr lang="fr-FR" dirty="0"/>
              <a:t> France, All locations </a:t>
            </a:r>
          </a:p>
          <a:p>
            <a:r>
              <a:rPr lang="fr-FR" u="sng" dirty="0">
                <a:hlinkClick r:id="rId10"/>
              </a:rPr>
              <a:t>Trouver un numéro local</a:t>
            </a:r>
            <a:r>
              <a:rPr lang="fr-FR" dirty="0"/>
              <a:t> </a:t>
            </a:r>
          </a:p>
          <a:p>
            <a:r>
              <a:rPr lang="fr-FR" dirty="0"/>
              <a:t>Numéro de conférence téléphonique : 171 781 294# </a:t>
            </a:r>
          </a:p>
          <a:p>
            <a:endParaRPr lang="fr-FR" sz="800" b="1" spc="-20" dirty="0">
              <a:solidFill>
                <a:srgbClr val="FFFFFF"/>
              </a:solidFill>
              <a:latin typeface="Montserrat"/>
              <a:cs typeface="Montserrat"/>
            </a:endParaRPr>
          </a:p>
          <a:p>
            <a:pPr marR="8890" algn="ctr">
              <a:lnSpc>
                <a:spcPct val="100000"/>
              </a:lnSpc>
              <a:spcBef>
                <a:spcPts val="95"/>
              </a:spcBef>
            </a:pPr>
            <a:endParaRPr lang="fr-FR" spc="5" dirty="0">
              <a:solidFill>
                <a:srgbClr val="6D6E71"/>
              </a:solidFill>
              <a:latin typeface="Montserrat"/>
            </a:endParaRPr>
          </a:p>
          <a:p>
            <a:pPr marR="8890" algn="ctr">
              <a:lnSpc>
                <a:spcPct val="100000"/>
              </a:lnSpc>
              <a:spcBef>
                <a:spcPts val="95"/>
              </a:spcBef>
            </a:pPr>
            <a:endParaRPr lang="fr-FR" spc="5" dirty="0">
              <a:solidFill>
                <a:srgbClr val="6D6E71"/>
              </a:solidFill>
              <a:latin typeface="Montserrat"/>
            </a:endParaRPr>
          </a:p>
        </p:txBody>
      </p:sp>
      <p:pic>
        <p:nvPicPr>
          <p:cNvPr id="13" name="Espace réservé pour une image  12" descr="Une image contenant personne, habits, Véhicule terrestre, plein air&#10;&#10;Description générée automatiquement">
            <a:extLst>
              <a:ext uri="{FF2B5EF4-FFF2-40B4-BE49-F238E27FC236}">
                <a16:creationId xmlns:a16="http://schemas.microsoft.com/office/drawing/2014/main" id="{509F8D06-A85A-2596-9F65-1996961A865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11"/>
          <a:srcRect l="19578" r="19578"/>
          <a:stretch>
            <a:fillRect/>
          </a:stretch>
        </p:blipFill>
        <p:spPr>
          <a:xfrm>
            <a:off x="5345113" y="0"/>
            <a:ext cx="5346700" cy="3379413"/>
          </a:xfrm>
        </p:spPr>
      </p:pic>
      <p:pic>
        <p:nvPicPr>
          <p:cNvPr id="7" name="Image 6" descr="Une image contenant capture d’écran, noir et blanc, motif, texte">
            <a:extLst>
              <a:ext uri="{FF2B5EF4-FFF2-40B4-BE49-F238E27FC236}">
                <a16:creationId xmlns:a16="http://schemas.microsoft.com/office/drawing/2014/main" id="{C14807DF-B024-D216-6BAE-9640D341479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62774" y="6599352"/>
            <a:ext cx="770929" cy="77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329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ZoneTexte 42">
            <a:extLst>
              <a:ext uri="{FF2B5EF4-FFF2-40B4-BE49-F238E27FC236}">
                <a16:creationId xmlns:a16="http://schemas.microsoft.com/office/drawing/2014/main" id="{79F678F6-74B8-8F4D-FBA2-B9888C3D70B1}"/>
              </a:ext>
            </a:extLst>
          </p:cNvPr>
          <p:cNvSpPr txBox="1"/>
          <p:nvPr/>
        </p:nvSpPr>
        <p:spPr>
          <a:xfrm>
            <a:off x="-23290" y="-52943"/>
            <a:ext cx="2127511" cy="828045"/>
          </a:xfrm>
          <a:prstGeom prst="rect">
            <a:avLst/>
          </a:prstGeom>
          <a:noFill/>
        </p:spPr>
        <p:txBody>
          <a:bodyPr wrap="square" lIns="0" tIns="432000" rIns="0" bIns="0" anchor="t">
            <a:noAutofit/>
          </a:bodyPr>
          <a:lstStyle/>
          <a:p>
            <a:pPr algn="ctr"/>
            <a:r>
              <a:rPr lang="fr-FR" sz="1600" b="1" dirty="0">
                <a:solidFill>
                  <a:schemeClr val="bg1"/>
                </a:solidFill>
                <a:latin typeface="Montserrat" panose="00000500000000000000" pitchFamily="2" charset="0"/>
              </a:rPr>
              <a:t>POUR POSTULER</a:t>
            </a:r>
            <a:r>
              <a:rPr lang="fr-FR" sz="1600" b="1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 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B660970A-5F91-1290-24EC-96D2A4881772}"/>
              </a:ext>
            </a:extLst>
          </p:cNvPr>
          <p:cNvSpPr txBox="1"/>
          <p:nvPr/>
        </p:nvSpPr>
        <p:spPr>
          <a:xfrm>
            <a:off x="2127511" y="-8313"/>
            <a:ext cx="2174543" cy="828045"/>
          </a:xfrm>
          <a:prstGeom prst="rect">
            <a:avLst/>
          </a:prstGeom>
          <a:noFill/>
        </p:spPr>
        <p:txBody>
          <a:bodyPr wrap="square" lIns="0" tIns="432000" rIns="0" bIns="0" anchor="t">
            <a:noAutofit/>
          </a:bodyPr>
          <a:lstStyle/>
          <a:p>
            <a:pPr algn="ctr"/>
            <a:r>
              <a:rPr lang="fr-FR" sz="1600" b="1" dirty="0">
                <a:solidFill>
                  <a:schemeClr val="bg1"/>
                </a:solidFill>
                <a:latin typeface="Montserrat" panose="00000500000000000000" pitchFamily="2" charset="0"/>
              </a:rPr>
              <a:t>LE MÉTIER</a:t>
            </a:r>
            <a:endParaRPr lang="fr-FR" sz="1600" b="1" i="0" dirty="0">
              <a:solidFill>
                <a:schemeClr val="bg1"/>
              </a:solidFill>
              <a:effectLst/>
              <a:latin typeface="Montserrat" panose="00000500000000000000" pitchFamily="2" charset="0"/>
            </a:endParaRP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AC59B1FE-71A5-49E2-15DE-5A5D346DEB60}"/>
              </a:ext>
            </a:extLst>
          </p:cNvPr>
          <p:cNvSpPr txBox="1"/>
          <p:nvPr/>
        </p:nvSpPr>
        <p:spPr>
          <a:xfrm>
            <a:off x="4313408" y="-124035"/>
            <a:ext cx="2140309" cy="828045"/>
          </a:xfrm>
          <a:prstGeom prst="rect">
            <a:avLst/>
          </a:prstGeom>
          <a:noFill/>
        </p:spPr>
        <p:txBody>
          <a:bodyPr wrap="square" lIns="0" tIns="432000" rIns="0" bIns="0" anchor="t">
            <a:noAutofit/>
          </a:bodyPr>
          <a:lstStyle/>
          <a:p>
            <a:pPr marL="0" lvl="1" algn="ctr"/>
            <a:r>
              <a:rPr lang="fr-FR" sz="1600" b="1" dirty="0">
                <a:solidFill>
                  <a:schemeClr val="bg1"/>
                </a:solidFill>
                <a:latin typeface="Montserrat" panose="00000500000000000000" pitchFamily="2" charset="0"/>
              </a:rPr>
              <a:t>PROFIL RECHERCHÉ</a:t>
            </a:r>
            <a:endParaRPr lang="fr-FR" sz="1600" b="1" i="0" dirty="0">
              <a:solidFill>
                <a:schemeClr val="bg1"/>
              </a:solidFill>
              <a:effectLst/>
              <a:latin typeface="Montserrat" panose="00000500000000000000" pitchFamily="2" charset="0"/>
            </a:endParaRP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B908BD3F-FFF2-BCEF-D83D-2E727C6DBFA3}"/>
              </a:ext>
            </a:extLst>
          </p:cNvPr>
          <p:cNvSpPr txBox="1"/>
          <p:nvPr/>
        </p:nvSpPr>
        <p:spPr>
          <a:xfrm>
            <a:off x="6442363" y="-8313"/>
            <a:ext cx="2121939" cy="828045"/>
          </a:xfrm>
          <a:prstGeom prst="rect">
            <a:avLst/>
          </a:prstGeom>
          <a:noFill/>
        </p:spPr>
        <p:txBody>
          <a:bodyPr wrap="square" lIns="0" tIns="432000" rIns="0" bIns="0" anchor="t">
            <a:noAutofit/>
          </a:bodyPr>
          <a:lstStyle/>
          <a:p>
            <a:pPr marL="0" lvl="1" algn="ctr"/>
            <a:endParaRPr lang="fr-FR" sz="1600" b="1" i="0" dirty="0">
              <a:solidFill>
                <a:schemeClr val="bg1"/>
              </a:solidFill>
              <a:effectLst/>
              <a:latin typeface="Montserrat" panose="00000500000000000000" pitchFamily="2" charset="0"/>
            </a:endParaRP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2C34A797-3318-C8C1-5964-E84701B8B650}"/>
              </a:ext>
            </a:extLst>
          </p:cNvPr>
          <p:cNvSpPr txBox="1"/>
          <p:nvPr/>
        </p:nvSpPr>
        <p:spPr>
          <a:xfrm>
            <a:off x="8710392" y="-105710"/>
            <a:ext cx="1979461" cy="828045"/>
          </a:xfrm>
          <a:prstGeom prst="rect">
            <a:avLst/>
          </a:prstGeom>
          <a:noFill/>
        </p:spPr>
        <p:txBody>
          <a:bodyPr wrap="square" lIns="0" tIns="432000" rIns="0" bIns="0" anchor="t">
            <a:noAutofit/>
          </a:bodyPr>
          <a:lstStyle/>
          <a:p>
            <a:pPr marL="0" lvl="1" algn="ctr"/>
            <a:r>
              <a:rPr lang="fr-FR" sz="1600" b="1" i="0" dirty="0">
                <a:solidFill>
                  <a:schemeClr val="bg1"/>
                </a:solidFill>
                <a:latin typeface="Montserrat" panose="00000500000000000000" pitchFamily="2" charset="0"/>
              </a:rPr>
              <a:t>LES ÉTAPES</a:t>
            </a:r>
            <a:endParaRPr lang="fr-FR" sz="1600" b="1" i="0" dirty="0">
              <a:solidFill>
                <a:schemeClr val="bg1"/>
              </a:solidFill>
              <a:effectLst/>
              <a:latin typeface="Montserrat" panose="00000500000000000000" pitchFamily="2" charset="0"/>
            </a:endParaRPr>
          </a:p>
        </p:txBody>
      </p:sp>
      <p:sp>
        <p:nvSpPr>
          <p:cNvPr id="35" name="object 2"/>
          <p:cNvSpPr txBox="1"/>
          <p:nvPr/>
        </p:nvSpPr>
        <p:spPr>
          <a:xfrm>
            <a:off x="252464" y="1746597"/>
            <a:ext cx="2341492" cy="31624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8890" lvl="1" defTabSz="1007943">
              <a:lnSpc>
                <a:spcPts val="1000"/>
              </a:lnSpc>
              <a:spcBef>
                <a:spcPts val="600"/>
              </a:spcBef>
            </a:pPr>
            <a:r>
              <a:rPr lang="fr-FR" sz="1000" b="1" dirty="0">
                <a:solidFill>
                  <a:srgbClr val="164194"/>
                </a:solidFill>
                <a:latin typeface="Montserrat" panose="00000500000000000000" pitchFamily="2" charset="0"/>
              </a:rPr>
              <a:t>Le Groupe La Poste vous accompagne et vous propose de changer de métier en bénéficiant d’une mobilité professionnelle accompagnée et sécurisée dans le cadre d’un parcours pionnier !</a:t>
            </a:r>
          </a:p>
          <a:p>
            <a:pPr marL="12700" marR="8890">
              <a:lnSpc>
                <a:spcPct val="106100"/>
              </a:lnSpc>
              <a:spcBef>
                <a:spcPts val="100"/>
              </a:spcBef>
            </a:pPr>
            <a:endParaRPr lang="fr-FR" sz="1000" b="1" spc="-70" dirty="0">
              <a:solidFill>
                <a:srgbClr val="6D6E71"/>
              </a:solidFill>
              <a:latin typeface="Montserrat" panose="00000500000000000000" pitchFamily="2" charset="0"/>
              <a:cs typeface="Montserrat"/>
            </a:endParaRPr>
          </a:p>
          <a:p>
            <a:pPr marL="12700" marR="8890">
              <a:lnSpc>
                <a:spcPct val="106100"/>
              </a:lnSpc>
              <a:spcBef>
                <a:spcPts val="100"/>
              </a:spcBef>
            </a:pPr>
            <a:r>
              <a:rPr lang="fr-FR" sz="1000" dirty="0">
                <a:latin typeface="Montserrat" panose="00000500000000000000" pitchFamily="2" charset="0"/>
              </a:rPr>
              <a:t>Vous avez 3 ans d’ancienneté à La Poste et un an dans votre grade actuel. Alors devenez Conductrice / Conducteur livreur à la BSCC</a:t>
            </a:r>
          </a:p>
          <a:p>
            <a:endParaRPr lang="fr-FR" sz="1000" dirty="0">
              <a:latin typeface="Montserrat" panose="00000500000000000000" pitchFamily="2" charset="0"/>
            </a:endParaRPr>
          </a:p>
          <a:p>
            <a:r>
              <a:rPr lang="fr-FR" sz="1000" dirty="0">
                <a:latin typeface="Montserrat" panose="00000500000000000000" pitchFamily="2" charset="0"/>
              </a:rPr>
              <a:t>Si vous êtes retenu(e) à l’issue de la sélection, vous serez </a:t>
            </a:r>
            <a:r>
              <a:rPr lang="fr-FR" sz="1000" b="1" dirty="0">
                <a:solidFill>
                  <a:srgbClr val="164194"/>
                </a:solidFill>
                <a:latin typeface="Montserrat" panose="00000500000000000000" pitchFamily="2" charset="0"/>
              </a:rPr>
              <a:t>formé(e) </a:t>
            </a:r>
            <a:r>
              <a:rPr lang="fr-FR" sz="1000" dirty="0">
                <a:latin typeface="Montserrat" panose="00000500000000000000" pitchFamily="2" charset="0"/>
              </a:rPr>
              <a:t>pour obtenir une certification externe. </a:t>
            </a:r>
          </a:p>
          <a:p>
            <a:endParaRPr lang="fr-FR" sz="1000" dirty="0">
              <a:latin typeface="Montserrat" panose="00000500000000000000" pitchFamily="2" charset="0"/>
            </a:endParaRPr>
          </a:p>
          <a:p>
            <a:r>
              <a:rPr lang="fr-FR" sz="1000" dirty="0">
                <a:latin typeface="Montserrat" panose="00000500000000000000" pitchFamily="2" charset="0"/>
              </a:rPr>
              <a:t>Vous bénéficierez à l’obtention de cette </a:t>
            </a:r>
            <a:r>
              <a:rPr lang="fr-FR" sz="1000" b="1" dirty="0">
                <a:solidFill>
                  <a:srgbClr val="164194"/>
                </a:solidFill>
                <a:latin typeface="Montserrat" panose="00000500000000000000" pitchFamily="2" charset="0"/>
              </a:rPr>
              <a:t>certification, </a:t>
            </a:r>
            <a:r>
              <a:rPr lang="fr-FR" sz="1000" dirty="0">
                <a:latin typeface="Montserrat" panose="00000500000000000000" pitchFamily="2" charset="0"/>
              </a:rPr>
              <a:t>du dispositif de </a:t>
            </a:r>
            <a:r>
              <a:rPr lang="fr-FR" sz="1000" b="1" dirty="0">
                <a:solidFill>
                  <a:srgbClr val="164194"/>
                </a:solidFill>
                <a:latin typeface="Montserrat" panose="00000500000000000000" pitchFamily="2" charset="0"/>
              </a:rPr>
              <a:t>promotion</a:t>
            </a:r>
            <a:r>
              <a:rPr lang="fr-FR" sz="1000" dirty="0">
                <a:latin typeface="Montserrat" panose="00000500000000000000" pitchFamily="2" charset="0"/>
              </a:rPr>
              <a:t> pour accéder au niveau II-1. </a:t>
            </a:r>
          </a:p>
          <a:p>
            <a:endParaRPr lang="fr-FR" sz="1000" dirty="0">
              <a:latin typeface="Montserrat" panose="00000500000000000000" pitchFamily="2" charset="0"/>
            </a:endParaRPr>
          </a:p>
        </p:txBody>
      </p:sp>
      <p:sp>
        <p:nvSpPr>
          <p:cNvPr id="53" name="object 34"/>
          <p:cNvSpPr/>
          <p:nvPr/>
        </p:nvSpPr>
        <p:spPr>
          <a:xfrm>
            <a:off x="6017746" y="4160799"/>
            <a:ext cx="125717" cy="1257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fr-FR" sz="800" b="1" dirty="0">
                <a:solidFill>
                  <a:schemeClr val="bg1"/>
                </a:solidFill>
                <a:latin typeface="Montserrat" panose="00000500000000000000" pitchFamily="2" charset="0"/>
              </a:rPr>
              <a:t>1</a:t>
            </a:r>
            <a:endParaRPr sz="800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54" name="object 39"/>
          <p:cNvSpPr/>
          <p:nvPr/>
        </p:nvSpPr>
        <p:spPr>
          <a:xfrm>
            <a:off x="6862189" y="2761945"/>
            <a:ext cx="0" cy="313055"/>
          </a:xfrm>
          <a:custGeom>
            <a:avLst/>
            <a:gdLst/>
            <a:ahLst/>
            <a:cxnLst/>
            <a:rect l="l" t="t" r="r" b="b"/>
            <a:pathLst>
              <a:path h="313054">
                <a:moveTo>
                  <a:pt x="0" y="0"/>
                </a:moveTo>
                <a:lnTo>
                  <a:pt x="0" y="312724"/>
                </a:lnTo>
              </a:path>
            </a:pathLst>
          </a:custGeom>
          <a:ln w="5740">
            <a:solidFill>
              <a:srgbClr val="F15A29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anose="00000500000000000000" pitchFamily="2" charset="0"/>
            </a:endParaRPr>
          </a:p>
        </p:txBody>
      </p:sp>
      <p:sp>
        <p:nvSpPr>
          <p:cNvPr id="57" name="object 48"/>
          <p:cNvSpPr/>
          <p:nvPr/>
        </p:nvSpPr>
        <p:spPr>
          <a:xfrm>
            <a:off x="6817540" y="2597416"/>
            <a:ext cx="125717" cy="1257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fr-FR" sz="800" b="1" dirty="0">
                <a:solidFill>
                  <a:schemeClr val="bg1"/>
                </a:solidFill>
                <a:latin typeface="Montserrat" panose="00000500000000000000" pitchFamily="2" charset="0"/>
              </a:rPr>
              <a:t>2</a:t>
            </a:r>
            <a:endParaRPr sz="800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59" name="object 55"/>
          <p:cNvSpPr/>
          <p:nvPr/>
        </p:nvSpPr>
        <p:spPr>
          <a:xfrm rot="5400000">
            <a:off x="8159375" y="2624906"/>
            <a:ext cx="261654" cy="1120307"/>
          </a:xfrm>
          <a:custGeom>
            <a:avLst/>
            <a:gdLst/>
            <a:ahLst/>
            <a:cxnLst/>
            <a:rect l="l" t="t" r="r" b="b"/>
            <a:pathLst>
              <a:path h="1343025">
                <a:moveTo>
                  <a:pt x="0" y="0"/>
                </a:moveTo>
                <a:lnTo>
                  <a:pt x="0" y="1342910"/>
                </a:lnTo>
              </a:path>
            </a:pathLst>
          </a:custGeom>
          <a:ln w="5740">
            <a:solidFill>
              <a:srgbClr val="00B050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anose="00000500000000000000" pitchFamily="2" charset="0"/>
            </a:endParaRPr>
          </a:p>
        </p:txBody>
      </p:sp>
      <p:sp>
        <p:nvSpPr>
          <p:cNvPr id="69" name="object 50"/>
          <p:cNvSpPr/>
          <p:nvPr/>
        </p:nvSpPr>
        <p:spPr>
          <a:xfrm>
            <a:off x="7604318" y="3958097"/>
            <a:ext cx="125730" cy="125730"/>
          </a:xfrm>
          <a:custGeom>
            <a:avLst/>
            <a:gdLst/>
            <a:ahLst/>
            <a:cxnLst/>
            <a:rect l="l" t="t" r="r" b="b"/>
            <a:pathLst>
              <a:path w="125730" h="125729">
                <a:moveTo>
                  <a:pt x="62865" y="0"/>
                </a:moveTo>
                <a:lnTo>
                  <a:pt x="38394" y="4939"/>
                </a:lnTo>
                <a:lnTo>
                  <a:pt x="18411" y="18410"/>
                </a:lnTo>
                <a:lnTo>
                  <a:pt x="4939" y="38388"/>
                </a:lnTo>
                <a:lnTo>
                  <a:pt x="0" y="62852"/>
                </a:lnTo>
                <a:lnTo>
                  <a:pt x="4939" y="87315"/>
                </a:lnTo>
                <a:lnTo>
                  <a:pt x="18411" y="107294"/>
                </a:lnTo>
                <a:lnTo>
                  <a:pt x="38394" y="120764"/>
                </a:lnTo>
                <a:lnTo>
                  <a:pt x="62865" y="125704"/>
                </a:lnTo>
                <a:lnTo>
                  <a:pt x="87328" y="120764"/>
                </a:lnTo>
                <a:lnTo>
                  <a:pt x="107307" y="107294"/>
                </a:lnTo>
                <a:lnTo>
                  <a:pt x="120777" y="87315"/>
                </a:lnTo>
                <a:lnTo>
                  <a:pt x="125717" y="62852"/>
                </a:lnTo>
                <a:lnTo>
                  <a:pt x="120777" y="38388"/>
                </a:lnTo>
                <a:lnTo>
                  <a:pt x="107307" y="18410"/>
                </a:lnTo>
                <a:lnTo>
                  <a:pt x="87328" y="4939"/>
                </a:lnTo>
                <a:lnTo>
                  <a:pt x="62865" y="0"/>
                </a:lnTo>
                <a:close/>
              </a:path>
            </a:pathLst>
          </a:custGeom>
          <a:solidFill>
            <a:srgbClr val="1B75BC"/>
          </a:solidFill>
        </p:spPr>
        <p:txBody>
          <a:bodyPr wrap="square" lIns="0" tIns="0" rIns="0" bIns="0" rtlCol="0"/>
          <a:lstStyle/>
          <a:p>
            <a:pPr algn="ctr"/>
            <a:r>
              <a:rPr lang="fr-FR" sz="800" b="1" dirty="0">
                <a:solidFill>
                  <a:schemeClr val="bg1"/>
                </a:solidFill>
                <a:latin typeface="Montserrat" panose="00000500000000000000" pitchFamily="2" charset="0"/>
              </a:rPr>
              <a:t>3</a:t>
            </a:r>
            <a:endParaRPr sz="800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90" name="object 45"/>
          <p:cNvSpPr/>
          <p:nvPr/>
        </p:nvSpPr>
        <p:spPr>
          <a:xfrm flipH="1">
            <a:off x="7629690" y="2664681"/>
            <a:ext cx="74694" cy="410511"/>
          </a:xfrm>
          <a:custGeom>
            <a:avLst/>
            <a:gdLst/>
            <a:ahLst/>
            <a:cxnLst/>
            <a:rect l="l" t="t" r="r" b="b"/>
            <a:pathLst>
              <a:path h="789939">
                <a:moveTo>
                  <a:pt x="0" y="0"/>
                </a:moveTo>
                <a:lnTo>
                  <a:pt x="0" y="789736"/>
                </a:lnTo>
              </a:path>
            </a:pathLst>
          </a:custGeom>
          <a:ln w="5740">
            <a:solidFill>
              <a:srgbClr val="00B050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anose="00000500000000000000" pitchFamily="2" charset="0"/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213668" y="5781749"/>
            <a:ext cx="2146045" cy="1228766"/>
            <a:chOff x="102892" y="5545012"/>
            <a:chExt cx="2146045" cy="1228766"/>
          </a:xfrm>
        </p:grpSpPr>
        <p:grpSp>
          <p:nvGrpSpPr>
            <p:cNvPr id="2" name="Groupe 1"/>
            <p:cNvGrpSpPr/>
            <p:nvPr/>
          </p:nvGrpSpPr>
          <p:grpSpPr>
            <a:xfrm>
              <a:off x="102892" y="5545012"/>
              <a:ext cx="2146045" cy="1228766"/>
              <a:chOff x="102892" y="5545012"/>
              <a:chExt cx="2146045" cy="1228766"/>
            </a:xfrm>
          </p:grpSpPr>
          <p:sp>
            <p:nvSpPr>
              <p:cNvPr id="8" name="Rectangle : coins arrondis 7">
                <a:extLst>
                  <a:ext uri="{FF2B5EF4-FFF2-40B4-BE49-F238E27FC236}">
                    <a16:creationId xmlns:a16="http://schemas.microsoft.com/office/drawing/2014/main" id="{D5CB43F4-0C41-51CB-26A6-D557C375F8D8}"/>
                  </a:ext>
                </a:extLst>
              </p:cNvPr>
              <p:cNvSpPr/>
              <p:nvPr/>
            </p:nvSpPr>
            <p:spPr>
              <a:xfrm>
                <a:off x="102892" y="5545012"/>
                <a:ext cx="2146045" cy="1228766"/>
              </a:xfrm>
              <a:prstGeom prst="roundRect">
                <a:avLst>
                  <a:gd name="adj" fmla="val 9343"/>
                </a:avLst>
              </a:prstGeom>
              <a:solidFill>
                <a:srgbClr val="FF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fr-FR">
                  <a:latin typeface="Montserrat" panose="00000500000000000000" pitchFamily="2" charset="0"/>
                </a:endParaRPr>
              </a:p>
            </p:txBody>
          </p:sp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3CDCC242-54E8-108A-B952-7142ED7603BF}"/>
                  </a:ext>
                </a:extLst>
              </p:cNvPr>
              <p:cNvSpPr txBox="1"/>
              <p:nvPr/>
            </p:nvSpPr>
            <p:spPr>
              <a:xfrm>
                <a:off x="242974" y="5644290"/>
                <a:ext cx="1879570" cy="1019510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Autofit/>
              </a:bodyPr>
              <a:lstStyle/>
              <a:p>
                <a:pPr>
                  <a:lnSpc>
                    <a:spcPts val="1300"/>
                  </a:lnSpc>
                </a:pPr>
                <a:r>
                  <a:rPr lang="fr-FR" sz="1200" b="1" dirty="0">
                    <a:solidFill>
                      <a:srgbClr val="FF0C38"/>
                    </a:solidFill>
                    <a:effectLst/>
                    <a:latin typeface="Montserrat Black" panose="00000A00000000000000" pitchFamily="2" charset="0"/>
                  </a:rPr>
                  <a:t>Pour postuler, </a:t>
                </a:r>
                <a:br>
                  <a:rPr lang="fr-FR" sz="1200" b="1" dirty="0">
                    <a:solidFill>
                      <a:srgbClr val="FF0C38"/>
                    </a:solidFill>
                    <a:effectLst/>
                    <a:latin typeface="Montserrat Black" panose="00000A00000000000000" pitchFamily="2" charset="0"/>
                  </a:rPr>
                </a:br>
                <a:r>
                  <a:rPr lang="fr-FR" sz="1200" b="1" dirty="0">
                    <a:solidFill>
                      <a:srgbClr val="FF0C38"/>
                    </a:solidFill>
                    <a:effectLst/>
                    <a:latin typeface="Montserrat Black" panose="00000A00000000000000" pitchFamily="2" charset="0"/>
                  </a:rPr>
                  <a:t>c’est simple : </a:t>
                </a:r>
              </a:p>
              <a:p>
                <a:pPr>
                  <a:lnSpc>
                    <a:spcPts val="1200"/>
                  </a:lnSpc>
                  <a:spcBef>
                    <a:spcPts val="800"/>
                  </a:spcBef>
                </a:pPr>
                <a:r>
                  <a:rPr lang="fr-FR" sz="1100" b="1" dirty="0">
                    <a:solidFill>
                      <a:srgbClr val="164194"/>
                    </a:solidFill>
                    <a:latin typeface="Montserrat Black" panose="00000A00000000000000" pitchFamily="2" charset="0"/>
                  </a:rPr>
                  <a:t>déposez </a:t>
                </a:r>
                <a:br>
                  <a:rPr lang="fr-FR" sz="1100" b="1" dirty="0">
                    <a:solidFill>
                      <a:srgbClr val="164194"/>
                    </a:solidFill>
                    <a:latin typeface="Montserrat Black" panose="00000A00000000000000" pitchFamily="2" charset="0"/>
                  </a:rPr>
                </a:br>
                <a:r>
                  <a:rPr lang="fr-FR" sz="1100" b="1" dirty="0">
                    <a:solidFill>
                      <a:srgbClr val="164194"/>
                    </a:solidFill>
                    <a:latin typeface="Montserrat Black" panose="00000A00000000000000" pitchFamily="2" charset="0"/>
                  </a:rPr>
                  <a:t>votre candidature </a:t>
                </a:r>
                <a:br>
                  <a:rPr lang="fr-FR" sz="1100" b="1" dirty="0">
                    <a:solidFill>
                      <a:srgbClr val="164194"/>
                    </a:solidFill>
                    <a:latin typeface="Montserrat Black" panose="00000A00000000000000" pitchFamily="2" charset="0"/>
                  </a:rPr>
                </a:br>
                <a:r>
                  <a:rPr lang="fr-FR" sz="1100" b="1" dirty="0">
                    <a:solidFill>
                      <a:srgbClr val="164194"/>
                    </a:solidFill>
                    <a:latin typeface="Montserrat Black" panose="00000A00000000000000" pitchFamily="2" charset="0"/>
                  </a:rPr>
                  <a:t>sur la Bourse d’Emplois </a:t>
                </a:r>
                <a:br>
                  <a:rPr lang="fr-FR" sz="1100" b="1" dirty="0">
                    <a:solidFill>
                      <a:srgbClr val="164194"/>
                    </a:solidFill>
                    <a:latin typeface="Montserrat Black" panose="00000A00000000000000" pitchFamily="2" charset="0"/>
                  </a:rPr>
                </a:br>
                <a:r>
                  <a:rPr lang="fr-FR" sz="1100" b="1" dirty="0">
                    <a:solidFill>
                      <a:srgbClr val="164194"/>
                    </a:solidFill>
                    <a:latin typeface="Montserrat Black" panose="00000A00000000000000" pitchFamily="2" charset="0"/>
                  </a:rPr>
                  <a:t>jusqu’au 5 mars 2026</a:t>
                </a:r>
              </a:p>
              <a:p>
                <a:pPr>
                  <a:lnSpc>
                    <a:spcPts val="1200"/>
                  </a:lnSpc>
                  <a:spcBef>
                    <a:spcPts val="800"/>
                  </a:spcBef>
                </a:pPr>
                <a:endParaRPr lang="fr-FR" sz="1100" b="1" dirty="0">
                  <a:solidFill>
                    <a:srgbClr val="164194"/>
                  </a:solidFill>
                  <a:latin typeface="Montserrat Black" panose="00000A00000000000000" pitchFamily="2" charset="0"/>
                </a:endParaRPr>
              </a:p>
            </p:txBody>
          </p:sp>
        </p:grpSp>
        <p:pic>
          <p:nvPicPr>
            <p:cNvPr id="124" name="Image 123">
              <a:extLst>
                <a:ext uri="{FF2B5EF4-FFF2-40B4-BE49-F238E27FC236}">
                  <a16:creationId xmlns:a16="http://schemas.microsoft.com/office/drawing/2014/main" id="{245193A2-E190-96F1-8BEB-DEA9579288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17387" y="5644290"/>
              <a:ext cx="518710" cy="529746"/>
            </a:xfrm>
            <a:prstGeom prst="rect">
              <a:avLst/>
            </a:prstGeom>
          </p:spPr>
        </p:pic>
      </p:grpSp>
      <p:sp>
        <p:nvSpPr>
          <p:cNvPr id="4" name="Rectangle à coins arrondis 3"/>
          <p:cNvSpPr/>
          <p:nvPr/>
        </p:nvSpPr>
        <p:spPr>
          <a:xfrm>
            <a:off x="6586824" y="6071171"/>
            <a:ext cx="3968494" cy="87282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000" dirty="0">
                <a:solidFill>
                  <a:srgbClr val="164194"/>
                </a:solidFill>
                <a:latin typeface="Montserrat Black" panose="00000A00000000000000" pitchFamily="2" charset="0"/>
              </a:rPr>
              <a:t>Votre EMRG vous accompagne dans l’aboutissement de votre projet professionnel en vous proposant les ateliers : « concrétiser son projet professionnel », « se préparer à l’entretien de recrutement ».</a:t>
            </a:r>
          </a:p>
        </p:txBody>
      </p:sp>
      <p:sp>
        <p:nvSpPr>
          <p:cNvPr id="129" name="ZoneTexte 128">
            <a:extLst>
              <a:ext uri="{FF2B5EF4-FFF2-40B4-BE49-F238E27FC236}">
                <a16:creationId xmlns:a16="http://schemas.microsoft.com/office/drawing/2014/main" id="{2C34A797-3318-C8C1-5964-E84701B8B650}"/>
              </a:ext>
            </a:extLst>
          </p:cNvPr>
          <p:cNvSpPr txBox="1"/>
          <p:nvPr/>
        </p:nvSpPr>
        <p:spPr>
          <a:xfrm>
            <a:off x="6573996" y="-92848"/>
            <a:ext cx="1979461" cy="828045"/>
          </a:xfrm>
          <a:prstGeom prst="rect">
            <a:avLst/>
          </a:prstGeom>
          <a:noFill/>
        </p:spPr>
        <p:txBody>
          <a:bodyPr wrap="square" lIns="0" tIns="432000" rIns="0" bIns="0" anchor="t">
            <a:noAutofit/>
          </a:bodyPr>
          <a:lstStyle/>
          <a:p>
            <a:pPr marL="0" lvl="1" algn="ctr"/>
            <a:r>
              <a:rPr lang="fr-FR" sz="1600" b="1" i="0" dirty="0">
                <a:solidFill>
                  <a:schemeClr val="bg1"/>
                </a:solidFill>
                <a:latin typeface="Montserrat" panose="00000500000000000000" pitchFamily="2" charset="0"/>
              </a:rPr>
              <a:t>LE CALENDRIER</a:t>
            </a:r>
            <a:endParaRPr lang="fr-FR" sz="1600" b="1" i="0" dirty="0">
              <a:solidFill>
                <a:schemeClr val="bg1"/>
              </a:solidFill>
              <a:effectLst/>
              <a:latin typeface="Montserrat" panose="00000500000000000000" pitchFamily="2" charset="0"/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4E9065E6-A9D9-E64A-EDA1-51C21939CD98}"/>
              </a:ext>
            </a:extLst>
          </p:cNvPr>
          <p:cNvSpPr txBox="1"/>
          <p:nvPr/>
        </p:nvSpPr>
        <p:spPr>
          <a:xfrm>
            <a:off x="4176022" y="4739822"/>
            <a:ext cx="1212167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/>
              </a:rPr>
              <a:t>Vous accordez une importance particulière à la qualité de service</a:t>
            </a:r>
            <a:endParaRPr lang="fr-FR" dirty="0"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D4C5BE5C-8BAA-1DA2-0C52-A741708B44A4}"/>
              </a:ext>
            </a:extLst>
          </p:cNvPr>
          <p:cNvSpPr txBox="1"/>
          <p:nvPr/>
        </p:nvSpPr>
        <p:spPr>
          <a:xfrm>
            <a:off x="2821395" y="3820438"/>
            <a:ext cx="1264574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fr-FR" sz="800" dirty="0">
                <a:latin typeface="Montserrat"/>
              </a:rPr>
              <a:t>Vous avez le goût de la relation client</a:t>
            </a:r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C14BA2CE-48E1-9DA2-2E9A-BA9E9488C7B4}"/>
              </a:ext>
            </a:extLst>
          </p:cNvPr>
          <p:cNvSpPr txBox="1"/>
          <p:nvPr/>
        </p:nvSpPr>
        <p:spPr>
          <a:xfrm>
            <a:off x="4238579" y="2846175"/>
            <a:ext cx="1206086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fr-FR" sz="800" dirty="0">
                <a:latin typeface="Montserrat"/>
              </a:rPr>
              <a:t>Vous avez une appétence à la conduite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146BB56A-F90E-46A9-5867-A0FF96D6D03C}"/>
              </a:ext>
            </a:extLst>
          </p:cNvPr>
          <p:cNvSpPr txBox="1"/>
          <p:nvPr/>
        </p:nvSpPr>
        <p:spPr>
          <a:xfrm>
            <a:off x="2882525" y="5598595"/>
            <a:ext cx="1214083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fr-FR" sz="800" dirty="0">
                <a:latin typeface="Montserrat"/>
              </a:rPr>
              <a:t>Vous faites preuve de flexibilité </a:t>
            </a:r>
            <a:endParaRPr lang="fr-FR" dirty="0"/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A314101F-05EA-448C-CC5B-304AEE4513F9}"/>
              </a:ext>
            </a:extLst>
          </p:cNvPr>
          <p:cNvSpPr txBox="1"/>
          <p:nvPr/>
        </p:nvSpPr>
        <p:spPr>
          <a:xfrm>
            <a:off x="4320416" y="6418864"/>
            <a:ext cx="1209585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fr-FR" sz="800" dirty="0">
                <a:latin typeface="Montserrat"/>
              </a:rPr>
              <a:t>Vous faites preuve de maitrise de vous au quotidien</a:t>
            </a:r>
          </a:p>
        </p:txBody>
      </p:sp>
      <p:grpSp>
        <p:nvGrpSpPr>
          <p:cNvPr id="14" name="Groupe 13"/>
          <p:cNvGrpSpPr/>
          <p:nvPr/>
        </p:nvGrpSpPr>
        <p:grpSpPr>
          <a:xfrm>
            <a:off x="5953169" y="2146237"/>
            <a:ext cx="4545410" cy="2631298"/>
            <a:chOff x="5924616" y="2109479"/>
            <a:chExt cx="4545410" cy="2617310"/>
          </a:xfrm>
        </p:grpSpPr>
        <p:sp>
          <p:nvSpPr>
            <p:cNvPr id="100" name="object 4"/>
            <p:cNvSpPr/>
            <p:nvPr/>
          </p:nvSpPr>
          <p:spPr>
            <a:xfrm>
              <a:off x="9625897" y="3096071"/>
              <a:ext cx="359194" cy="295275"/>
            </a:xfrm>
            <a:custGeom>
              <a:avLst/>
              <a:gdLst/>
              <a:ahLst/>
              <a:cxnLst/>
              <a:rect l="l" t="t" r="r" b="b"/>
              <a:pathLst>
                <a:path w="282575" h="295275">
                  <a:moveTo>
                    <a:pt x="227761" y="0"/>
                  </a:moveTo>
                  <a:lnTo>
                    <a:pt x="0" y="0"/>
                  </a:lnTo>
                  <a:lnTo>
                    <a:pt x="57073" y="148259"/>
                  </a:lnTo>
                  <a:lnTo>
                    <a:pt x="0" y="294995"/>
                  </a:lnTo>
                  <a:lnTo>
                    <a:pt x="227761" y="294995"/>
                  </a:lnTo>
                  <a:lnTo>
                    <a:pt x="282067" y="147497"/>
                  </a:lnTo>
                  <a:lnTo>
                    <a:pt x="227761" y="0"/>
                  </a:lnTo>
                  <a:close/>
                </a:path>
              </a:pathLst>
            </a:custGeom>
            <a:solidFill>
              <a:srgbClr val="FFCB04"/>
            </a:solidFill>
          </p:spPr>
          <p:txBody>
            <a:bodyPr wrap="square" lIns="0" tIns="0" rIns="0" bIns="0" rtlCol="0"/>
            <a:lstStyle/>
            <a:p>
              <a:endParaRPr>
                <a:latin typeface="Montserrat" panose="00000500000000000000" pitchFamily="2" charset="0"/>
              </a:endParaRPr>
            </a:p>
          </p:txBody>
        </p:sp>
        <p:grpSp>
          <p:nvGrpSpPr>
            <p:cNvPr id="10" name="Groupe 9"/>
            <p:cNvGrpSpPr/>
            <p:nvPr/>
          </p:nvGrpSpPr>
          <p:grpSpPr>
            <a:xfrm>
              <a:off x="5924616" y="2109479"/>
              <a:ext cx="4545410" cy="2617310"/>
              <a:chOff x="6204655" y="2632015"/>
              <a:chExt cx="4545410" cy="2617310"/>
            </a:xfrm>
          </p:grpSpPr>
          <p:sp>
            <p:nvSpPr>
              <p:cNvPr id="37" name="object 4"/>
              <p:cNvSpPr/>
              <p:nvPr/>
            </p:nvSpPr>
            <p:spPr>
              <a:xfrm>
                <a:off x="6207164" y="3600941"/>
                <a:ext cx="359194" cy="295275"/>
              </a:xfrm>
              <a:custGeom>
                <a:avLst/>
                <a:gdLst/>
                <a:ahLst/>
                <a:cxnLst/>
                <a:rect l="l" t="t" r="r" b="b"/>
                <a:pathLst>
                  <a:path w="282575" h="295275">
                    <a:moveTo>
                      <a:pt x="227761" y="0"/>
                    </a:moveTo>
                    <a:lnTo>
                      <a:pt x="0" y="0"/>
                    </a:lnTo>
                    <a:lnTo>
                      <a:pt x="57073" y="148259"/>
                    </a:lnTo>
                    <a:lnTo>
                      <a:pt x="0" y="294995"/>
                    </a:lnTo>
                    <a:lnTo>
                      <a:pt x="227761" y="294995"/>
                    </a:lnTo>
                    <a:lnTo>
                      <a:pt x="282067" y="147497"/>
                    </a:lnTo>
                    <a:lnTo>
                      <a:pt x="227761" y="0"/>
                    </a:lnTo>
                    <a:close/>
                  </a:path>
                </a:pathLst>
              </a:custGeom>
              <a:solidFill>
                <a:srgbClr val="FFCB04"/>
              </a:solidFill>
            </p:spPr>
            <p:txBody>
              <a:bodyPr wrap="square" lIns="0" tIns="0" rIns="0" bIns="0" rtlCol="0"/>
              <a:lstStyle/>
              <a:p>
                <a:endParaRPr>
                  <a:latin typeface="Montserrat" panose="00000500000000000000" pitchFamily="2" charset="0"/>
                </a:endParaRPr>
              </a:p>
            </p:txBody>
          </p:sp>
          <p:sp>
            <p:nvSpPr>
              <p:cNvPr id="74" name="object 4"/>
              <p:cNvSpPr/>
              <p:nvPr/>
            </p:nvSpPr>
            <p:spPr>
              <a:xfrm>
                <a:off x="6952288" y="3612146"/>
                <a:ext cx="359194" cy="295275"/>
              </a:xfrm>
              <a:custGeom>
                <a:avLst/>
                <a:gdLst/>
                <a:ahLst/>
                <a:cxnLst/>
                <a:rect l="l" t="t" r="r" b="b"/>
                <a:pathLst>
                  <a:path w="282575" h="295275">
                    <a:moveTo>
                      <a:pt x="227761" y="0"/>
                    </a:moveTo>
                    <a:lnTo>
                      <a:pt x="0" y="0"/>
                    </a:lnTo>
                    <a:lnTo>
                      <a:pt x="57073" y="148259"/>
                    </a:lnTo>
                    <a:lnTo>
                      <a:pt x="0" y="294995"/>
                    </a:lnTo>
                    <a:lnTo>
                      <a:pt x="227761" y="294995"/>
                    </a:lnTo>
                    <a:lnTo>
                      <a:pt x="282067" y="147497"/>
                    </a:lnTo>
                    <a:lnTo>
                      <a:pt x="227761" y="0"/>
                    </a:lnTo>
                    <a:close/>
                  </a:path>
                </a:pathLst>
              </a:custGeom>
              <a:solidFill>
                <a:srgbClr val="FFCB04"/>
              </a:solidFill>
            </p:spPr>
            <p:txBody>
              <a:bodyPr wrap="square" lIns="0" tIns="0" rIns="0" bIns="0" rtlCol="0"/>
              <a:lstStyle/>
              <a:p>
                <a:endParaRPr>
                  <a:latin typeface="Montserrat" panose="00000500000000000000" pitchFamily="2" charset="0"/>
                </a:endParaRPr>
              </a:p>
            </p:txBody>
          </p:sp>
          <p:sp>
            <p:nvSpPr>
              <p:cNvPr id="76" name="object 4"/>
              <p:cNvSpPr/>
              <p:nvPr/>
            </p:nvSpPr>
            <p:spPr>
              <a:xfrm>
                <a:off x="7695178" y="3607842"/>
                <a:ext cx="359194" cy="295275"/>
              </a:xfrm>
              <a:custGeom>
                <a:avLst/>
                <a:gdLst/>
                <a:ahLst/>
                <a:cxnLst/>
                <a:rect l="l" t="t" r="r" b="b"/>
                <a:pathLst>
                  <a:path w="282575" h="295275">
                    <a:moveTo>
                      <a:pt x="227761" y="0"/>
                    </a:moveTo>
                    <a:lnTo>
                      <a:pt x="0" y="0"/>
                    </a:lnTo>
                    <a:lnTo>
                      <a:pt x="57073" y="148259"/>
                    </a:lnTo>
                    <a:lnTo>
                      <a:pt x="0" y="294995"/>
                    </a:lnTo>
                    <a:lnTo>
                      <a:pt x="227761" y="294995"/>
                    </a:lnTo>
                    <a:lnTo>
                      <a:pt x="282067" y="147497"/>
                    </a:lnTo>
                    <a:lnTo>
                      <a:pt x="227761" y="0"/>
                    </a:lnTo>
                    <a:close/>
                  </a:path>
                </a:pathLst>
              </a:custGeom>
              <a:solidFill>
                <a:srgbClr val="FFCB04"/>
              </a:solidFill>
            </p:spPr>
            <p:txBody>
              <a:bodyPr wrap="square" lIns="0" tIns="0" rIns="0" bIns="0" rtlCol="0"/>
              <a:lstStyle/>
              <a:p>
                <a:endParaRPr>
                  <a:latin typeface="Montserrat" panose="00000500000000000000" pitchFamily="2" charset="0"/>
                </a:endParaRPr>
              </a:p>
            </p:txBody>
          </p:sp>
          <p:sp>
            <p:nvSpPr>
              <p:cNvPr id="78" name="object 4"/>
              <p:cNvSpPr/>
              <p:nvPr/>
            </p:nvSpPr>
            <p:spPr>
              <a:xfrm>
                <a:off x="8439110" y="3607842"/>
                <a:ext cx="359194" cy="295275"/>
              </a:xfrm>
              <a:custGeom>
                <a:avLst/>
                <a:gdLst/>
                <a:ahLst/>
                <a:cxnLst/>
                <a:rect l="l" t="t" r="r" b="b"/>
                <a:pathLst>
                  <a:path w="282575" h="295275">
                    <a:moveTo>
                      <a:pt x="227761" y="0"/>
                    </a:moveTo>
                    <a:lnTo>
                      <a:pt x="0" y="0"/>
                    </a:lnTo>
                    <a:lnTo>
                      <a:pt x="57073" y="148259"/>
                    </a:lnTo>
                    <a:lnTo>
                      <a:pt x="0" y="294995"/>
                    </a:lnTo>
                    <a:lnTo>
                      <a:pt x="227761" y="294995"/>
                    </a:lnTo>
                    <a:lnTo>
                      <a:pt x="282067" y="147497"/>
                    </a:lnTo>
                    <a:lnTo>
                      <a:pt x="227761" y="0"/>
                    </a:lnTo>
                    <a:close/>
                  </a:path>
                </a:pathLst>
              </a:custGeom>
              <a:solidFill>
                <a:srgbClr val="FFCB04"/>
              </a:solidFill>
            </p:spPr>
            <p:txBody>
              <a:bodyPr wrap="square" lIns="0" tIns="0" rIns="0" bIns="0" rtlCol="0"/>
              <a:lstStyle/>
              <a:p>
                <a:endParaRPr>
                  <a:latin typeface="Montserrat" panose="00000500000000000000" pitchFamily="2" charset="0"/>
                </a:endParaRPr>
              </a:p>
            </p:txBody>
          </p:sp>
          <p:sp>
            <p:nvSpPr>
              <p:cNvPr id="80" name="object 4"/>
              <p:cNvSpPr/>
              <p:nvPr/>
            </p:nvSpPr>
            <p:spPr>
              <a:xfrm>
                <a:off x="9176536" y="3613888"/>
                <a:ext cx="359194" cy="295275"/>
              </a:xfrm>
              <a:custGeom>
                <a:avLst/>
                <a:gdLst/>
                <a:ahLst/>
                <a:cxnLst/>
                <a:rect l="l" t="t" r="r" b="b"/>
                <a:pathLst>
                  <a:path w="282575" h="295275">
                    <a:moveTo>
                      <a:pt x="227761" y="0"/>
                    </a:moveTo>
                    <a:lnTo>
                      <a:pt x="0" y="0"/>
                    </a:lnTo>
                    <a:lnTo>
                      <a:pt x="57073" y="148259"/>
                    </a:lnTo>
                    <a:lnTo>
                      <a:pt x="0" y="294995"/>
                    </a:lnTo>
                    <a:lnTo>
                      <a:pt x="227761" y="294995"/>
                    </a:lnTo>
                    <a:lnTo>
                      <a:pt x="282067" y="147497"/>
                    </a:lnTo>
                    <a:lnTo>
                      <a:pt x="227761" y="0"/>
                    </a:lnTo>
                    <a:close/>
                  </a:path>
                </a:pathLst>
              </a:custGeom>
              <a:solidFill>
                <a:srgbClr val="FFCB04"/>
              </a:solidFill>
            </p:spPr>
            <p:txBody>
              <a:bodyPr wrap="square" lIns="0" tIns="0" rIns="0" bIns="0" rtlCol="0"/>
              <a:lstStyle/>
              <a:p>
                <a:endParaRPr>
                  <a:latin typeface="Montserrat" panose="00000500000000000000" pitchFamily="2" charset="0"/>
                </a:endParaRPr>
              </a:p>
            </p:txBody>
          </p:sp>
          <p:grpSp>
            <p:nvGrpSpPr>
              <p:cNvPr id="9" name="Groupe 8"/>
              <p:cNvGrpSpPr/>
              <p:nvPr/>
            </p:nvGrpSpPr>
            <p:grpSpPr>
              <a:xfrm>
                <a:off x="6204655" y="2632015"/>
                <a:ext cx="4545410" cy="2617310"/>
                <a:chOff x="6204655" y="2632015"/>
                <a:chExt cx="4545410" cy="2617310"/>
              </a:xfrm>
            </p:grpSpPr>
            <p:sp>
              <p:nvSpPr>
                <p:cNvPr id="39" name="object 20"/>
                <p:cNvSpPr/>
                <p:nvPr/>
              </p:nvSpPr>
              <p:spPr>
                <a:xfrm>
                  <a:off x="6293760" y="3400145"/>
                  <a:ext cx="0" cy="1562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156210">
                      <a:moveTo>
                        <a:pt x="0" y="0"/>
                      </a:moveTo>
                      <a:lnTo>
                        <a:pt x="0" y="155841"/>
                      </a:lnTo>
                    </a:path>
                  </a:pathLst>
                </a:custGeom>
                <a:ln w="5765">
                  <a:solidFill>
                    <a:srgbClr val="FFCB04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49" name="object 23"/>
                <p:cNvSpPr txBox="1"/>
                <p:nvPr/>
              </p:nvSpPr>
              <p:spPr>
                <a:xfrm>
                  <a:off x="6269699" y="3191105"/>
                  <a:ext cx="393403" cy="182101"/>
                </a:xfrm>
                <a:prstGeom prst="rect">
                  <a:avLst/>
                </a:prstGeom>
              </p:spPr>
              <p:txBody>
                <a:bodyPr vert="horz" wrap="square" lIns="0" tIns="12700" rIns="0" bIns="0" rtlCol="0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ts val="100"/>
                    </a:spcBef>
                  </a:pPr>
                  <a:r>
                    <a:rPr sz="1100" b="1" spc="10" dirty="0">
                      <a:solidFill>
                        <a:srgbClr val="FFCB04"/>
                      </a:solidFill>
                      <a:latin typeface="Montserrat" panose="00000500000000000000" pitchFamily="2" charset="0"/>
                      <a:cs typeface="Montserrat"/>
                    </a:rPr>
                    <a:t>202</a:t>
                  </a:r>
                  <a:r>
                    <a:rPr lang="fr-FR" sz="1100" b="1" spc="10" dirty="0">
                      <a:solidFill>
                        <a:srgbClr val="FFCB04"/>
                      </a:solidFill>
                      <a:latin typeface="Montserrat" panose="00000500000000000000" pitchFamily="2" charset="0"/>
                      <a:cs typeface="Montserrat"/>
                    </a:rPr>
                    <a:t>6</a:t>
                  </a:r>
                  <a:endParaRPr sz="1100" dirty="0">
                    <a:latin typeface="Montserrat" panose="00000500000000000000" pitchFamily="2" charset="0"/>
                    <a:cs typeface="Montserrat"/>
                  </a:endParaRPr>
                </a:p>
              </p:txBody>
            </p:sp>
            <p:sp>
              <p:nvSpPr>
                <p:cNvPr id="51" name="object 31"/>
                <p:cNvSpPr/>
                <p:nvPr/>
              </p:nvSpPr>
              <p:spPr>
                <a:xfrm flipH="1">
                  <a:off x="6294424" y="3936193"/>
                  <a:ext cx="45719" cy="6810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756285">
                      <a:moveTo>
                        <a:pt x="0" y="0"/>
                      </a:moveTo>
                      <a:lnTo>
                        <a:pt x="0" y="756272"/>
                      </a:lnTo>
                    </a:path>
                  </a:pathLst>
                </a:custGeom>
                <a:ln w="5740">
                  <a:solidFill>
                    <a:srgbClr val="ED1C24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62" name="object 61"/>
                <p:cNvSpPr/>
                <p:nvPr/>
              </p:nvSpPr>
              <p:spPr>
                <a:xfrm>
                  <a:off x="9809043" y="3855887"/>
                  <a:ext cx="45719" cy="181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1986914">
                      <a:moveTo>
                        <a:pt x="0" y="0"/>
                      </a:moveTo>
                      <a:lnTo>
                        <a:pt x="0" y="1986851"/>
                      </a:lnTo>
                    </a:path>
                  </a:pathLst>
                </a:custGeom>
                <a:ln w="5740">
                  <a:solidFill>
                    <a:srgbClr val="FFC00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64" name="ZoneTexte 63"/>
                <p:cNvSpPr txBox="1"/>
                <p:nvPr/>
              </p:nvSpPr>
              <p:spPr>
                <a:xfrm>
                  <a:off x="6204655" y="4762012"/>
                  <a:ext cx="1306689" cy="48731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Bef>
                      <a:spcPts val="100"/>
                    </a:spcBef>
                  </a:pPr>
                  <a:r>
                    <a:rPr lang="fr-FR" sz="800" b="1" spc="-10" dirty="0">
                      <a:solidFill>
                        <a:srgbClr val="ED1C24"/>
                      </a:solidFill>
                      <a:latin typeface="Montserrat" panose="00000500000000000000" pitchFamily="2" charset="0"/>
                      <a:cs typeface="Montserrat"/>
                    </a:rPr>
                    <a:t>12 février</a:t>
                  </a:r>
                </a:p>
                <a:p>
                  <a:pPr>
                    <a:spcBef>
                      <a:spcPts val="100"/>
                    </a:spcBef>
                  </a:pPr>
                  <a:r>
                    <a:rPr lang="fr-FR" sz="800" spc="-20" dirty="0">
                      <a:latin typeface="Montserrat" panose="00000500000000000000" pitchFamily="2" charset="0"/>
                      <a:cs typeface="Montserrat"/>
                    </a:rPr>
                    <a:t>Communication </a:t>
                  </a:r>
                </a:p>
                <a:p>
                  <a:pPr>
                    <a:spcBef>
                      <a:spcPts val="100"/>
                    </a:spcBef>
                  </a:pPr>
                  <a:r>
                    <a:rPr lang="fr-FR" sz="800" spc="-20" dirty="0">
                      <a:latin typeface="Montserrat" panose="00000500000000000000" pitchFamily="2" charset="0"/>
                      <a:cs typeface="Montserrat"/>
                    </a:rPr>
                    <a:t>de recrutement </a:t>
                  </a:r>
                </a:p>
              </p:txBody>
            </p:sp>
            <p:sp>
              <p:nvSpPr>
                <p:cNvPr id="67" name="ZoneTexte 66"/>
                <p:cNvSpPr txBox="1"/>
                <p:nvPr/>
              </p:nvSpPr>
              <p:spPr>
                <a:xfrm>
                  <a:off x="6611169" y="2632015"/>
                  <a:ext cx="1005011" cy="47448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Bef>
                      <a:spcPts val="100"/>
                    </a:spcBef>
                  </a:pPr>
                  <a:r>
                    <a:rPr lang="fr-FR" sz="800" b="1" spc="-25" dirty="0">
                      <a:solidFill>
                        <a:srgbClr val="F15A29"/>
                      </a:solidFill>
                      <a:latin typeface="Montserrat" panose="00000500000000000000" pitchFamily="2" charset="0"/>
                      <a:cs typeface="Montserrat"/>
                    </a:rPr>
                    <a:t>5 mars</a:t>
                  </a:r>
                </a:p>
                <a:p>
                  <a:pPr>
                    <a:spcBef>
                      <a:spcPts val="100"/>
                    </a:spcBef>
                  </a:pPr>
                  <a:r>
                    <a:rPr lang="fr-FR" sz="800" spc="-20" dirty="0">
                      <a:latin typeface="Montserrat" panose="00000500000000000000" pitchFamily="2" charset="0"/>
                      <a:cs typeface="Montserrat"/>
                    </a:rPr>
                    <a:t>Fin de dépôt des candidatures</a:t>
                  </a:r>
                </a:p>
              </p:txBody>
            </p:sp>
            <p:sp>
              <p:nvSpPr>
                <p:cNvPr id="68" name="object 45"/>
                <p:cNvSpPr/>
                <p:nvPr/>
              </p:nvSpPr>
              <p:spPr>
                <a:xfrm flipH="1">
                  <a:off x="7815212" y="3999957"/>
                  <a:ext cx="81185" cy="4105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789939">
                      <a:moveTo>
                        <a:pt x="0" y="0"/>
                      </a:moveTo>
                      <a:lnTo>
                        <a:pt x="0" y="789736"/>
                      </a:lnTo>
                    </a:path>
                  </a:pathLst>
                </a:custGeom>
                <a:ln w="5740">
                  <a:solidFill>
                    <a:srgbClr val="1B75BC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70" name="ZoneTexte 69"/>
                <p:cNvSpPr txBox="1"/>
                <p:nvPr/>
              </p:nvSpPr>
              <p:spPr>
                <a:xfrm>
                  <a:off x="7414066" y="4533555"/>
                  <a:ext cx="1083609" cy="35137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Bef>
                      <a:spcPts val="100"/>
                    </a:spcBef>
                  </a:pPr>
                  <a:r>
                    <a:rPr lang="fr-FR" sz="800" b="1" spc="-25" dirty="0">
                      <a:solidFill>
                        <a:srgbClr val="1B75BC"/>
                      </a:solidFill>
                      <a:latin typeface="Montserrat" panose="00000500000000000000" pitchFamily="2" charset="0"/>
                      <a:cs typeface="Montserrat"/>
                    </a:rPr>
                    <a:t>2 avril</a:t>
                  </a:r>
                </a:p>
                <a:p>
                  <a:pPr>
                    <a:spcBef>
                      <a:spcPts val="100"/>
                    </a:spcBef>
                  </a:pPr>
                  <a:r>
                    <a:rPr lang="fr-FR" sz="800" spc="-20" dirty="0">
                      <a:latin typeface="Montserrat" panose="00000500000000000000" pitchFamily="2" charset="0"/>
                      <a:cs typeface="Montserrat"/>
                    </a:rPr>
                    <a:t>Fin des sélections</a:t>
                  </a:r>
                </a:p>
              </p:txBody>
            </p:sp>
            <p:sp>
              <p:nvSpPr>
                <p:cNvPr id="91" name="ZoneTexte 90"/>
                <p:cNvSpPr txBox="1"/>
                <p:nvPr/>
              </p:nvSpPr>
              <p:spPr>
                <a:xfrm>
                  <a:off x="8468103" y="2872636"/>
                  <a:ext cx="1524502" cy="5944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Bef>
                      <a:spcPts val="100"/>
                    </a:spcBef>
                  </a:pPr>
                  <a:r>
                    <a:rPr lang="fr-FR" sz="800" b="1" spc="-25" dirty="0">
                      <a:solidFill>
                        <a:srgbClr val="00B050"/>
                      </a:solidFill>
                      <a:latin typeface="Montserrat" panose="00000500000000000000" pitchFamily="2" charset="0"/>
                      <a:cs typeface="Montserrat"/>
                    </a:rPr>
                    <a:t>Du 13 avril au 15 juin</a:t>
                  </a:r>
                </a:p>
                <a:p>
                  <a:pPr>
                    <a:spcBef>
                      <a:spcPts val="100"/>
                    </a:spcBef>
                  </a:pPr>
                  <a:r>
                    <a:rPr lang="fr-FR" sz="800" spc="-20" dirty="0">
                      <a:latin typeface="Montserrat" panose="00000500000000000000" pitchFamily="2" charset="0"/>
                      <a:cs typeface="Montserrat"/>
                    </a:rPr>
                    <a:t>Période de la formation en alternance + passage des certifications</a:t>
                  </a:r>
                  <a:endParaRPr lang="fr-FR" sz="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96" name="object 50"/>
                <p:cNvSpPr/>
                <p:nvPr/>
              </p:nvSpPr>
              <p:spPr>
                <a:xfrm>
                  <a:off x="9723883" y="4093524"/>
                  <a:ext cx="170320" cy="169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730" h="125729">
                      <a:moveTo>
                        <a:pt x="62865" y="0"/>
                      </a:moveTo>
                      <a:lnTo>
                        <a:pt x="38394" y="4939"/>
                      </a:lnTo>
                      <a:lnTo>
                        <a:pt x="18411" y="18410"/>
                      </a:lnTo>
                      <a:lnTo>
                        <a:pt x="4939" y="38388"/>
                      </a:lnTo>
                      <a:lnTo>
                        <a:pt x="0" y="62852"/>
                      </a:lnTo>
                      <a:lnTo>
                        <a:pt x="4939" y="87315"/>
                      </a:lnTo>
                      <a:lnTo>
                        <a:pt x="18411" y="107294"/>
                      </a:lnTo>
                      <a:lnTo>
                        <a:pt x="38394" y="120764"/>
                      </a:lnTo>
                      <a:lnTo>
                        <a:pt x="62865" y="125704"/>
                      </a:lnTo>
                      <a:lnTo>
                        <a:pt x="87328" y="120764"/>
                      </a:lnTo>
                      <a:lnTo>
                        <a:pt x="107307" y="107294"/>
                      </a:lnTo>
                      <a:lnTo>
                        <a:pt x="120777" y="87315"/>
                      </a:lnTo>
                      <a:lnTo>
                        <a:pt x="125717" y="62852"/>
                      </a:lnTo>
                      <a:lnTo>
                        <a:pt x="120777" y="38388"/>
                      </a:lnTo>
                      <a:lnTo>
                        <a:pt x="107307" y="18410"/>
                      </a:lnTo>
                      <a:lnTo>
                        <a:pt x="87328" y="4939"/>
                      </a:lnTo>
                      <a:lnTo>
                        <a:pt x="62865" y="0"/>
                      </a:lnTo>
                      <a:close/>
                    </a:path>
                  </a:pathLst>
                </a:custGeom>
                <a:solidFill>
                  <a:srgbClr val="FFC000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fr-FR" sz="800" b="1" kern="0" noProof="0" dirty="0">
                      <a:solidFill>
                        <a:schemeClr val="bg1"/>
                      </a:solidFill>
                      <a:latin typeface="Montserrat" panose="00000500000000000000" pitchFamily="2" charset="0"/>
                    </a:rPr>
                    <a:t>6</a:t>
                  </a:r>
                  <a:endParaRPr kumimoji="0" sz="8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97" name="object 50"/>
                <p:cNvSpPr/>
                <p:nvPr/>
              </p:nvSpPr>
              <p:spPr>
                <a:xfrm>
                  <a:off x="8358006" y="2967854"/>
                  <a:ext cx="125730" cy="125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730" h="125729">
                      <a:moveTo>
                        <a:pt x="62865" y="0"/>
                      </a:moveTo>
                      <a:lnTo>
                        <a:pt x="38394" y="4939"/>
                      </a:lnTo>
                      <a:lnTo>
                        <a:pt x="18411" y="18410"/>
                      </a:lnTo>
                      <a:lnTo>
                        <a:pt x="4939" y="38388"/>
                      </a:lnTo>
                      <a:lnTo>
                        <a:pt x="0" y="62852"/>
                      </a:lnTo>
                      <a:lnTo>
                        <a:pt x="4939" y="87315"/>
                      </a:lnTo>
                      <a:lnTo>
                        <a:pt x="18411" y="107294"/>
                      </a:lnTo>
                      <a:lnTo>
                        <a:pt x="38394" y="120764"/>
                      </a:lnTo>
                      <a:lnTo>
                        <a:pt x="62865" y="125704"/>
                      </a:lnTo>
                      <a:lnTo>
                        <a:pt x="87328" y="120764"/>
                      </a:lnTo>
                      <a:lnTo>
                        <a:pt x="107307" y="107294"/>
                      </a:lnTo>
                      <a:lnTo>
                        <a:pt x="120777" y="87315"/>
                      </a:lnTo>
                      <a:lnTo>
                        <a:pt x="125717" y="62852"/>
                      </a:lnTo>
                      <a:lnTo>
                        <a:pt x="120777" y="38388"/>
                      </a:lnTo>
                      <a:lnTo>
                        <a:pt x="107307" y="18410"/>
                      </a:lnTo>
                      <a:lnTo>
                        <a:pt x="87328" y="4939"/>
                      </a:lnTo>
                      <a:lnTo>
                        <a:pt x="62865" y="0"/>
                      </a:lnTo>
                      <a:close/>
                    </a:path>
                  </a:pathLst>
                </a:custGeom>
                <a:solidFill>
                  <a:srgbClr val="00B050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fr-FR" sz="800" b="1" kern="0" noProof="0" dirty="0">
                      <a:solidFill>
                        <a:schemeClr val="bg1"/>
                      </a:solidFill>
                      <a:latin typeface="Montserrat" panose="00000500000000000000" pitchFamily="2" charset="0"/>
                    </a:rPr>
                    <a:t>5</a:t>
                  </a:r>
                  <a:endParaRPr kumimoji="0" sz="8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92" name="ZoneTexte 91"/>
                <p:cNvSpPr txBox="1"/>
                <p:nvPr/>
              </p:nvSpPr>
              <p:spPr>
                <a:xfrm>
                  <a:off x="9330257" y="4269208"/>
                  <a:ext cx="1284973" cy="977098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r">
                    <a:spcBef>
                      <a:spcPts val="100"/>
                    </a:spcBef>
                  </a:pPr>
                  <a:r>
                    <a:rPr lang="fr-FR" sz="800" b="1" spc="-25" dirty="0">
                      <a:solidFill>
                        <a:srgbClr val="FFC000"/>
                      </a:solidFill>
                      <a:latin typeface="Montserrat" panose="00000500000000000000" pitchFamily="2" charset="0"/>
                      <a:cs typeface="Montserrat"/>
                    </a:rPr>
                    <a:t>Août-Sept</a:t>
                  </a:r>
                </a:p>
                <a:p>
                  <a:pPr algn="r">
                    <a:spcBef>
                      <a:spcPts val="100"/>
                    </a:spcBef>
                  </a:pPr>
                  <a:r>
                    <a:rPr lang="fr-FR" sz="800" spc="-20" dirty="0">
                      <a:latin typeface="Montserrat" panose="00000500000000000000" pitchFamily="2" charset="0"/>
                      <a:cs typeface="Montserrat"/>
                    </a:rPr>
                    <a:t>Promotion sur le grade 2.1 + Nomination sur le poste </a:t>
                  </a:r>
                  <a:r>
                    <a:rPr lang="fr-FR" sz="900" spc="-20" dirty="0">
                      <a:latin typeface="Montserrat" panose="00000500000000000000" pitchFamily="2" charset="0"/>
                      <a:cs typeface="Montserrat"/>
                    </a:rPr>
                    <a:t>(s</a:t>
                  </a:r>
                  <a:r>
                    <a:rPr lang="fr-FR" sz="800" spc="-20" dirty="0">
                      <a:latin typeface="Montserrat" panose="00000500000000000000" pitchFamily="2" charset="0"/>
                      <a:cs typeface="Montserrat"/>
                    </a:rPr>
                    <a:t>ous réserve de votre réussite à la formation)</a:t>
                  </a:r>
                </a:p>
              </p:txBody>
            </p:sp>
            <p:sp>
              <p:nvSpPr>
                <p:cNvPr id="83" name="ZoneTexte 82"/>
                <p:cNvSpPr txBox="1"/>
                <p:nvPr/>
              </p:nvSpPr>
              <p:spPr>
                <a:xfrm>
                  <a:off x="6223439" y="3649095"/>
                  <a:ext cx="4526626" cy="18368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600" b="1" dirty="0">
                      <a:solidFill>
                        <a:srgbClr val="164194"/>
                      </a:solidFill>
                      <a:latin typeface="Montserrat" panose="00000500000000000000" pitchFamily="2" charset="0"/>
                    </a:rPr>
                    <a:t>FEV                          MARS                       AVRIL                      MAI            JUIN       JUIL        AOU        SEPT     OCT     </a:t>
                  </a:r>
                  <a:endParaRPr lang="fr-FR" b="1" dirty="0">
                    <a:solidFill>
                      <a:srgbClr val="164194"/>
                    </a:solidFill>
                    <a:latin typeface="Montserrat" panose="00000500000000000000" pitchFamily="2" charset="0"/>
                  </a:endParaRPr>
                </a:p>
              </p:txBody>
            </p:sp>
          </p:grpSp>
        </p:grpSp>
      </p:grpSp>
      <p:pic>
        <p:nvPicPr>
          <p:cNvPr id="42" name="Image 41">
            <a:extLst>
              <a:ext uri="{FF2B5EF4-FFF2-40B4-BE49-F238E27FC236}">
                <a16:creationId xmlns:a16="http://schemas.microsoft.com/office/drawing/2014/main" id="{E15E1305-6EFA-D1DB-8B26-392AEC6C75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3408" y="5398625"/>
            <a:ext cx="1216593" cy="791376"/>
          </a:xfrm>
          <a:prstGeom prst="rect">
            <a:avLst/>
          </a:prstGeom>
        </p:spPr>
      </p:pic>
      <p:sp>
        <p:nvSpPr>
          <p:cNvPr id="48" name="object 34">
            <a:extLst>
              <a:ext uri="{FF2B5EF4-FFF2-40B4-BE49-F238E27FC236}">
                <a16:creationId xmlns:a16="http://schemas.microsoft.com/office/drawing/2014/main" id="{8104476F-03B3-CCB8-A9AC-714B02DE4FAB}"/>
              </a:ext>
            </a:extLst>
          </p:cNvPr>
          <p:cNvSpPr/>
          <p:nvPr/>
        </p:nvSpPr>
        <p:spPr>
          <a:xfrm>
            <a:off x="6054070" y="4160799"/>
            <a:ext cx="125717" cy="1257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fr-FR" sz="800" b="1" dirty="0">
                <a:solidFill>
                  <a:schemeClr val="bg1"/>
                </a:solidFill>
                <a:latin typeface="Montserrat" panose="00000500000000000000" pitchFamily="2" charset="0"/>
              </a:rPr>
              <a:t>1</a:t>
            </a:r>
            <a:endParaRPr sz="800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8C486211-5993-0B53-44D9-ABEFE7EFCC13}"/>
              </a:ext>
            </a:extLst>
          </p:cNvPr>
          <p:cNvSpPr txBox="1"/>
          <p:nvPr/>
        </p:nvSpPr>
        <p:spPr>
          <a:xfrm>
            <a:off x="2982979" y="1777390"/>
            <a:ext cx="2805173" cy="661720"/>
          </a:xfrm>
          <a:prstGeom prst="rect">
            <a:avLst/>
          </a:prstGeom>
        </p:spPr>
        <p:txBody>
          <a:bodyPr vert="horz" wrap="square" lIns="0" tIns="20320" rIns="0" bIns="0" rtlCol="0" anchor="t">
            <a:spAutoFit/>
          </a:bodyPr>
          <a:lstStyle/>
          <a:p>
            <a:pPr marL="0" marR="8890" lvl="1" algn="just" defTabSz="1007943">
              <a:lnSpc>
                <a:spcPts val="1000"/>
              </a:lnSpc>
              <a:spcBef>
                <a:spcPts val="600"/>
              </a:spcBef>
              <a:defRPr/>
            </a:pPr>
            <a:r>
              <a:rPr lang="fr-FR" sz="1000" b="1" dirty="0">
                <a:solidFill>
                  <a:srgbClr val="164194"/>
                </a:solidFill>
                <a:latin typeface="Montserrat"/>
              </a:rPr>
              <a:t>Les Conductrices / Conducteurs livreurs ont pour mission de participer au transport des marchandises. Ils s’assurent  que les clients reçoivent leurs commandes rapidement et en bon état.</a:t>
            </a:r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680" y="2547072"/>
            <a:ext cx="1027482" cy="1027482"/>
          </a:xfrm>
          <a:prstGeom prst="rect">
            <a:avLst/>
          </a:prstGeom>
        </p:spPr>
      </p:pic>
      <p:pic>
        <p:nvPicPr>
          <p:cNvPr id="141" name="Image 140">
            <a:extLst>
              <a:ext uri="{FF2B5EF4-FFF2-40B4-BE49-F238E27FC236}">
                <a16:creationId xmlns:a16="http://schemas.microsoft.com/office/drawing/2014/main" id="{5A629817-B7CA-A529-208C-0283880036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8053" y="3561886"/>
            <a:ext cx="1028700" cy="82867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136" y="4594093"/>
            <a:ext cx="884685" cy="88468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201" y="6056966"/>
            <a:ext cx="1079064" cy="1079064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21A07022-4B26-2B4A-0AE4-28A8675FA82E}"/>
              </a:ext>
            </a:extLst>
          </p:cNvPr>
          <p:cNvSpPr txBox="1"/>
          <p:nvPr/>
        </p:nvSpPr>
        <p:spPr>
          <a:xfrm>
            <a:off x="8165153" y="4450242"/>
            <a:ext cx="1083609" cy="353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"/>
              </a:spcBef>
            </a:pPr>
            <a:r>
              <a:rPr lang="fr-FR" sz="800" b="1" spc="-25" dirty="0">
                <a:solidFill>
                  <a:srgbClr val="1B75BC"/>
                </a:solidFill>
                <a:latin typeface="Montserrat" panose="00000500000000000000" pitchFamily="2" charset="0"/>
                <a:cs typeface="Montserrat"/>
              </a:rPr>
              <a:t>13 avril</a:t>
            </a:r>
          </a:p>
          <a:p>
            <a:pPr>
              <a:spcBef>
                <a:spcPts val="100"/>
              </a:spcBef>
            </a:pPr>
            <a:r>
              <a:rPr lang="fr-FR" sz="800" spc="-20" dirty="0">
                <a:latin typeface="Montserrat" panose="00000500000000000000" pitchFamily="2" charset="0"/>
                <a:cs typeface="Montserrat"/>
              </a:rPr>
              <a:t>Mise à disposition</a:t>
            </a:r>
          </a:p>
        </p:txBody>
      </p:sp>
      <p:sp>
        <p:nvSpPr>
          <p:cNvPr id="17" name="object 50">
            <a:extLst>
              <a:ext uri="{FF2B5EF4-FFF2-40B4-BE49-F238E27FC236}">
                <a16:creationId xmlns:a16="http://schemas.microsoft.com/office/drawing/2014/main" id="{90EBE21E-BDB9-D16E-4E81-39050475CBBD}"/>
              </a:ext>
            </a:extLst>
          </p:cNvPr>
          <p:cNvSpPr/>
          <p:nvPr/>
        </p:nvSpPr>
        <p:spPr>
          <a:xfrm>
            <a:off x="8379419" y="4254189"/>
            <a:ext cx="125730" cy="125730"/>
          </a:xfrm>
          <a:custGeom>
            <a:avLst/>
            <a:gdLst/>
            <a:ahLst/>
            <a:cxnLst/>
            <a:rect l="l" t="t" r="r" b="b"/>
            <a:pathLst>
              <a:path w="125730" h="125729">
                <a:moveTo>
                  <a:pt x="62865" y="0"/>
                </a:moveTo>
                <a:lnTo>
                  <a:pt x="38394" y="4939"/>
                </a:lnTo>
                <a:lnTo>
                  <a:pt x="18411" y="18410"/>
                </a:lnTo>
                <a:lnTo>
                  <a:pt x="4939" y="38388"/>
                </a:lnTo>
                <a:lnTo>
                  <a:pt x="0" y="62852"/>
                </a:lnTo>
                <a:lnTo>
                  <a:pt x="4939" y="87315"/>
                </a:lnTo>
                <a:lnTo>
                  <a:pt x="18411" y="107294"/>
                </a:lnTo>
                <a:lnTo>
                  <a:pt x="38394" y="120764"/>
                </a:lnTo>
                <a:lnTo>
                  <a:pt x="62865" y="125704"/>
                </a:lnTo>
                <a:lnTo>
                  <a:pt x="87328" y="120764"/>
                </a:lnTo>
                <a:lnTo>
                  <a:pt x="107307" y="107294"/>
                </a:lnTo>
                <a:lnTo>
                  <a:pt x="120777" y="87315"/>
                </a:lnTo>
                <a:lnTo>
                  <a:pt x="125717" y="62852"/>
                </a:lnTo>
                <a:lnTo>
                  <a:pt x="120777" y="38388"/>
                </a:lnTo>
                <a:lnTo>
                  <a:pt x="107307" y="18410"/>
                </a:lnTo>
                <a:lnTo>
                  <a:pt x="87328" y="4939"/>
                </a:lnTo>
                <a:lnTo>
                  <a:pt x="62865" y="0"/>
                </a:lnTo>
                <a:close/>
              </a:path>
            </a:pathLst>
          </a:custGeom>
          <a:solidFill>
            <a:srgbClr val="1B75BC"/>
          </a:solidFill>
        </p:spPr>
        <p:txBody>
          <a:bodyPr wrap="square" lIns="0" tIns="0" rIns="0" bIns="0" rtlCol="0"/>
          <a:lstStyle/>
          <a:p>
            <a:pPr algn="ctr"/>
            <a:r>
              <a:rPr lang="fr-FR" sz="800" b="1" dirty="0">
                <a:solidFill>
                  <a:schemeClr val="bg1"/>
                </a:solidFill>
                <a:latin typeface="Montserrat" panose="00000500000000000000" pitchFamily="2" charset="0"/>
              </a:rPr>
              <a:t>4</a:t>
            </a:r>
            <a:endParaRPr sz="800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4A4B79BF-2C3B-B978-2CB6-AB463E7BCB10}"/>
              </a:ext>
            </a:extLst>
          </p:cNvPr>
          <p:cNvCxnSpPr/>
          <p:nvPr/>
        </p:nvCxnSpPr>
        <p:spPr>
          <a:xfrm>
            <a:off x="7644911" y="3521491"/>
            <a:ext cx="734508" cy="7021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352031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621F53D0370C41A38BD449F1E0F3DA" ma:contentTypeVersion="3" ma:contentTypeDescription="Crée un document." ma:contentTypeScope="" ma:versionID="ec3847aa37522ec586cf1047579a1a65">
  <xsd:schema xmlns:xsd="http://www.w3.org/2001/XMLSchema" xmlns:xs="http://www.w3.org/2001/XMLSchema" xmlns:p="http://schemas.microsoft.com/office/2006/metadata/properties" xmlns:ns2="6d88204b-d00d-4a9c-9a21-e5b650904818" targetNamespace="http://schemas.microsoft.com/office/2006/metadata/properties" ma:root="true" ma:fieldsID="aedfabcecd2e4b18488ea45c24b3505e" ns2:_="">
    <xsd:import namespace="6d88204b-d00d-4a9c-9a21-e5b65090481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88204b-d00d-4a9c-9a21-e5b6509048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B9BF4C3-165A-48E8-9F99-6FCC66A83CD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88204b-d00d-4a9c-9a21-e5b65090481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FEF7535-3739-4AA6-8F73-ED47DF7B328A}">
  <ds:schemaRefs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microsoft.com/office/2006/documentManagement/types"/>
    <ds:schemaRef ds:uri="6d88204b-d00d-4a9c-9a21-e5b650904818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3006D6C-5CC9-4931-9624-2495D25056C0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ee0428da-ac0f-4a84-a429-a80e20cb35de}" enabled="1" method="Standard" siteId="{80c03608-5f64-40bb-9c70-9394abe6011c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2122</TotalTime>
  <Words>477</Words>
  <Application>Microsoft Office PowerPoint</Application>
  <PresentationFormat>Personnalisé</PresentationFormat>
  <Paragraphs>68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10" baseType="lpstr">
      <vt:lpstr>Arial</vt:lpstr>
      <vt:lpstr>Calibri</vt:lpstr>
      <vt:lpstr>Calibri Light</vt:lpstr>
      <vt:lpstr>Montserrat</vt:lpstr>
      <vt:lpstr>Montserrat Black</vt:lpstr>
      <vt:lpstr>Montserrat ExtraBold</vt:lpstr>
      <vt:lpstr>Times New Roman</vt:lpstr>
      <vt:lpstr>Thème Office</vt:lpstr>
      <vt:lpstr>CONDUCTRICE / CONDUCTEUR LIVREUR A LA BSCC EN REGION RHÔNE-ALPES, ET SI C’ÉTAIT VOUS ? 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Xuan NGUYEN</dc:creator>
  <cp:lastModifiedBy>ESTIENNE Nathalie</cp:lastModifiedBy>
  <cp:revision>1329</cp:revision>
  <dcterms:created xsi:type="dcterms:W3CDTF">2022-08-29T14:17:59Z</dcterms:created>
  <dcterms:modified xsi:type="dcterms:W3CDTF">2026-02-13T14:01:40Z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e0428da-ac0f-4a84-a429-a80e20cb35de_Enabled">
    <vt:lpwstr>true</vt:lpwstr>
  </property>
  <property fmtid="{D5CDD505-2E9C-101B-9397-08002B2CF9AE}" pid="3" name="MSIP_Label_ee0428da-ac0f-4a84-a429-a80e20cb35de_SetDate">
    <vt:lpwstr>2022-08-31T13:24:21Z</vt:lpwstr>
  </property>
  <property fmtid="{D5CDD505-2E9C-101B-9397-08002B2CF9AE}" pid="4" name="MSIP_Label_ee0428da-ac0f-4a84-a429-a80e20cb35de_Method">
    <vt:lpwstr>Standard</vt:lpwstr>
  </property>
  <property fmtid="{D5CDD505-2E9C-101B-9397-08002B2CF9AE}" pid="5" name="MSIP_Label_ee0428da-ac0f-4a84-a429-a80e20cb35de_Name">
    <vt:lpwstr>ee0428da-ac0f-4a84-a429-a80e20cb35de</vt:lpwstr>
  </property>
  <property fmtid="{D5CDD505-2E9C-101B-9397-08002B2CF9AE}" pid="6" name="MSIP_Label_ee0428da-ac0f-4a84-a429-a80e20cb35de_SiteId">
    <vt:lpwstr>80c03608-5f64-40bb-9c70-9394abe6011c</vt:lpwstr>
  </property>
  <property fmtid="{D5CDD505-2E9C-101B-9397-08002B2CF9AE}" pid="7" name="MSIP_Label_ee0428da-ac0f-4a84-a429-a80e20cb35de_ActionId">
    <vt:lpwstr>a723751c-1acd-44f8-9a7d-e7e7c1724387</vt:lpwstr>
  </property>
  <property fmtid="{D5CDD505-2E9C-101B-9397-08002B2CF9AE}" pid="8" name="MSIP_Label_ee0428da-ac0f-4a84-a429-a80e20cb35de_ContentBits">
    <vt:lpwstr>2</vt:lpwstr>
  </property>
  <property fmtid="{D5CDD505-2E9C-101B-9397-08002B2CF9AE}" pid="9" name="ClassificationContentMarkingFooterLocations">
    <vt:lpwstr>Thème Office:8</vt:lpwstr>
  </property>
  <property fmtid="{D5CDD505-2E9C-101B-9397-08002B2CF9AE}" pid="10" name="ClassificationContentMarkingFooterText">
    <vt:lpwstr>C1 - Interne</vt:lpwstr>
  </property>
  <property fmtid="{D5CDD505-2E9C-101B-9397-08002B2CF9AE}" pid="11" name="ContentTypeId">
    <vt:lpwstr>0x0101002D621F53D0370C41A38BD449F1E0F3DA</vt:lpwstr>
  </property>
  <property fmtid="{D5CDD505-2E9C-101B-9397-08002B2CF9AE}" pid="12" name="MediaServiceImageTags">
    <vt:lpwstr/>
  </property>
</Properties>
</file>