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009941"/>
    <a:srgbClr val="00A9A8"/>
    <a:srgbClr val="16419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9"/>
    <p:restoredTop sz="94676"/>
  </p:normalViewPr>
  <p:slideViewPr>
    <p:cSldViewPr snapToGrid="0" showGuides="1">
      <p:cViewPr varScale="1">
        <p:scale>
          <a:sx n="32" d="100"/>
          <a:sy n="32" d="100"/>
        </p:scale>
        <p:origin x="2456" y="32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4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6DB0FF-A16D-5210-2B66-3D37741F7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D1BF91-5B0A-3F92-AECD-BA4F9C27E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F385-F821-B84E-96A8-A36C74518589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16CF03-514F-9178-BE21-02071F28B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748D76-3772-927B-F475-3107A7FE7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5A5D-6BB9-0C4E-B711-B8A618769D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70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BD73-6C43-43C4-A286-70415BF4387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6447-A385-4988-9B7A-72E394C0A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5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36447-A385-4988-9B7A-72E394C0AF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7858" y="6768109"/>
            <a:ext cx="9088041" cy="98286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9100"/>
              </a:lnSpc>
              <a:defRPr lang="fr-FR" sz="9000" b="1" smtClean="0">
                <a:solidFill>
                  <a:srgbClr val="E52332"/>
                </a:solidFill>
                <a:effectLst/>
              </a:defRPr>
            </a:lvl1pPr>
          </a:lstStyle>
          <a:p>
            <a:r>
              <a:rPr lang="fr-FR" b="1" dirty="0">
                <a:solidFill>
                  <a:srgbClr val="0032FF"/>
                </a:solidFill>
                <a:effectLst/>
                <a:latin typeface="Montserrat" pitchFamily="2" charset="77"/>
              </a:rPr>
              <a:t>COMPTABLE,</a:t>
            </a:r>
            <a:endParaRPr lang="fr-FR" dirty="0">
              <a:solidFill>
                <a:srgbClr val="0032FF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824" y="7910512"/>
            <a:ext cx="9088041" cy="73642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6500"/>
              </a:lnSpc>
              <a:spcBef>
                <a:spcPts val="0"/>
              </a:spcBef>
              <a:buNone/>
              <a:defRPr lang="fr-FR" sz="6500" b="1" smtClean="0">
                <a:solidFill>
                  <a:srgbClr val="E52332"/>
                </a:solidFill>
                <a:effectLst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b="1" dirty="0">
                <a:solidFill>
                  <a:srgbClr val="FF0C38"/>
                </a:solidFill>
                <a:effectLst/>
                <a:latin typeface="Montserrat" pitchFamily="2" charset="77"/>
              </a:rPr>
              <a:t>ET SI C’ÉTAIT VOUS ?</a:t>
            </a:r>
            <a:endParaRPr lang="fr-FR" dirty="0">
              <a:solidFill>
                <a:srgbClr val="FF0C38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0506624-ED96-11B2-AF25-389992D38A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DA01F75-1DB9-77F1-3436-22BE905A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823" y="8806478"/>
            <a:ext cx="9088041" cy="4116566"/>
          </a:xfr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1pPr>
            <a:lvl2pPr marL="0" indent="0">
              <a:lnSpc>
                <a:spcPts val="3367"/>
              </a:lnSpc>
              <a:spcBef>
                <a:spcPts val="1785"/>
              </a:spcBef>
              <a:buFontTx/>
              <a:buNone/>
              <a:defRPr sz="3400" b="1">
                <a:solidFill>
                  <a:srgbClr val="164194"/>
                </a:solidFill>
                <a:latin typeface="Montserrat" pitchFamily="2" charset="77"/>
              </a:defRPr>
            </a:lvl2pPr>
            <a:lvl3pPr marL="0" indent="-267302">
              <a:lnSpc>
                <a:spcPts val="1807"/>
              </a:lnSpc>
              <a:spcBef>
                <a:spcPts val="800"/>
              </a:spcBef>
              <a:buSzPct val="145000"/>
              <a:buFontTx/>
              <a:buBlip>
                <a:blip r:embed="rId2"/>
              </a:buBlip>
              <a:defRPr sz="1800" b="0" i="0">
                <a:solidFill>
                  <a:srgbClr val="164194"/>
                </a:solidFill>
                <a:latin typeface="Montserrat Medium" pitchFamily="2" charset="77"/>
              </a:defRPr>
            </a:lvl3pPr>
            <a:lvl4pPr marL="0" indent="0">
              <a:lnSpc>
                <a:spcPts val="1860"/>
              </a:lnSpc>
              <a:buFontTx/>
              <a:buNone/>
              <a:defRPr sz="1800" b="1">
                <a:solidFill>
                  <a:srgbClr val="164194"/>
                </a:solidFill>
                <a:latin typeface="Montserrat" pitchFamily="2" charset="77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B85CF8D-C98F-EDB3-45E7-5610F996D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144" y="13313376"/>
            <a:ext cx="2651125" cy="14608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78340FE-93A0-24BF-5EF9-1896AC3579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9433" y="13150453"/>
            <a:ext cx="2281818" cy="14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1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1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2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7D00-D3E7-EB43-95C9-8153A47DBE4E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4FCF-004D-8345-B688-AAAEB50E03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1C3214-24A0-4D85-E3FF-A8C7276ECF4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025" y="149034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139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17372-A31D-8F30-4D59-F827B1E7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4719"/>
            <a:ext cx="10691813" cy="9828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dirty="0">
                <a:solidFill>
                  <a:srgbClr val="164194"/>
                </a:solidFill>
                <a:latin typeface="Montserrat ExtraBold" pitchFamily="2" charset="77"/>
              </a:rPr>
              <a:t>CONDUCTRICE / CONDUCTEUR LIVREUR À LA BSCC,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C5E9B6-F031-4466-917A-67114C37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949" y="8259598"/>
            <a:ext cx="6600732" cy="858902"/>
          </a:xfrm>
        </p:spPr>
        <p:txBody>
          <a:bodyPr>
            <a:noAutofit/>
          </a:bodyPr>
          <a:lstStyle/>
          <a:p>
            <a:pPr algn="ctr"/>
            <a:r>
              <a:rPr lang="fr-FR" sz="4400" kern="0" spc="-30" dirty="0">
                <a:latin typeface="Montserrat ExtraBold" pitchFamily="2" charset="77"/>
              </a:rPr>
              <a:t>ET SI C’ÉTAIT VOUS ?</a:t>
            </a:r>
          </a:p>
          <a:p>
            <a:pPr algn="ctr"/>
            <a:endParaRPr lang="fr-FR" sz="6600" kern="0" spc="-3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9F5307-67E6-C368-ABE8-D0F03CA1B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294" y="9117572"/>
            <a:ext cx="9088041" cy="5035234"/>
          </a:xfrm>
        </p:spPr>
        <p:txBody>
          <a:bodyPr vert="horz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fr-FR" sz="800" dirty="0"/>
          </a:p>
          <a:p>
            <a:pPr algn="ctr">
              <a:lnSpc>
                <a:spcPct val="100000"/>
              </a:lnSpc>
            </a:pPr>
            <a:r>
              <a:rPr lang="fr-FR" sz="2800" dirty="0"/>
              <a:t>Changez de carrière </a:t>
            </a:r>
          </a:p>
          <a:p>
            <a:pPr algn="ctr">
              <a:lnSpc>
                <a:spcPct val="100000"/>
              </a:lnSpc>
            </a:pPr>
            <a:r>
              <a:rPr lang="fr-FR" sz="2800" dirty="0"/>
              <a:t>grâce à un parcours pionnier</a:t>
            </a:r>
          </a:p>
          <a:p>
            <a:pPr algn="ctr">
              <a:lnSpc>
                <a:spcPct val="100000"/>
              </a:lnSpc>
            </a:pPr>
            <a:endParaRPr lang="fr-FR" sz="2400" dirty="0"/>
          </a:p>
          <a:p>
            <a:pPr lvl="1" algn="ctr">
              <a:lnSpc>
                <a:spcPct val="100000"/>
              </a:lnSpc>
            </a:pPr>
            <a:r>
              <a:rPr lang="fr-FR" sz="2800" dirty="0">
                <a:latin typeface="Montserrat"/>
              </a:rPr>
              <a:t>10 postes accessibles à tous les collaborateurs de La Poste </a:t>
            </a:r>
          </a:p>
          <a:p>
            <a:pPr lvl="1" algn="ctr">
              <a:lnSpc>
                <a:spcPct val="100000"/>
              </a:lnSpc>
            </a:pPr>
            <a:r>
              <a:rPr lang="fr-FR" sz="2800" dirty="0"/>
              <a:t>localisés en Ile de France</a:t>
            </a:r>
          </a:p>
          <a:p>
            <a:pPr lvl="3" algn="ctr">
              <a:lnSpc>
                <a:spcPct val="100000"/>
              </a:lnSpc>
            </a:pPr>
            <a:br>
              <a:rPr lang="fr-FR" sz="2400" dirty="0"/>
            </a:br>
            <a:r>
              <a:rPr lang="fr-FR" sz="2400" dirty="0">
                <a:latin typeface="Montserrat"/>
              </a:rPr>
              <a:t>Déposez votre candidature sur la Bourse d’Emplois </a:t>
            </a:r>
            <a:br>
              <a:rPr lang="fr-FR" sz="2400" dirty="0"/>
            </a:br>
            <a:r>
              <a:rPr lang="fr-FR" sz="2400" dirty="0">
                <a:latin typeface="Montserrat"/>
              </a:rPr>
              <a:t>jusqu’au 20 février 2026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0000"/>
            <a:ext cx="10691812" cy="763796"/>
          </a:xfrm>
          <a:prstGeom prst="rect">
            <a:avLst/>
          </a:prstGeom>
        </p:spPr>
      </p:pic>
      <p:pic>
        <p:nvPicPr>
          <p:cNvPr id="9" name="Espace réservé pour une image  8" descr="Une image contenant personne, véhicule, habits, Véhicule terrestre&#10;&#10;Description générée automatiquement">
            <a:extLst>
              <a:ext uri="{FF2B5EF4-FFF2-40B4-BE49-F238E27FC236}">
                <a16:creationId xmlns:a16="http://schemas.microsoft.com/office/drawing/2014/main" id="{3E2EE3E6-011C-B26A-4ADA-B83E25C048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8047" r="18047"/>
          <a:stretch>
            <a:fillRect/>
          </a:stretch>
        </p:blipFill>
        <p:spPr/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7DE7B77-A568-8965-9583-CB3338CA7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268" y="13425693"/>
            <a:ext cx="1473276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5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c7a01-b351-44ec-ab16-8b0355ca5944" xsi:nil="true"/>
    <lcf76f155ced4ddcb4097134ff3c332f xmlns="cba67230-309f-467a-84e2-8673b1eded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8099637BB9B4DA8FFA29A16221CDE" ma:contentTypeVersion="10" ma:contentTypeDescription="Crée un document." ma:contentTypeScope="" ma:versionID="0508959e5ee574966320a44acd2a90ef">
  <xsd:schema xmlns:xsd="http://www.w3.org/2001/XMLSchema" xmlns:xs="http://www.w3.org/2001/XMLSchema" xmlns:p="http://schemas.microsoft.com/office/2006/metadata/properties" xmlns:ns2="cba67230-309f-467a-84e2-8673b1eded2b" xmlns:ns3="068c7a01-b351-44ec-ab16-8b0355ca5944" targetNamespace="http://schemas.microsoft.com/office/2006/metadata/properties" ma:root="true" ma:fieldsID="3d3863ff52807389a144597d31b3aea0" ns2:_="" ns3:_="">
    <xsd:import namespace="cba67230-309f-467a-84e2-8673b1eded2b"/>
    <xsd:import namespace="068c7a01-b351-44ec-ab16-8b0355ca5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67230-309f-467a-84e2-8673b1ede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7a01-b351-44ec-ab16-8b0355ca59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26f97-53e7-4356-8041-146d9437e944}" ma:internalName="TaxCatchAll" ma:showField="CatchAllData" ma:web="068c7a01-b351-44ec-ab16-8b0355ca5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BCF53-3CA7-48B5-B1FE-6A4A3C7ED2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C8372-3B8C-42EC-B55B-939D30B53FE5}">
  <ds:schemaRefs>
    <ds:schemaRef ds:uri="cba67230-309f-467a-84e2-8673b1eded2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68c7a01-b351-44ec-ab16-8b0355ca594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A2E937-86F2-40D9-B313-99F0AD892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67230-309f-467a-84e2-8673b1eded2b"/>
    <ds:schemaRef ds:uri="068c7a01-b351-44ec-ab16-8b0355ca5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50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Montserrat</vt:lpstr>
      <vt:lpstr>Montserrat ExtraBold</vt:lpstr>
      <vt:lpstr>Montserrat Medium</vt:lpstr>
      <vt:lpstr>Thème Office</vt:lpstr>
      <vt:lpstr>CONDUCTRICE / CONDUCTEUR LIVREUR À LA BSCC,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DJADI Nafissa</cp:lastModifiedBy>
  <cp:revision>22</cp:revision>
  <dcterms:created xsi:type="dcterms:W3CDTF">2022-08-29T12:40:59Z</dcterms:created>
  <dcterms:modified xsi:type="dcterms:W3CDTF">2026-02-05T15:32:35Z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0x01010013D8099637BB9B4DA8FFA29A16221CDE</vt:lpwstr>
  </property>
  <property fmtid="{D5CDD505-2E9C-101B-9397-08002B2CF9AE}" pid="3" name="ClassificationContentMarkingFooterLocations">
    <vt:lpwstr>Thème Office:8</vt:lpwstr>
  </property>
  <property fmtid="{D5CDD505-2E9C-101B-9397-08002B2CF9AE}" pid="4" name="ClassificationContentMarkingFooterText">
    <vt:lpwstr>C1 - Interne</vt:lpwstr>
  </property>
  <property fmtid="{D5CDD505-2E9C-101B-9397-08002B2CF9AE}" pid="5" name="MediaServiceImageTags">
    <vt:lpwstr/>
  </property>
</Properties>
</file>