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332"/>
    <a:srgbClr val="009941"/>
    <a:srgbClr val="00A9A8"/>
    <a:srgbClr val="16419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419EB-FC7E-4E90-87EE-0A2A129A796D}" v="1" dt="2026-02-12T17:21:59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9"/>
    <p:restoredTop sz="94676"/>
  </p:normalViewPr>
  <p:slideViewPr>
    <p:cSldViewPr snapToGrid="0" showGuides="1">
      <p:cViewPr varScale="1">
        <p:scale>
          <a:sx n="25" d="100"/>
          <a:sy n="25" d="100"/>
        </p:scale>
        <p:origin x="2620" y="52"/>
      </p:cViewPr>
      <p:guideLst>
        <p:guide orient="horz" pos="476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57" d="100"/>
          <a:sy n="157" d="100"/>
        </p:scale>
        <p:origin x="49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IENNE Nathalie" userId="c13be130-fa0a-4af1-a849-1431821eb0c4" providerId="ADAL" clId="{0F190237-9F2A-40D0-84AC-B5D8AE568266}"/>
    <pc:docChg chg="custSel modSld">
      <pc:chgData name="ESTIENNE Nathalie" userId="c13be130-fa0a-4af1-a849-1431821eb0c4" providerId="ADAL" clId="{0F190237-9F2A-40D0-84AC-B5D8AE568266}" dt="2026-02-13T12:37:29.248" v="169" actId="1035"/>
      <pc:docMkLst>
        <pc:docMk/>
      </pc:docMkLst>
      <pc:sldChg chg="addSp delSp modSp mod">
        <pc:chgData name="ESTIENNE Nathalie" userId="c13be130-fa0a-4af1-a849-1431821eb0c4" providerId="ADAL" clId="{0F190237-9F2A-40D0-84AC-B5D8AE568266}" dt="2026-02-13T12:37:29.248" v="169" actId="1035"/>
        <pc:sldMkLst>
          <pc:docMk/>
          <pc:sldMk cId="2341205247" sldId="257"/>
        </pc:sldMkLst>
        <pc:spChg chg="mod">
          <ac:chgData name="ESTIENNE Nathalie" userId="c13be130-fa0a-4af1-a849-1431821eb0c4" providerId="ADAL" clId="{0F190237-9F2A-40D0-84AC-B5D8AE568266}" dt="2026-02-13T09:49:20.847" v="148" actId="20577"/>
          <ac:spMkLst>
            <pc:docMk/>
            <pc:sldMk cId="2341205247" sldId="257"/>
            <ac:spMk id="5" creationId="{C79F5307-67E6-C368-ABE8-D0F03CA1B055}"/>
          </ac:spMkLst>
        </pc:spChg>
        <pc:picChg chg="del mod">
          <ac:chgData name="ESTIENNE Nathalie" userId="c13be130-fa0a-4af1-a849-1431821eb0c4" providerId="ADAL" clId="{0F190237-9F2A-40D0-84AC-B5D8AE568266}" dt="2026-02-13T09:05:55.938" v="87" actId="478"/>
          <ac:picMkLst>
            <pc:docMk/>
            <pc:sldMk cId="2341205247" sldId="257"/>
            <ac:picMk id="6" creationId="{00000000-0000-0000-0000-000000000000}"/>
          </ac:picMkLst>
        </pc:picChg>
        <pc:picChg chg="add del mod">
          <ac:chgData name="ESTIENNE Nathalie" userId="c13be130-fa0a-4af1-a849-1431821eb0c4" providerId="ADAL" clId="{0F190237-9F2A-40D0-84AC-B5D8AE568266}" dt="2026-02-13T12:36:29.716" v="157" actId="478"/>
          <ac:picMkLst>
            <pc:docMk/>
            <pc:sldMk cId="2341205247" sldId="257"/>
            <ac:picMk id="7" creationId="{355898FE-EE17-8539-3B2D-A6B7DBA05D17}"/>
          </ac:picMkLst>
        </pc:picChg>
        <pc:picChg chg="add del mod">
          <ac:chgData name="ESTIENNE Nathalie" userId="c13be130-fa0a-4af1-a849-1431821eb0c4" providerId="ADAL" clId="{0F190237-9F2A-40D0-84AC-B5D8AE568266}" dt="2026-02-13T12:34:55.120" v="149" actId="478"/>
          <ac:picMkLst>
            <pc:docMk/>
            <pc:sldMk cId="2341205247" sldId="257"/>
            <ac:picMk id="8" creationId="{1CF70C38-0F1A-AC5B-45C4-9ADBEA18A904}"/>
          </ac:picMkLst>
        </pc:picChg>
        <pc:picChg chg="add mod">
          <ac:chgData name="ESTIENNE Nathalie" userId="c13be130-fa0a-4af1-a849-1431821eb0c4" providerId="ADAL" clId="{0F190237-9F2A-40D0-84AC-B5D8AE568266}" dt="2026-02-13T12:37:29.248" v="169" actId="1035"/>
          <ac:picMkLst>
            <pc:docMk/>
            <pc:sldMk cId="2341205247" sldId="257"/>
            <ac:picMk id="11" creationId="{C312E498-5D11-4559-AC26-F77D7A2CA49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06DB0FF-A16D-5210-2B66-3D37741F7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D1BF91-5B0A-3F92-AECD-BA4F9C27E7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F385-F821-B84E-96A8-A36C74518589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16CF03-514F-9178-BE21-02071F28B8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748D76-3772-927B-F475-3107A7FE7F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C5A5D-6BB9-0C4E-B711-B8A618769D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707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8BD73-6C43-43C4-A286-70415BF4387B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36447-A385-4988-9B7A-72E394C0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5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36447-A385-4988-9B7A-72E394C0AF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89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7858" y="6768109"/>
            <a:ext cx="9088041" cy="98286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9100"/>
              </a:lnSpc>
              <a:defRPr lang="fr-FR" sz="9000" b="1" smtClean="0">
                <a:solidFill>
                  <a:srgbClr val="E52332"/>
                </a:solidFill>
                <a:effectLst/>
              </a:defRPr>
            </a:lvl1pPr>
          </a:lstStyle>
          <a:p>
            <a:r>
              <a:rPr lang="fr-FR" b="1" dirty="0">
                <a:solidFill>
                  <a:srgbClr val="0032FF"/>
                </a:solidFill>
                <a:effectLst/>
                <a:latin typeface="Montserrat" pitchFamily="2" charset="77"/>
              </a:rPr>
              <a:t>COMPTABLE,</a:t>
            </a:r>
            <a:endParaRPr lang="fr-FR" dirty="0">
              <a:solidFill>
                <a:srgbClr val="0032FF"/>
              </a:solidFill>
              <a:effectLst/>
              <a:latin typeface="Montserrat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5824" y="7910512"/>
            <a:ext cx="9088041" cy="73642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6500"/>
              </a:lnSpc>
              <a:spcBef>
                <a:spcPts val="0"/>
              </a:spcBef>
              <a:buNone/>
              <a:defRPr lang="fr-FR" sz="6500" b="1" smtClean="0">
                <a:solidFill>
                  <a:srgbClr val="E52332"/>
                </a:solidFill>
                <a:effectLst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 b="1" dirty="0">
                <a:solidFill>
                  <a:srgbClr val="FF0C38"/>
                </a:solidFill>
                <a:effectLst/>
                <a:latin typeface="Montserrat" pitchFamily="2" charset="77"/>
              </a:rPr>
              <a:t>ET SI C’ÉTAIT VOUS ?</a:t>
            </a:r>
            <a:endParaRPr lang="fr-FR" dirty="0">
              <a:solidFill>
                <a:srgbClr val="FF0C38"/>
              </a:solidFill>
              <a:effectLst/>
              <a:latin typeface="Montserrat" pitchFamily="2" charset="77"/>
            </a:endParaRP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0506624-ED96-11B2-AF25-389992D38A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55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DA01F75-1DB9-77F1-3436-22BE905A8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5823" y="8806478"/>
            <a:ext cx="9088041" cy="4116566"/>
          </a:xfr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FontTx/>
              <a:buNone/>
              <a:defRPr sz="3400" b="1">
                <a:solidFill>
                  <a:srgbClr val="164194"/>
                </a:solidFill>
                <a:latin typeface="Montserrat" pitchFamily="2" charset="77"/>
              </a:defRPr>
            </a:lvl1pPr>
            <a:lvl2pPr marL="0" indent="0">
              <a:lnSpc>
                <a:spcPts val="3367"/>
              </a:lnSpc>
              <a:spcBef>
                <a:spcPts val="1785"/>
              </a:spcBef>
              <a:buFontTx/>
              <a:buNone/>
              <a:defRPr sz="3400" b="1">
                <a:solidFill>
                  <a:srgbClr val="164194"/>
                </a:solidFill>
                <a:latin typeface="Montserrat" pitchFamily="2" charset="77"/>
              </a:defRPr>
            </a:lvl2pPr>
            <a:lvl3pPr marL="0" indent="-267302">
              <a:lnSpc>
                <a:spcPts val="1807"/>
              </a:lnSpc>
              <a:spcBef>
                <a:spcPts val="800"/>
              </a:spcBef>
              <a:buSzPct val="145000"/>
              <a:buFontTx/>
              <a:buBlip>
                <a:blip r:embed="rId2"/>
              </a:buBlip>
              <a:defRPr sz="1800" b="0" i="0">
                <a:solidFill>
                  <a:srgbClr val="164194"/>
                </a:solidFill>
                <a:latin typeface="Montserrat Medium" pitchFamily="2" charset="77"/>
              </a:defRPr>
            </a:lvl3pPr>
            <a:lvl4pPr marL="0" indent="0">
              <a:lnSpc>
                <a:spcPts val="1860"/>
              </a:lnSpc>
              <a:buFontTx/>
              <a:buNone/>
              <a:defRPr sz="1800" b="1">
                <a:solidFill>
                  <a:srgbClr val="164194"/>
                </a:solidFill>
                <a:latin typeface="Montserrat" pitchFamily="2" charset="77"/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B85CF8D-C98F-EDB3-45E7-5610F996DD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144" y="13313376"/>
            <a:ext cx="2651125" cy="146082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78340FE-93A0-24BF-5EF9-1896AC3579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9433" y="13150453"/>
            <a:ext cx="2281818" cy="14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3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71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35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15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82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1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5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80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60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74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21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7D00-D3E7-EB43-95C9-8153A47DBE4E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1C3214-24A0-4D85-E3FF-A8C7276ECF4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26025" y="14903450"/>
            <a:ext cx="665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>
                    <a:alpha val="50000"/>
                  </a:srgbClr>
                </a:solidFill>
                <a:latin typeface="Aptos" panose="020B000402020202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113916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17372-A31D-8F30-4D59-F827B1E7E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44719"/>
            <a:ext cx="10691813" cy="9828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dirty="0">
                <a:solidFill>
                  <a:srgbClr val="164194"/>
                </a:solidFill>
                <a:latin typeface="Montserrat ExtraBold" pitchFamily="2" charset="77"/>
              </a:rPr>
              <a:t>CONDUCTRICE / CONDUCTEUR LIVREUR À LA BSCC,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C5E9B6-F031-4466-917A-67114C37B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949" y="8259598"/>
            <a:ext cx="6600732" cy="858902"/>
          </a:xfrm>
        </p:spPr>
        <p:txBody>
          <a:bodyPr>
            <a:noAutofit/>
          </a:bodyPr>
          <a:lstStyle/>
          <a:p>
            <a:pPr algn="ctr"/>
            <a:r>
              <a:rPr lang="fr-FR" sz="4400" kern="0" spc="-30" dirty="0">
                <a:latin typeface="Montserrat ExtraBold" pitchFamily="2" charset="77"/>
              </a:rPr>
              <a:t>ET SI C’ÉTAIT VOUS ?</a:t>
            </a:r>
          </a:p>
          <a:p>
            <a:pPr algn="ctr"/>
            <a:endParaRPr lang="fr-FR" sz="6600" kern="0" spc="-3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9F5307-67E6-C368-ABE8-D0F03CA1B0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5294" y="9117572"/>
            <a:ext cx="9088041" cy="5035234"/>
          </a:xfrm>
        </p:spPr>
        <p:txBody>
          <a:bodyPr vert="horz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endParaRPr lang="fr-FR" sz="800" dirty="0"/>
          </a:p>
          <a:p>
            <a:pPr algn="ctr">
              <a:lnSpc>
                <a:spcPct val="100000"/>
              </a:lnSpc>
            </a:pPr>
            <a:r>
              <a:rPr lang="fr-FR" sz="2800" dirty="0"/>
              <a:t>Changez de carrière </a:t>
            </a:r>
          </a:p>
          <a:p>
            <a:pPr algn="ctr">
              <a:lnSpc>
                <a:spcPct val="100000"/>
              </a:lnSpc>
            </a:pPr>
            <a:r>
              <a:rPr lang="fr-FR" sz="2800" dirty="0"/>
              <a:t>grâce à un parcours pionnier</a:t>
            </a:r>
          </a:p>
          <a:p>
            <a:pPr algn="ctr">
              <a:lnSpc>
                <a:spcPct val="100000"/>
              </a:lnSpc>
            </a:pPr>
            <a:endParaRPr lang="fr-FR" sz="2400" dirty="0"/>
          </a:p>
          <a:p>
            <a:pPr lvl="1" algn="ctr">
              <a:lnSpc>
                <a:spcPct val="100000"/>
              </a:lnSpc>
            </a:pPr>
            <a:r>
              <a:rPr lang="fr-FR" sz="2800" dirty="0">
                <a:latin typeface="Montserrat"/>
              </a:rPr>
              <a:t>13 postes accessibles à tous les collaborateurs de La Poste </a:t>
            </a:r>
            <a:r>
              <a:rPr lang="fr-FR" sz="2800" dirty="0"/>
              <a:t>en région Rhône-Alpes sur la Métropole de Lyon – </a:t>
            </a:r>
            <a:r>
              <a:rPr lang="fr-FR" sz="2800" dirty="0" err="1"/>
              <a:t>Rilleux</a:t>
            </a:r>
            <a:r>
              <a:rPr lang="fr-FR" sz="2800" dirty="0"/>
              <a:t> La Pape</a:t>
            </a:r>
          </a:p>
          <a:p>
            <a:pPr lvl="3" algn="ctr">
              <a:lnSpc>
                <a:spcPct val="100000"/>
              </a:lnSpc>
            </a:pPr>
            <a:br>
              <a:rPr lang="fr-FR" sz="2400" dirty="0"/>
            </a:br>
            <a:r>
              <a:rPr lang="fr-FR" sz="2400" dirty="0">
                <a:latin typeface="Montserrat"/>
              </a:rPr>
              <a:t>Déposez votre candidature sur la Bourse d’Emplois </a:t>
            </a:r>
            <a:br>
              <a:rPr lang="fr-FR" sz="2400" dirty="0"/>
            </a:br>
            <a:r>
              <a:rPr lang="fr-FR" sz="2400" dirty="0">
                <a:latin typeface="Montserrat"/>
              </a:rPr>
              <a:t>jusqu’au 5 mars 2026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0000"/>
            <a:ext cx="10691812" cy="763796"/>
          </a:xfrm>
          <a:prstGeom prst="rect">
            <a:avLst/>
          </a:prstGeom>
        </p:spPr>
      </p:pic>
      <p:pic>
        <p:nvPicPr>
          <p:cNvPr id="9" name="Espace réservé pour une image  8" descr="Une image contenant personne, véhicule, habits, Véhicule terrestre&#10;&#10;Description générée automatiquement">
            <a:extLst>
              <a:ext uri="{FF2B5EF4-FFF2-40B4-BE49-F238E27FC236}">
                <a16:creationId xmlns:a16="http://schemas.microsoft.com/office/drawing/2014/main" id="{3E2EE3E6-011C-B26A-4ADA-B83E25C048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8047" r="18047"/>
          <a:stretch>
            <a:fillRect/>
          </a:stretch>
        </p:blipFill>
        <p:spPr/>
      </p:pic>
      <p:pic>
        <p:nvPicPr>
          <p:cNvPr id="11" name="Image 10" descr="Une image contenant capture d’écran, noir et blanc, motif, texte&#10;&#10;Le contenu généré par l’IA peut être incorrect.">
            <a:extLst>
              <a:ext uri="{FF2B5EF4-FFF2-40B4-BE49-F238E27FC236}">
                <a16:creationId xmlns:a16="http://schemas.microsoft.com/office/drawing/2014/main" id="{C312E498-5D11-4559-AC26-F77D7A2CA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788" y="13131528"/>
            <a:ext cx="1932212" cy="19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5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621F53D0370C41A38BD449F1E0F3DA" ma:contentTypeVersion="3" ma:contentTypeDescription="Crée un document." ma:contentTypeScope="" ma:versionID="ec3847aa37522ec586cf1047579a1a65">
  <xsd:schema xmlns:xsd="http://www.w3.org/2001/XMLSchema" xmlns:xs="http://www.w3.org/2001/XMLSchema" xmlns:p="http://schemas.microsoft.com/office/2006/metadata/properties" xmlns:ns2="6d88204b-d00d-4a9c-9a21-e5b650904818" targetNamespace="http://schemas.microsoft.com/office/2006/metadata/properties" ma:root="true" ma:fieldsID="aedfabcecd2e4b18488ea45c24b3505e" ns2:_="">
    <xsd:import namespace="6d88204b-d00d-4a9c-9a21-e5b6509048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8204b-d00d-4a9c-9a21-e5b650904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E4A7A7-2583-48F6-B801-6908CD467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88204b-d00d-4a9c-9a21-e5b6509048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0BCF53-3CA7-48B5-B1FE-6A4A3C7ED2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BC8372-3B8C-42EC-B55B-939D30B53FE5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6d88204b-d00d-4a9c-9a21-e5b650904818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Privilege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57</Words>
  <Application>Microsoft Office PowerPoint</Application>
  <PresentationFormat>Personnalisé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Montserrat</vt:lpstr>
      <vt:lpstr>Montserrat ExtraBold</vt:lpstr>
      <vt:lpstr>Montserrat Medium</vt:lpstr>
      <vt:lpstr>Thème Office</vt:lpstr>
      <vt:lpstr>CONDUCTRICE / CONDUCTEUR LIVREUR À LA BSCC,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Xuan NGUYEN</dc:creator>
  <cp:lastModifiedBy>ESTIENNE Nathalie</cp:lastModifiedBy>
  <cp:revision>22</cp:revision>
  <dcterms:created xsi:type="dcterms:W3CDTF">2022-08-29T12:40:59Z</dcterms:created>
  <dcterms:modified xsi:type="dcterms:W3CDTF">2026-02-13T12:37:31Z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0x0101002D621F53D0370C41A38BD449F1E0F3DA</vt:lpwstr>
  </property>
  <property fmtid="{D5CDD505-2E9C-101B-9397-08002B2CF9AE}" pid="3" name="ClassificationContentMarkingFooterLocations">
    <vt:lpwstr>Thème Office:8</vt:lpwstr>
  </property>
  <property fmtid="{D5CDD505-2E9C-101B-9397-08002B2CF9AE}" pid="4" name="ClassificationContentMarkingFooterText">
    <vt:lpwstr>C1 - Interne</vt:lpwstr>
  </property>
  <property fmtid="{D5CDD505-2E9C-101B-9397-08002B2CF9AE}" pid="5" name="MediaServiceImageTags">
    <vt:lpwstr/>
  </property>
</Properties>
</file>