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5B835-C4F0-4C4D-B6FE-05F95FD07528}" v="17" dt="2026-06-29T16:25:39.2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80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IN Stephanie" userId="9061bbe0-0c01-4465-9fc7-fa8ce14fea88" providerId="ADAL" clId="{78F6B9A8-878F-4F69-9A61-FDA3382BFBF8}"/>
    <pc:docChg chg="custSel addSld modSld">
      <pc:chgData name="PERRIN Stephanie" userId="9061bbe0-0c01-4465-9fc7-fa8ce14fea88" providerId="ADAL" clId="{78F6B9A8-878F-4F69-9A61-FDA3382BFBF8}" dt="2026-06-29T16:26:09.565" v="1237" actId="1076"/>
      <pc:docMkLst>
        <pc:docMk/>
      </pc:docMkLst>
      <pc:sldChg chg="addSp delSp modSp add mod">
        <pc:chgData name="PERRIN Stephanie" userId="9061bbe0-0c01-4465-9fc7-fa8ce14fea88" providerId="ADAL" clId="{78F6B9A8-878F-4F69-9A61-FDA3382BFBF8}" dt="2026-06-29T16:26:09.565" v="1237" actId="1076"/>
        <pc:sldMkLst>
          <pc:docMk/>
          <pc:sldMk cId="4250164927" sldId="262"/>
        </pc:sldMkLst>
        <pc:spChg chg="del mod">
          <ac:chgData name="PERRIN Stephanie" userId="9061bbe0-0c01-4465-9fc7-fa8ce14fea88" providerId="ADAL" clId="{78F6B9A8-878F-4F69-9A61-FDA3382BFBF8}" dt="2026-06-28T16:47:07.727" v="327" actId="478"/>
          <ac:spMkLst>
            <pc:docMk/>
            <pc:sldMk cId="4250164927" sldId="262"/>
            <ac:spMk id="2" creationId="{71885ECE-B36C-CC77-6298-0B470B355FFA}"/>
          </ac:spMkLst>
        </pc:spChg>
        <pc:spChg chg="add mod">
          <ac:chgData name="PERRIN Stephanie" userId="9061bbe0-0c01-4465-9fc7-fa8ce14fea88" providerId="ADAL" clId="{78F6B9A8-878F-4F69-9A61-FDA3382BFBF8}" dt="2026-06-29T16:19:34.746" v="931" actId="20577"/>
          <ac:spMkLst>
            <pc:docMk/>
            <pc:sldMk cId="4250164927" sldId="262"/>
            <ac:spMk id="2" creationId="{F9EAAC3E-3DCA-DB77-FBEE-71EB6B61C0FB}"/>
          </ac:spMkLst>
        </pc:spChg>
        <pc:spChg chg="add mod">
          <ac:chgData name="PERRIN Stephanie" userId="9061bbe0-0c01-4465-9fc7-fa8ce14fea88" providerId="ADAL" clId="{78F6B9A8-878F-4F69-9A61-FDA3382BFBF8}" dt="2026-06-29T16:25:21.614" v="1225" actId="14100"/>
          <ac:spMkLst>
            <pc:docMk/>
            <pc:sldMk cId="4250164927" sldId="262"/>
            <ac:spMk id="3" creationId="{1E34BC57-9EB6-6B92-2D99-0405CF53A65A}"/>
          </ac:spMkLst>
        </pc:spChg>
        <pc:spChg chg="add del mod">
          <ac:chgData name="PERRIN Stephanie" userId="9061bbe0-0c01-4465-9fc7-fa8ce14fea88" providerId="ADAL" clId="{78F6B9A8-878F-4F69-9A61-FDA3382BFBF8}" dt="2026-06-28T16:48:13.925" v="341" actId="478"/>
          <ac:spMkLst>
            <pc:docMk/>
            <pc:sldMk cId="4250164927" sldId="262"/>
            <ac:spMk id="3" creationId="{73E5082C-A619-D75B-168C-E05A2AF48E5A}"/>
          </ac:spMkLst>
        </pc:spChg>
        <pc:spChg chg="mod">
          <ac:chgData name="PERRIN Stephanie" userId="9061bbe0-0c01-4465-9fc7-fa8ce14fea88" providerId="ADAL" clId="{78F6B9A8-878F-4F69-9A61-FDA3382BFBF8}" dt="2026-06-28T16:41:56.521" v="100" actId="20577"/>
          <ac:spMkLst>
            <pc:docMk/>
            <pc:sldMk cId="4250164927" sldId="262"/>
            <ac:spMk id="4" creationId="{6960647A-117D-EE21-20F4-89E595D03033}"/>
          </ac:spMkLst>
        </pc:spChg>
        <pc:spChg chg="add mod">
          <ac:chgData name="PERRIN Stephanie" userId="9061bbe0-0c01-4465-9fc7-fa8ce14fea88" providerId="ADAL" clId="{78F6B9A8-878F-4F69-9A61-FDA3382BFBF8}" dt="2026-06-28T16:51:59.542" v="437" actId="113"/>
          <ac:spMkLst>
            <pc:docMk/>
            <pc:sldMk cId="4250164927" sldId="262"/>
            <ac:spMk id="5" creationId="{D735F668-2224-5B1E-3975-F730059BFB4D}"/>
          </ac:spMkLst>
        </pc:spChg>
        <pc:spChg chg="mod">
          <ac:chgData name="PERRIN Stephanie" userId="9061bbe0-0c01-4465-9fc7-fa8ce14fea88" providerId="ADAL" clId="{78F6B9A8-878F-4F69-9A61-FDA3382BFBF8}" dt="2026-06-28T16:49:17.319" v="372" actId="1076"/>
          <ac:spMkLst>
            <pc:docMk/>
            <pc:sldMk cId="4250164927" sldId="262"/>
            <ac:spMk id="6" creationId="{F270F991-A34C-56E3-303D-A9BD5B5A9FD0}"/>
          </ac:spMkLst>
        </pc:spChg>
        <pc:spChg chg="mod">
          <ac:chgData name="PERRIN Stephanie" userId="9061bbe0-0c01-4465-9fc7-fa8ce14fea88" providerId="ADAL" clId="{78F6B9A8-878F-4F69-9A61-FDA3382BFBF8}" dt="2026-06-29T16:25:31.021" v="1226" actId="1076"/>
          <ac:spMkLst>
            <pc:docMk/>
            <pc:sldMk cId="4250164927" sldId="262"/>
            <ac:spMk id="7" creationId="{99756CE0-FE4E-0955-052B-3D8D3C129B00}"/>
          </ac:spMkLst>
        </pc:spChg>
        <pc:spChg chg="add mod">
          <ac:chgData name="PERRIN Stephanie" userId="9061bbe0-0c01-4465-9fc7-fa8ce14fea88" providerId="ADAL" clId="{78F6B9A8-878F-4F69-9A61-FDA3382BFBF8}" dt="2026-06-29T16:25:13.477" v="1224" actId="1076"/>
          <ac:spMkLst>
            <pc:docMk/>
            <pc:sldMk cId="4250164927" sldId="262"/>
            <ac:spMk id="8" creationId="{4A1A76E6-CE79-E790-4C57-3A171958F8D0}"/>
          </ac:spMkLst>
        </pc:spChg>
        <pc:spChg chg="add mod">
          <ac:chgData name="PERRIN Stephanie" userId="9061bbe0-0c01-4465-9fc7-fa8ce14fea88" providerId="ADAL" clId="{78F6B9A8-878F-4F69-9A61-FDA3382BFBF8}" dt="2026-06-28T16:50:26.848" v="433" actId="1076"/>
          <ac:spMkLst>
            <pc:docMk/>
            <pc:sldMk cId="4250164927" sldId="262"/>
            <ac:spMk id="10" creationId="{930742C0-795D-5116-4297-BB3AC1E8B47B}"/>
          </ac:spMkLst>
        </pc:spChg>
        <pc:spChg chg="add mod">
          <ac:chgData name="PERRIN Stephanie" userId="9061bbe0-0c01-4465-9fc7-fa8ce14fea88" providerId="ADAL" clId="{78F6B9A8-878F-4F69-9A61-FDA3382BFBF8}" dt="2026-06-28T16:53:31.197" v="490" actId="1076"/>
          <ac:spMkLst>
            <pc:docMk/>
            <pc:sldMk cId="4250164927" sldId="262"/>
            <ac:spMk id="11" creationId="{DB0D4D70-01C6-3FDA-3C85-6BEC99FD9EAA}"/>
          </ac:spMkLst>
        </pc:spChg>
        <pc:spChg chg="add mod">
          <ac:chgData name="PERRIN Stephanie" userId="9061bbe0-0c01-4465-9fc7-fa8ce14fea88" providerId="ADAL" clId="{78F6B9A8-878F-4F69-9A61-FDA3382BFBF8}" dt="2026-06-29T16:25:54.132" v="1233" actId="20577"/>
          <ac:spMkLst>
            <pc:docMk/>
            <pc:sldMk cId="4250164927" sldId="262"/>
            <ac:spMk id="12" creationId="{2EC36A6E-2263-C67D-E70A-647DC5572CC2}"/>
          </ac:spMkLst>
        </pc:spChg>
        <pc:spChg chg="add mod">
          <ac:chgData name="PERRIN Stephanie" userId="9061bbe0-0c01-4465-9fc7-fa8ce14fea88" providerId="ADAL" clId="{78F6B9A8-878F-4F69-9A61-FDA3382BFBF8}" dt="2026-06-29T16:15:55.504" v="797" actId="14100"/>
          <ac:spMkLst>
            <pc:docMk/>
            <pc:sldMk cId="4250164927" sldId="262"/>
            <ac:spMk id="13" creationId="{DE9EE939-D663-4AF8-AED2-39E68377290D}"/>
          </ac:spMkLst>
        </pc:spChg>
        <pc:spChg chg="add mod">
          <ac:chgData name="PERRIN Stephanie" userId="9061bbe0-0c01-4465-9fc7-fa8ce14fea88" providerId="ADAL" clId="{78F6B9A8-878F-4F69-9A61-FDA3382BFBF8}" dt="2026-06-29T16:16:39.871" v="800" actId="1076"/>
          <ac:spMkLst>
            <pc:docMk/>
            <pc:sldMk cId="4250164927" sldId="262"/>
            <ac:spMk id="14" creationId="{578362F2-F0E7-0986-7FA2-AAE65A6BA613}"/>
          </ac:spMkLst>
        </pc:spChg>
        <pc:spChg chg="add mod">
          <ac:chgData name="PERRIN Stephanie" userId="9061bbe0-0c01-4465-9fc7-fa8ce14fea88" providerId="ADAL" clId="{78F6B9A8-878F-4F69-9A61-FDA3382BFBF8}" dt="2026-06-29T16:25:33.329" v="1227" actId="1076"/>
          <ac:spMkLst>
            <pc:docMk/>
            <pc:sldMk cId="4250164927" sldId="262"/>
            <ac:spMk id="15" creationId="{6A873DE8-6425-07CC-C75E-E9DEBE250D6D}"/>
          </ac:spMkLst>
        </pc:spChg>
        <pc:spChg chg="add mod">
          <ac:chgData name="PERRIN Stephanie" userId="9061bbe0-0c01-4465-9fc7-fa8ce14fea88" providerId="ADAL" clId="{78F6B9A8-878F-4F69-9A61-FDA3382BFBF8}" dt="2026-06-28T17:03:52.489" v="745" actId="20577"/>
          <ac:spMkLst>
            <pc:docMk/>
            <pc:sldMk cId="4250164927" sldId="262"/>
            <ac:spMk id="16" creationId="{5FCF8101-7D5A-BA55-6BAE-D19F4411BD3E}"/>
          </ac:spMkLst>
        </pc:spChg>
        <pc:spChg chg="add mod">
          <ac:chgData name="PERRIN Stephanie" userId="9061bbe0-0c01-4465-9fc7-fa8ce14fea88" providerId="ADAL" clId="{78F6B9A8-878F-4F69-9A61-FDA3382BFBF8}" dt="2026-06-29T16:15:25.669" v="791" actId="1076"/>
          <ac:spMkLst>
            <pc:docMk/>
            <pc:sldMk cId="4250164927" sldId="262"/>
            <ac:spMk id="17" creationId="{D4079FBA-D430-2F64-B6E3-C961695B8A30}"/>
          </ac:spMkLst>
        </pc:spChg>
        <pc:spChg chg="add mod">
          <ac:chgData name="PERRIN Stephanie" userId="9061bbe0-0c01-4465-9fc7-fa8ce14fea88" providerId="ADAL" clId="{78F6B9A8-878F-4F69-9A61-FDA3382BFBF8}" dt="2026-06-29T16:16:15.134" v="799" actId="255"/>
          <ac:spMkLst>
            <pc:docMk/>
            <pc:sldMk cId="4250164927" sldId="262"/>
            <ac:spMk id="18" creationId="{84DC2BE9-B9E2-5051-A3C4-4974E66BA3C5}"/>
          </ac:spMkLst>
        </pc:spChg>
        <pc:spChg chg="add mod">
          <ac:chgData name="PERRIN Stephanie" userId="9061bbe0-0c01-4465-9fc7-fa8ce14fea88" providerId="ADAL" clId="{78F6B9A8-878F-4F69-9A61-FDA3382BFBF8}" dt="2026-06-29T16:26:09.565" v="1237" actId="1076"/>
          <ac:spMkLst>
            <pc:docMk/>
            <pc:sldMk cId="4250164927" sldId="262"/>
            <ac:spMk id="19" creationId="{32843E02-33FB-1720-2015-75E2CE7CE49F}"/>
          </ac:spMkLst>
        </pc:spChg>
        <pc:picChg chg="del">
          <ac:chgData name="PERRIN Stephanie" userId="9061bbe0-0c01-4465-9fc7-fa8ce14fea88" providerId="ADAL" clId="{78F6B9A8-878F-4F69-9A61-FDA3382BFBF8}" dt="2026-06-28T16:40:50.991" v="1" actId="478"/>
          <ac:picMkLst>
            <pc:docMk/>
            <pc:sldMk cId="4250164927" sldId="262"/>
            <ac:picMk id="8" creationId="{5DBABB62-5550-2D1C-03E8-DA38931170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9BECEA-08F6-3625-3DE8-F3364119F1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787" y="73469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103afddd-1d29-42e4-8897-5176c6469b02" TargetMode="External"/><Relationship Id="rId13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78e153df-202b-4d5f-b686-e8dcfe018283" TargetMode="External"/><Relationship Id="rId17" Type="http://schemas.openxmlformats.org/officeDocument/2006/relationships/image" Target="../media/image12.jpg"/><Relationship Id="rId2" Type="http://schemas.openxmlformats.org/officeDocument/2006/relationships/hyperlink" Target="https://legroupelaposte.csod.com/ui/lms-learning-details/app/event/962c6ddd-9ca1-40e9-8590-126319a20122" TargetMode="External"/><Relationship Id="rId16" Type="http://schemas.openxmlformats.org/officeDocument/2006/relationships/hyperlink" Target="https://legroupelaposte.csod.com/ui/lms-learning-details/app/course/d6198d9c-7912-4394-853b-c457709408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f01e6e41-0033-4fc4-ad50-8ad4cdb563cc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hyperlink" Target="https://legroupelaposte.csod.com/ui/lms-learning-details/app/event/1f03b523-aa36-4a2c-8b46-5f3297d62947?isOnePlayer=true" TargetMode="External"/><Relationship Id="rId10" Type="http://schemas.openxmlformats.org/officeDocument/2006/relationships/hyperlink" Target="https://legroupelaposte.csod.com/ui/lms-learning-details/app/event/b1e6fe00-31c3-4959-85d2-7d23da64554d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3ea92240-79f7-4947-9e81-71bd7ccfbc55" TargetMode="External"/><Relationship Id="rId14" Type="http://schemas.openxmlformats.org/officeDocument/2006/relationships/hyperlink" Target="https://legroupelaposte.csod.com/ui/lms-learning-details/app/event/832b7bd6-431e-4e80-9ae5-da6eaf01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f168ecf0-a355-4c1d-9862-91afad3f654e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1698e5d4-f20d-48f3-845e-9eef3b19223f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34f1581c-7de7-4335-a5e1-58e11651dc4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1e34af5b-e36f-4d4e-b6fc-aafe49027a9f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764" y="1445248"/>
            <a:ext cx="476166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15" y="3783325"/>
            <a:ext cx="4752975" cy="3779496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9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3H30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2H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1H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lang="fr-FR" sz="900" b="1" spc="-20">
              <a:solidFill>
                <a:srgbClr val="E52332"/>
              </a:solidFill>
              <a:latin typeface="Montserrat"/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5"/>
              </a:rPr>
              <a:t>CONFERENCE "EMPLOYABILITE" (1h)</a:t>
            </a:r>
            <a:endParaRPr lang="fr-FR"/>
          </a:p>
          <a:p>
            <a:pPr marL="229235">
              <a:spcBef>
                <a:spcPts val="265"/>
              </a:spcBef>
            </a:pPr>
            <a:endParaRPr lang="fr-FR" sz="950" b="1" dirty="0">
              <a:solidFill>
                <a:srgbClr val="00B050"/>
              </a:solidFill>
              <a:latin typeface="Montserrat ExtraBold"/>
            </a:endParaRPr>
          </a:p>
          <a:p>
            <a:pPr marL="229235">
              <a:spcBef>
                <a:spcPts val="265"/>
              </a:spcBef>
            </a:pPr>
            <a:r>
              <a:rPr lang="fr-FR" sz="950" b="1" dirty="0">
                <a:solidFill>
                  <a:srgbClr val="00B050"/>
                </a:solidFill>
                <a:latin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 COMPETENCES SOUS LES PROJECTEURS –E-LEARNING 30 MIN</a:t>
            </a:r>
            <a:endParaRPr lang="fr-FR">
              <a:solidFill>
                <a:srgbClr val="00B050"/>
              </a:solid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952" y="1048593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117" y="3429827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815" y="238866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497" y="1047070"/>
            <a:ext cx="421005" cy="221615"/>
          </a:xfrm>
          <a:prstGeom prst="rect">
            <a:avLst/>
          </a:prstGeom>
          <a:solidFill>
            <a:srgbClr val="164194"/>
          </a:solidFill>
          <a:ln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497" y="342831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8072" y="2367462"/>
            <a:ext cx="4752975" cy="287751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lang="en-US" sz="950" b="1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(2H)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3003" y="2207856"/>
            <a:ext cx="4777285" cy="348993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 dirty="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6"/>
              </a:rPr>
              <a:t>SE DEMARQUER ET VALORISER SON PROJET SUR LES RESEAUX SOCIAUX PROFESSIONNELS (2H)</a:t>
            </a:r>
          </a:p>
          <a:p>
            <a:pPr marL="229235" marR="274320">
              <a:lnSpc>
                <a:spcPct val="195900"/>
              </a:lnSpc>
            </a:pP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(7H)</a:t>
            </a:r>
          </a:p>
          <a:p>
            <a:pPr marL="229235">
              <a:spcBef>
                <a:spcPts val="109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  (dédié aux collab qui sont dans un parcours de VAE)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ABE679-A003-07C6-58D0-AD6E2B952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960647A-117D-EE21-20F4-89E595D03033}"/>
              </a:ext>
            </a:extLst>
          </p:cNvPr>
          <p:cNvSpPr txBox="1"/>
          <p:nvPr/>
        </p:nvSpPr>
        <p:spPr>
          <a:xfrm>
            <a:off x="949588" y="1676355"/>
            <a:ext cx="42917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ELABORER SON PROJET PROFESSIONNEL EN GROUPE (3 JOURS EN PRESENTIEL)</a:t>
            </a:r>
            <a:endParaRPr sz="1500" dirty="0">
              <a:latin typeface="Montserrat"/>
              <a:cs typeface="Montserra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270F991-A34C-56E3-303D-A9BD5B5A9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34" y="484902"/>
            <a:ext cx="5816934" cy="567463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lang="fr-FR" sz="3000" dirty="0">
                <a:solidFill>
                  <a:srgbClr val="FFFFFF"/>
                </a:solidFill>
                <a:latin typeface="Montserrat ExtraBold"/>
                <a:cs typeface="Montserrat ExtraBold"/>
              </a:rPr>
              <a:t>EN REGION PACA-CORSE</a:t>
            </a:r>
            <a:endParaRPr sz="3000" dirty="0">
              <a:latin typeface="Montserrat ExtraBold"/>
              <a:cs typeface="Montserrat Extra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9756CE0-FE4E-0955-052B-3D8D3C129B00}"/>
              </a:ext>
            </a:extLst>
          </p:cNvPr>
          <p:cNvSpPr txBox="1"/>
          <p:nvPr/>
        </p:nvSpPr>
        <p:spPr>
          <a:xfrm>
            <a:off x="398769" y="1791779"/>
            <a:ext cx="421005" cy="230832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endParaRPr sz="1500" dirty="0">
              <a:latin typeface="Montserrat ExtraBold"/>
              <a:cs typeface="Montserrat 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8FADE3D-6FC1-0861-DF85-468D6CD8BC3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5F668-2224-5B1E-3975-F730059BFB4D}"/>
              </a:ext>
            </a:extLst>
          </p:cNvPr>
          <p:cNvSpPr/>
          <p:nvPr/>
        </p:nvSpPr>
        <p:spPr>
          <a:xfrm>
            <a:off x="616889" y="2328425"/>
            <a:ext cx="4013860" cy="209288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highlight>
                <a:srgbClr val="FFFF0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0742C0-795D-5116-4297-BB3AC1E8B47B}"/>
              </a:ext>
            </a:extLst>
          </p:cNvPr>
          <p:cNvSpPr txBox="1"/>
          <p:nvPr/>
        </p:nvSpPr>
        <p:spPr>
          <a:xfrm>
            <a:off x="616890" y="2385436"/>
            <a:ext cx="40138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Session du 28, 29/09 et 14/10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(pour les classes III et Groupe A)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Session du 16, 17 et 26/11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(pour les classes III et Groupe A)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→ Inscription après échange avec un conseiller EMRG</a:t>
            </a:r>
          </a:p>
          <a:p>
            <a:r>
              <a:rPr lang="fr-FR" dirty="0"/>
              <a:t>  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DB0D4D70-01C6-3FDA-3C85-6BEC99FD9EAA}"/>
              </a:ext>
            </a:extLst>
          </p:cNvPr>
          <p:cNvSpPr txBox="1"/>
          <p:nvPr/>
        </p:nvSpPr>
        <p:spPr>
          <a:xfrm>
            <a:off x="473256" y="4727119"/>
            <a:ext cx="421005" cy="230832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endParaRPr sz="1500" dirty="0">
              <a:latin typeface="Montserrat ExtraBold"/>
              <a:cs typeface="Montserrat ExtraBold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EC36A6E-2263-C67D-E70A-647DC5572CC2}"/>
              </a:ext>
            </a:extLst>
          </p:cNvPr>
          <p:cNvSpPr txBox="1"/>
          <p:nvPr/>
        </p:nvSpPr>
        <p:spPr>
          <a:xfrm>
            <a:off x="6273983" y="4455917"/>
            <a:ext cx="429170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REBONDIR (1 JOUR EN PRESENTIEL)</a:t>
            </a:r>
            <a:endParaRPr sz="1500" dirty="0">
              <a:latin typeface="Montserrat"/>
              <a:cs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EE939-D663-4AF8-AED2-39E68377290D}"/>
              </a:ext>
            </a:extLst>
          </p:cNvPr>
          <p:cNvSpPr/>
          <p:nvPr/>
        </p:nvSpPr>
        <p:spPr>
          <a:xfrm>
            <a:off x="5931566" y="5012614"/>
            <a:ext cx="3657602" cy="119641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8362F2-F0E7-0986-7FA2-AAE65A6BA613}"/>
              </a:ext>
            </a:extLst>
          </p:cNvPr>
          <p:cNvSpPr txBox="1"/>
          <p:nvPr/>
        </p:nvSpPr>
        <p:spPr>
          <a:xfrm>
            <a:off x="6217656" y="5131808"/>
            <a:ext cx="3452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2 décembre de 9h à 17h</a:t>
            </a:r>
          </a:p>
          <a:p>
            <a:endParaRPr lang="fr-FR" sz="1600" b="1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→ Inscription après échange avec un conseiller EMRG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A873DE8-6425-07CC-C75E-E9DEBE250D6D}"/>
              </a:ext>
            </a:extLst>
          </p:cNvPr>
          <p:cNvSpPr txBox="1"/>
          <p:nvPr/>
        </p:nvSpPr>
        <p:spPr>
          <a:xfrm>
            <a:off x="5796651" y="1713182"/>
            <a:ext cx="421005" cy="230832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endParaRPr sz="1500" dirty="0">
              <a:latin typeface="Montserrat ExtraBold"/>
              <a:cs typeface="Montserrat ExtraBold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5FCF8101-7D5A-BA55-6BAE-D19F4411BD3E}"/>
              </a:ext>
            </a:extLst>
          </p:cNvPr>
          <p:cNvSpPr txBox="1"/>
          <p:nvPr/>
        </p:nvSpPr>
        <p:spPr>
          <a:xfrm>
            <a:off x="6401698" y="1734760"/>
            <a:ext cx="429170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VISION DE </a:t>
            </a:r>
            <a:r>
              <a:rPr lang="fr-FR" sz="1500" b="1" spc="-55">
                <a:solidFill>
                  <a:srgbClr val="164194"/>
                </a:solidFill>
                <a:latin typeface="Montserrat"/>
                <a:cs typeface="Montserrat"/>
              </a:rPr>
              <a:t>L’EMPLOI  PACA</a:t>
            </a:r>
            <a:endParaRPr lang="fr-FR" sz="1500" b="1" spc="-55" dirty="0">
              <a:solidFill>
                <a:srgbClr val="164194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Montserrat"/>
              <a:cs typeface="Montserra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79FBA-D430-2F64-B6E3-C961695B8A30}"/>
              </a:ext>
            </a:extLst>
          </p:cNvPr>
          <p:cNvSpPr/>
          <p:nvPr/>
        </p:nvSpPr>
        <p:spPr>
          <a:xfrm>
            <a:off x="5931566" y="2419410"/>
            <a:ext cx="3521191" cy="1453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DC2BE9-B9E2-5051-A3C4-4974E66BA3C5}"/>
              </a:ext>
            </a:extLst>
          </p:cNvPr>
          <p:cNvSpPr txBox="1"/>
          <p:nvPr/>
        </p:nvSpPr>
        <p:spPr>
          <a:xfrm>
            <a:off x="6142069" y="2592419"/>
            <a:ext cx="3310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Atelier en distanciel de 2h</a:t>
            </a:r>
          </a:p>
          <a:p>
            <a:endParaRPr lang="fr-FR" sz="16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15 octobre de 15h à 17h 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10 décembre de 15h à 17h</a:t>
            </a:r>
          </a:p>
          <a:p>
            <a:endParaRPr lang="fr-FR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9EAAC3E-3DCA-DB77-FBEE-71EB6B61C0FB}"/>
              </a:ext>
            </a:extLst>
          </p:cNvPr>
          <p:cNvSpPr txBox="1"/>
          <p:nvPr/>
        </p:nvSpPr>
        <p:spPr>
          <a:xfrm>
            <a:off x="894261" y="4699573"/>
            <a:ext cx="4421077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OBJECTIF : PROJET PRO (1 JOUR EN PRESENTIEL)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FR" sz="1500" b="1" spc="-55" dirty="0">
              <a:solidFill>
                <a:srgbClr val="164194"/>
              </a:solidFill>
              <a:latin typeface="Montserrat"/>
              <a:cs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4BC57-9EB6-6B92-2D99-0405CF53A65A}"/>
              </a:ext>
            </a:extLst>
          </p:cNvPr>
          <p:cNvSpPr/>
          <p:nvPr/>
        </p:nvSpPr>
        <p:spPr>
          <a:xfrm>
            <a:off x="616889" y="5412208"/>
            <a:ext cx="4013860" cy="187723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1A76E6-CE79-E790-4C57-3A171958F8D0}"/>
              </a:ext>
            </a:extLst>
          </p:cNvPr>
          <p:cNvSpPr txBox="1"/>
          <p:nvPr/>
        </p:nvSpPr>
        <p:spPr>
          <a:xfrm>
            <a:off x="650323" y="5469969"/>
            <a:ext cx="39469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18 septembre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de 9h à 17h à Puget sur Argens (pour les classes I et II)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29 octobre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de 9h à 17h à Marseille</a:t>
            </a:r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(pour les classes I et II).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→ Inscription après échange avec un conseiller EMRG</a:t>
            </a:r>
          </a:p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2843E02-33FB-1720-2015-75E2CE7CE49F}"/>
              </a:ext>
            </a:extLst>
          </p:cNvPr>
          <p:cNvSpPr txBox="1"/>
          <p:nvPr/>
        </p:nvSpPr>
        <p:spPr>
          <a:xfrm>
            <a:off x="5778830" y="4421305"/>
            <a:ext cx="438826" cy="253232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endParaRPr sz="1500" dirty="0">
              <a:latin typeface="Montserrat ExtraBold"/>
              <a:cs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5016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/>
              <a:t>Retrouvez-</a:t>
            </a:r>
            <a:r>
              <a:t>nous</a:t>
            </a:r>
            <a:r>
              <a:rPr spc="90"/>
              <a:t> </a:t>
            </a:r>
            <a:r>
              <a:rPr spc="-10"/>
              <a:t>également </a:t>
            </a:r>
            <a:r>
              <a:t>dans</a:t>
            </a:r>
            <a:r>
              <a:rPr spc="-55"/>
              <a:t> </a:t>
            </a:r>
            <a:r>
              <a:t>nos</a:t>
            </a:r>
            <a:r>
              <a:rPr spc="-55"/>
              <a:t> </a:t>
            </a:r>
            <a:r>
              <a:t>espaces</a:t>
            </a:r>
            <a:r>
              <a:rPr spc="-55"/>
              <a:t> </a:t>
            </a:r>
            <a:r>
              <a:t>régionaux</a:t>
            </a:r>
            <a:r>
              <a:rPr spc="-55"/>
              <a:t> </a:t>
            </a:r>
            <a:r>
              <a:rPr spc="-2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10" ma:contentTypeDescription="Crée un document." ma:contentTypeScope="" ma:versionID="ac19429bd83d62d2ce2b278290c95ca6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cd481e963988d01004a9697732a44ad5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1C25F-812A-48D7-AF6A-6686D10F2404}">
  <ds:schemaRefs>
    <ds:schemaRef ds:uri="a0a05e88-ff89-4eab-8e1e-8cd16f957c2f"/>
    <ds:schemaRef ds:uri="a2d10bd8-6c52-49d9-b725-0a3c0aa48603"/>
    <ds:schemaRef ds:uri="http://schemas.microsoft.com/office/2006/metadata/properties"/>
    <ds:schemaRef ds:uri="http://schemas.microsoft.com/office/infopath/2007/PartnerControls"/>
    <ds:schemaRef ds:uri="c429a852-fddb-4a0b-a7bf-db92ea0f22f3"/>
  </ds:schemaRefs>
</ds:datastoreItem>
</file>

<file path=customXml/itemProps3.xml><?xml version="1.0" encoding="utf-8"?>
<ds:datastoreItem xmlns:ds="http://schemas.openxmlformats.org/officeDocument/2006/customXml" ds:itemID="{E6D5F1AF-97DD-4619-ABB0-F1629008B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745</Words>
  <Application>Microsoft Office PowerPoint</Application>
  <PresentationFormat>Personnalisé</PresentationFormat>
  <Paragraphs>118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Aptos</vt:lpstr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EN REGION PACA-CORSE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PERRIN</dc:creator>
  <cp:lastModifiedBy>PERRIN Stephanie</cp:lastModifiedBy>
  <cp:revision>70</cp:revision>
  <dcterms:created xsi:type="dcterms:W3CDTF">2025-07-21T06:56:48Z</dcterms:created>
  <dcterms:modified xsi:type="dcterms:W3CDTF">2026-06-29T16:26:15Z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260600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C1 - Interne</vt:lpwstr>
  </property>
</Properties>
</file>