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5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CE754-2B08-214F-772B-E8EB4C0B53C4}" v="4" dt="2026-01-08T13:09:11.090"/>
    <p1510:client id="{F18E0C6C-0018-0A2F-E345-8F3193508243}" v="54" dt="2026-01-08T10:01:24.3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308" y="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60173"/>
            <a:ext cx="10692130" cy="1630680"/>
          </a:xfrm>
          <a:custGeom>
            <a:avLst/>
            <a:gdLst/>
            <a:ahLst/>
            <a:cxnLst/>
            <a:rect l="l" t="t" r="r" b="b"/>
            <a:pathLst>
              <a:path w="10692130" h="1630679">
                <a:moveTo>
                  <a:pt x="188563" y="31356"/>
                </a:moveTo>
                <a:lnTo>
                  <a:pt x="0" y="31356"/>
                </a:lnTo>
                <a:lnTo>
                  <a:pt x="0" y="1599120"/>
                </a:lnTo>
                <a:lnTo>
                  <a:pt x="231235" y="1599120"/>
                </a:lnTo>
                <a:lnTo>
                  <a:pt x="231235" y="790600"/>
                </a:lnTo>
                <a:lnTo>
                  <a:pt x="629066" y="790600"/>
                </a:lnTo>
                <a:lnTo>
                  <a:pt x="188563" y="31356"/>
                </a:lnTo>
                <a:close/>
              </a:path>
              <a:path w="10692130" h="1630679">
                <a:moveTo>
                  <a:pt x="1575541" y="768210"/>
                </a:moveTo>
                <a:lnTo>
                  <a:pt x="1185144" y="768210"/>
                </a:lnTo>
                <a:lnTo>
                  <a:pt x="1189412" y="1599120"/>
                </a:lnTo>
                <a:lnTo>
                  <a:pt x="1577803" y="1599120"/>
                </a:lnTo>
                <a:lnTo>
                  <a:pt x="1575602" y="790600"/>
                </a:lnTo>
                <a:lnTo>
                  <a:pt x="1575541" y="768210"/>
                </a:lnTo>
                <a:close/>
              </a:path>
              <a:path w="10692130" h="1630679">
                <a:moveTo>
                  <a:pt x="629066" y="790600"/>
                </a:moveTo>
                <a:lnTo>
                  <a:pt x="231235" y="790600"/>
                </a:lnTo>
                <a:lnTo>
                  <a:pt x="613225" y="1444586"/>
                </a:lnTo>
                <a:lnTo>
                  <a:pt x="801020" y="1444586"/>
                </a:lnTo>
                <a:lnTo>
                  <a:pt x="1089752" y="936180"/>
                </a:lnTo>
                <a:lnTo>
                  <a:pt x="713530" y="936180"/>
                </a:lnTo>
                <a:lnTo>
                  <a:pt x="629066" y="790600"/>
                </a:lnTo>
                <a:close/>
              </a:path>
              <a:path w="10692130" h="1630679">
                <a:moveTo>
                  <a:pt x="1573536" y="31356"/>
                </a:moveTo>
                <a:lnTo>
                  <a:pt x="1225696" y="31356"/>
                </a:lnTo>
                <a:lnTo>
                  <a:pt x="713530" y="936180"/>
                </a:lnTo>
                <a:lnTo>
                  <a:pt x="1089752" y="936180"/>
                </a:lnTo>
                <a:lnTo>
                  <a:pt x="1185144" y="768210"/>
                </a:lnTo>
                <a:lnTo>
                  <a:pt x="1575541" y="768210"/>
                </a:lnTo>
                <a:lnTo>
                  <a:pt x="1573536" y="31356"/>
                </a:lnTo>
                <a:close/>
              </a:path>
              <a:path w="10692130" h="1630679">
                <a:moveTo>
                  <a:pt x="2672543" y="0"/>
                </a:moveTo>
                <a:lnTo>
                  <a:pt x="2621819" y="1309"/>
                </a:lnTo>
                <a:lnTo>
                  <a:pt x="2572121" y="5199"/>
                </a:lnTo>
                <a:lnTo>
                  <a:pt x="2523509" y="11608"/>
                </a:lnTo>
                <a:lnTo>
                  <a:pt x="2476047" y="20476"/>
                </a:lnTo>
                <a:lnTo>
                  <a:pt x="2429795" y="31745"/>
                </a:lnTo>
                <a:lnTo>
                  <a:pt x="2384816" y="45353"/>
                </a:lnTo>
                <a:lnTo>
                  <a:pt x="2341172" y="61240"/>
                </a:lnTo>
                <a:lnTo>
                  <a:pt x="2298923" y="79347"/>
                </a:lnTo>
                <a:lnTo>
                  <a:pt x="2258133" y="99614"/>
                </a:lnTo>
                <a:lnTo>
                  <a:pt x="2218863" y="121981"/>
                </a:lnTo>
                <a:lnTo>
                  <a:pt x="2181175" y="146387"/>
                </a:lnTo>
                <a:lnTo>
                  <a:pt x="2145131" y="172773"/>
                </a:lnTo>
                <a:lnTo>
                  <a:pt x="2110791" y="201079"/>
                </a:lnTo>
                <a:lnTo>
                  <a:pt x="2078220" y="231244"/>
                </a:lnTo>
                <a:lnTo>
                  <a:pt x="2047477" y="263209"/>
                </a:lnTo>
                <a:lnTo>
                  <a:pt x="2018625" y="296914"/>
                </a:lnTo>
                <a:lnTo>
                  <a:pt x="1991726" y="332299"/>
                </a:lnTo>
                <a:lnTo>
                  <a:pt x="1966842" y="369304"/>
                </a:lnTo>
                <a:lnTo>
                  <a:pt x="1944034" y="407868"/>
                </a:lnTo>
                <a:lnTo>
                  <a:pt x="1923365" y="447932"/>
                </a:lnTo>
                <a:lnTo>
                  <a:pt x="1904895" y="489436"/>
                </a:lnTo>
                <a:lnTo>
                  <a:pt x="1888688" y="532319"/>
                </a:lnTo>
                <a:lnTo>
                  <a:pt x="1874804" y="576523"/>
                </a:lnTo>
                <a:lnTo>
                  <a:pt x="1863306" y="621986"/>
                </a:lnTo>
                <a:lnTo>
                  <a:pt x="1854256" y="668649"/>
                </a:lnTo>
                <a:lnTo>
                  <a:pt x="1847715" y="716452"/>
                </a:lnTo>
                <a:lnTo>
                  <a:pt x="1843745" y="765335"/>
                </a:lnTo>
                <a:lnTo>
                  <a:pt x="1842408" y="815238"/>
                </a:lnTo>
                <a:lnTo>
                  <a:pt x="1843745" y="865141"/>
                </a:lnTo>
                <a:lnTo>
                  <a:pt x="1847715" y="914024"/>
                </a:lnTo>
                <a:lnTo>
                  <a:pt x="1854256" y="961827"/>
                </a:lnTo>
                <a:lnTo>
                  <a:pt x="1863306" y="1008490"/>
                </a:lnTo>
                <a:lnTo>
                  <a:pt x="1874804" y="1053953"/>
                </a:lnTo>
                <a:lnTo>
                  <a:pt x="1888688" y="1098156"/>
                </a:lnTo>
                <a:lnTo>
                  <a:pt x="1904895" y="1141040"/>
                </a:lnTo>
                <a:lnTo>
                  <a:pt x="1923365" y="1182544"/>
                </a:lnTo>
                <a:lnTo>
                  <a:pt x="1944034" y="1222608"/>
                </a:lnTo>
                <a:lnTo>
                  <a:pt x="1966842" y="1261172"/>
                </a:lnTo>
                <a:lnTo>
                  <a:pt x="1991726" y="1298177"/>
                </a:lnTo>
                <a:lnTo>
                  <a:pt x="2018625" y="1333561"/>
                </a:lnTo>
                <a:lnTo>
                  <a:pt x="2047477" y="1367266"/>
                </a:lnTo>
                <a:lnTo>
                  <a:pt x="2078220" y="1399232"/>
                </a:lnTo>
                <a:lnTo>
                  <a:pt x="2110791" y="1429397"/>
                </a:lnTo>
                <a:lnTo>
                  <a:pt x="2145131" y="1457703"/>
                </a:lnTo>
                <a:lnTo>
                  <a:pt x="2181175" y="1484089"/>
                </a:lnTo>
                <a:lnTo>
                  <a:pt x="2218863" y="1508495"/>
                </a:lnTo>
                <a:lnTo>
                  <a:pt x="2258133" y="1530862"/>
                </a:lnTo>
                <a:lnTo>
                  <a:pt x="2298923" y="1551128"/>
                </a:lnTo>
                <a:lnTo>
                  <a:pt x="2341172" y="1569236"/>
                </a:lnTo>
                <a:lnTo>
                  <a:pt x="2384816" y="1585123"/>
                </a:lnTo>
                <a:lnTo>
                  <a:pt x="2429795" y="1598731"/>
                </a:lnTo>
                <a:lnTo>
                  <a:pt x="2476047" y="1609999"/>
                </a:lnTo>
                <a:lnTo>
                  <a:pt x="2523509" y="1618868"/>
                </a:lnTo>
                <a:lnTo>
                  <a:pt x="2572121" y="1625277"/>
                </a:lnTo>
                <a:lnTo>
                  <a:pt x="2621819" y="1629167"/>
                </a:lnTo>
                <a:lnTo>
                  <a:pt x="2672543" y="1630476"/>
                </a:lnTo>
                <a:lnTo>
                  <a:pt x="2723267" y="1629167"/>
                </a:lnTo>
                <a:lnTo>
                  <a:pt x="2772965" y="1625277"/>
                </a:lnTo>
                <a:lnTo>
                  <a:pt x="2821577" y="1618868"/>
                </a:lnTo>
                <a:lnTo>
                  <a:pt x="2869039" y="1609999"/>
                </a:lnTo>
                <a:lnTo>
                  <a:pt x="2915291" y="1598731"/>
                </a:lnTo>
                <a:lnTo>
                  <a:pt x="2960270" y="1585123"/>
                </a:lnTo>
                <a:lnTo>
                  <a:pt x="3003914" y="1569236"/>
                </a:lnTo>
                <a:lnTo>
                  <a:pt x="3046163" y="1551128"/>
                </a:lnTo>
                <a:lnTo>
                  <a:pt x="3086953" y="1530862"/>
                </a:lnTo>
                <a:lnTo>
                  <a:pt x="3126223" y="1508495"/>
                </a:lnTo>
                <a:lnTo>
                  <a:pt x="3163911" y="1484089"/>
                </a:lnTo>
                <a:lnTo>
                  <a:pt x="3199956" y="1457703"/>
                </a:lnTo>
                <a:lnTo>
                  <a:pt x="3234295" y="1429397"/>
                </a:lnTo>
                <a:lnTo>
                  <a:pt x="3266867" y="1399232"/>
                </a:lnTo>
                <a:lnTo>
                  <a:pt x="3297609" y="1367266"/>
                </a:lnTo>
                <a:lnTo>
                  <a:pt x="3326461" y="1333561"/>
                </a:lnTo>
                <a:lnTo>
                  <a:pt x="3353360" y="1298177"/>
                </a:lnTo>
                <a:lnTo>
                  <a:pt x="3376903" y="1263167"/>
                </a:lnTo>
                <a:lnTo>
                  <a:pt x="2672543" y="1263167"/>
                </a:lnTo>
                <a:lnTo>
                  <a:pt x="2627995" y="1260832"/>
                </a:lnTo>
                <a:lnTo>
                  <a:pt x="2584984" y="1253927"/>
                </a:lnTo>
                <a:lnTo>
                  <a:pt x="2543736" y="1242599"/>
                </a:lnTo>
                <a:lnTo>
                  <a:pt x="2504480" y="1226994"/>
                </a:lnTo>
                <a:lnTo>
                  <a:pt x="2467444" y="1207261"/>
                </a:lnTo>
                <a:lnTo>
                  <a:pt x="2432854" y="1183545"/>
                </a:lnTo>
                <a:lnTo>
                  <a:pt x="2400938" y="1155996"/>
                </a:lnTo>
                <a:lnTo>
                  <a:pt x="2371925" y="1124759"/>
                </a:lnTo>
                <a:lnTo>
                  <a:pt x="2346042" y="1089983"/>
                </a:lnTo>
                <a:lnTo>
                  <a:pt x="2323516" y="1051814"/>
                </a:lnTo>
                <a:lnTo>
                  <a:pt x="2304575" y="1010400"/>
                </a:lnTo>
                <a:lnTo>
                  <a:pt x="2289447" y="965889"/>
                </a:lnTo>
                <a:lnTo>
                  <a:pt x="2278360" y="918426"/>
                </a:lnTo>
                <a:lnTo>
                  <a:pt x="2271540" y="868160"/>
                </a:lnTo>
                <a:lnTo>
                  <a:pt x="2269216" y="815238"/>
                </a:lnTo>
                <a:lnTo>
                  <a:pt x="2271540" y="762318"/>
                </a:lnTo>
                <a:lnTo>
                  <a:pt x="2278360" y="712054"/>
                </a:lnTo>
                <a:lnTo>
                  <a:pt x="2289447" y="664592"/>
                </a:lnTo>
                <a:lnTo>
                  <a:pt x="2304575" y="620081"/>
                </a:lnTo>
                <a:lnTo>
                  <a:pt x="2323516" y="578667"/>
                </a:lnTo>
                <a:lnTo>
                  <a:pt x="2346042" y="540498"/>
                </a:lnTo>
                <a:lnTo>
                  <a:pt x="2371925" y="505721"/>
                </a:lnTo>
                <a:lnTo>
                  <a:pt x="2400938" y="474484"/>
                </a:lnTo>
                <a:lnTo>
                  <a:pt x="2432854" y="446934"/>
                </a:lnTo>
                <a:lnTo>
                  <a:pt x="2467444" y="423218"/>
                </a:lnTo>
                <a:lnTo>
                  <a:pt x="2504480" y="403484"/>
                </a:lnTo>
                <a:lnTo>
                  <a:pt x="2543736" y="387878"/>
                </a:lnTo>
                <a:lnTo>
                  <a:pt x="2584984" y="376549"/>
                </a:lnTo>
                <a:lnTo>
                  <a:pt x="2627995" y="369643"/>
                </a:lnTo>
                <a:lnTo>
                  <a:pt x="2672543" y="367309"/>
                </a:lnTo>
                <a:lnTo>
                  <a:pt x="3376903" y="367309"/>
                </a:lnTo>
                <a:lnTo>
                  <a:pt x="3353360" y="332299"/>
                </a:lnTo>
                <a:lnTo>
                  <a:pt x="3326461" y="296914"/>
                </a:lnTo>
                <a:lnTo>
                  <a:pt x="3297609" y="263209"/>
                </a:lnTo>
                <a:lnTo>
                  <a:pt x="3266867" y="231244"/>
                </a:lnTo>
                <a:lnTo>
                  <a:pt x="3234295" y="201079"/>
                </a:lnTo>
                <a:lnTo>
                  <a:pt x="3199956" y="172773"/>
                </a:lnTo>
                <a:lnTo>
                  <a:pt x="3163911" y="146387"/>
                </a:lnTo>
                <a:lnTo>
                  <a:pt x="3126223" y="121981"/>
                </a:lnTo>
                <a:lnTo>
                  <a:pt x="3086953" y="99614"/>
                </a:lnTo>
                <a:lnTo>
                  <a:pt x="3046163" y="79347"/>
                </a:lnTo>
                <a:lnTo>
                  <a:pt x="3003914" y="61240"/>
                </a:lnTo>
                <a:lnTo>
                  <a:pt x="2960270" y="45353"/>
                </a:lnTo>
                <a:lnTo>
                  <a:pt x="2915291" y="31745"/>
                </a:lnTo>
                <a:lnTo>
                  <a:pt x="2869039" y="20476"/>
                </a:lnTo>
                <a:lnTo>
                  <a:pt x="2821577" y="11608"/>
                </a:lnTo>
                <a:lnTo>
                  <a:pt x="2772965" y="5199"/>
                </a:lnTo>
                <a:lnTo>
                  <a:pt x="2723267" y="1309"/>
                </a:lnTo>
                <a:lnTo>
                  <a:pt x="2672543" y="0"/>
                </a:lnTo>
                <a:close/>
              </a:path>
              <a:path w="10692130" h="1630679">
                <a:moveTo>
                  <a:pt x="3376903" y="367309"/>
                </a:moveTo>
                <a:lnTo>
                  <a:pt x="2672543" y="367309"/>
                </a:lnTo>
                <a:lnTo>
                  <a:pt x="2717093" y="369643"/>
                </a:lnTo>
                <a:lnTo>
                  <a:pt x="2760106" y="376549"/>
                </a:lnTo>
                <a:lnTo>
                  <a:pt x="2801355" y="387878"/>
                </a:lnTo>
                <a:lnTo>
                  <a:pt x="2840611" y="403484"/>
                </a:lnTo>
                <a:lnTo>
                  <a:pt x="2877648" y="423218"/>
                </a:lnTo>
                <a:lnTo>
                  <a:pt x="2912238" y="446934"/>
                </a:lnTo>
                <a:lnTo>
                  <a:pt x="2944153" y="474484"/>
                </a:lnTo>
                <a:lnTo>
                  <a:pt x="2973165" y="505721"/>
                </a:lnTo>
                <a:lnTo>
                  <a:pt x="2999048" y="540498"/>
                </a:lnTo>
                <a:lnTo>
                  <a:pt x="3021573" y="578667"/>
                </a:lnTo>
                <a:lnTo>
                  <a:pt x="3040513" y="620081"/>
                </a:lnTo>
                <a:lnTo>
                  <a:pt x="3055640" y="664592"/>
                </a:lnTo>
                <a:lnTo>
                  <a:pt x="3066727" y="712054"/>
                </a:lnTo>
                <a:lnTo>
                  <a:pt x="3073546" y="762318"/>
                </a:lnTo>
                <a:lnTo>
                  <a:pt x="3075870" y="815238"/>
                </a:lnTo>
                <a:lnTo>
                  <a:pt x="3073546" y="868160"/>
                </a:lnTo>
                <a:lnTo>
                  <a:pt x="3066727" y="918426"/>
                </a:lnTo>
                <a:lnTo>
                  <a:pt x="3055640" y="965889"/>
                </a:lnTo>
                <a:lnTo>
                  <a:pt x="3040513" y="1010400"/>
                </a:lnTo>
                <a:lnTo>
                  <a:pt x="3021573" y="1051814"/>
                </a:lnTo>
                <a:lnTo>
                  <a:pt x="2999048" y="1089983"/>
                </a:lnTo>
                <a:lnTo>
                  <a:pt x="2973165" y="1124759"/>
                </a:lnTo>
                <a:lnTo>
                  <a:pt x="2944153" y="1155996"/>
                </a:lnTo>
                <a:lnTo>
                  <a:pt x="2912238" y="1183545"/>
                </a:lnTo>
                <a:lnTo>
                  <a:pt x="2877648" y="1207261"/>
                </a:lnTo>
                <a:lnTo>
                  <a:pt x="2840611" y="1226994"/>
                </a:lnTo>
                <a:lnTo>
                  <a:pt x="2801355" y="1242599"/>
                </a:lnTo>
                <a:lnTo>
                  <a:pt x="2760106" y="1253927"/>
                </a:lnTo>
                <a:lnTo>
                  <a:pt x="2717093" y="1260832"/>
                </a:lnTo>
                <a:lnTo>
                  <a:pt x="2672543" y="1263167"/>
                </a:lnTo>
                <a:lnTo>
                  <a:pt x="3376903" y="1263167"/>
                </a:lnTo>
                <a:lnTo>
                  <a:pt x="3401052" y="1222608"/>
                </a:lnTo>
                <a:lnTo>
                  <a:pt x="3421721" y="1182544"/>
                </a:lnTo>
                <a:lnTo>
                  <a:pt x="3440191" y="1141040"/>
                </a:lnTo>
                <a:lnTo>
                  <a:pt x="3456398" y="1098156"/>
                </a:lnTo>
                <a:lnTo>
                  <a:pt x="3470282" y="1053953"/>
                </a:lnTo>
                <a:lnTo>
                  <a:pt x="3481780" y="1008490"/>
                </a:lnTo>
                <a:lnTo>
                  <a:pt x="3490830" y="961827"/>
                </a:lnTo>
                <a:lnTo>
                  <a:pt x="3497371" y="914024"/>
                </a:lnTo>
                <a:lnTo>
                  <a:pt x="3501341" y="865141"/>
                </a:lnTo>
                <a:lnTo>
                  <a:pt x="3502679" y="815238"/>
                </a:lnTo>
                <a:lnTo>
                  <a:pt x="3501341" y="765335"/>
                </a:lnTo>
                <a:lnTo>
                  <a:pt x="3497371" y="716452"/>
                </a:lnTo>
                <a:lnTo>
                  <a:pt x="3490830" y="668649"/>
                </a:lnTo>
                <a:lnTo>
                  <a:pt x="3481780" y="621986"/>
                </a:lnTo>
                <a:lnTo>
                  <a:pt x="3470282" y="576523"/>
                </a:lnTo>
                <a:lnTo>
                  <a:pt x="3456398" y="532319"/>
                </a:lnTo>
                <a:lnTo>
                  <a:pt x="3440191" y="489436"/>
                </a:lnTo>
                <a:lnTo>
                  <a:pt x="3421721" y="447932"/>
                </a:lnTo>
                <a:lnTo>
                  <a:pt x="3401052" y="407868"/>
                </a:lnTo>
                <a:lnTo>
                  <a:pt x="3378244" y="369304"/>
                </a:lnTo>
                <a:lnTo>
                  <a:pt x="3376903" y="367309"/>
                </a:lnTo>
                <a:close/>
              </a:path>
              <a:path w="10692130" h="1630679">
                <a:moveTo>
                  <a:pt x="4531264" y="31356"/>
                </a:moveTo>
                <a:lnTo>
                  <a:pt x="3767283" y="31356"/>
                </a:lnTo>
                <a:lnTo>
                  <a:pt x="3767283" y="1599120"/>
                </a:lnTo>
                <a:lnTo>
                  <a:pt x="4573936" y="1599120"/>
                </a:lnTo>
                <a:lnTo>
                  <a:pt x="4639059" y="1597656"/>
                </a:lnTo>
                <a:lnTo>
                  <a:pt x="4700677" y="1593295"/>
                </a:lnTo>
                <a:lnTo>
                  <a:pt x="4758766" y="1586086"/>
                </a:lnTo>
                <a:lnTo>
                  <a:pt x="4813297" y="1576078"/>
                </a:lnTo>
                <a:lnTo>
                  <a:pt x="4864246" y="1563319"/>
                </a:lnTo>
                <a:lnTo>
                  <a:pt x="4911586" y="1547857"/>
                </a:lnTo>
                <a:lnTo>
                  <a:pt x="4955290" y="1529740"/>
                </a:lnTo>
                <a:lnTo>
                  <a:pt x="4995332" y="1509018"/>
                </a:lnTo>
                <a:lnTo>
                  <a:pt x="5031686" y="1485738"/>
                </a:lnTo>
                <a:lnTo>
                  <a:pt x="5064324" y="1459948"/>
                </a:lnTo>
                <a:lnTo>
                  <a:pt x="5093222" y="1431698"/>
                </a:lnTo>
                <a:lnTo>
                  <a:pt x="5118352" y="1401036"/>
                </a:lnTo>
                <a:lnTo>
                  <a:pt x="5139689" y="1368009"/>
                </a:lnTo>
                <a:lnTo>
                  <a:pt x="5157205" y="1332667"/>
                </a:lnTo>
                <a:lnTo>
                  <a:pt x="5170874" y="1295058"/>
                </a:lnTo>
                <a:lnTo>
                  <a:pt x="5174861" y="1278851"/>
                </a:lnTo>
                <a:lnTo>
                  <a:pt x="4185545" y="1278851"/>
                </a:lnTo>
                <a:lnTo>
                  <a:pt x="4185545" y="960818"/>
                </a:lnTo>
                <a:lnTo>
                  <a:pt x="5135924" y="960818"/>
                </a:lnTo>
                <a:lnTo>
                  <a:pt x="5127531" y="945690"/>
                </a:lnTo>
                <a:lnTo>
                  <a:pt x="5101784" y="910113"/>
                </a:lnTo>
                <a:lnTo>
                  <a:pt x="5071948" y="877736"/>
                </a:lnTo>
                <a:lnTo>
                  <a:pt x="5038207" y="848630"/>
                </a:lnTo>
                <a:lnTo>
                  <a:pt x="5000742" y="822866"/>
                </a:lnTo>
                <a:lnTo>
                  <a:pt x="4959738" y="800515"/>
                </a:lnTo>
                <a:lnTo>
                  <a:pt x="4915376" y="781646"/>
                </a:lnTo>
                <a:lnTo>
                  <a:pt x="4955978" y="756626"/>
                </a:lnTo>
                <a:lnTo>
                  <a:pt x="4992331" y="727974"/>
                </a:lnTo>
                <a:lnTo>
                  <a:pt x="5024293" y="695874"/>
                </a:lnTo>
                <a:lnTo>
                  <a:pt x="5051724" y="660512"/>
                </a:lnTo>
                <a:lnTo>
                  <a:pt x="5055588" y="653986"/>
                </a:lnTo>
                <a:lnTo>
                  <a:pt x="4185545" y="653986"/>
                </a:lnTo>
                <a:lnTo>
                  <a:pt x="4185545" y="351624"/>
                </a:lnTo>
                <a:lnTo>
                  <a:pt x="5105977" y="351624"/>
                </a:lnTo>
                <a:lnTo>
                  <a:pt x="5099940" y="326863"/>
                </a:lnTo>
                <a:lnTo>
                  <a:pt x="5071343" y="258766"/>
                </a:lnTo>
                <a:lnTo>
                  <a:pt x="5028344" y="198079"/>
                </a:lnTo>
                <a:lnTo>
                  <a:pt x="5001421" y="170756"/>
                </a:lnTo>
                <a:lnTo>
                  <a:pt x="4970872" y="145576"/>
                </a:lnTo>
                <a:lnTo>
                  <a:pt x="4936686" y="122636"/>
                </a:lnTo>
                <a:lnTo>
                  <a:pt x="4898857" y="102033"/>
                </a:lnTo>
                <a:lnTo>
                  <a:pt x="4857373" y="83862"/>
                </a:lnTo>
                <a:lnTo>
                  <a:pt x="4812228" y="68222"/>
                </a:lnTo>
                <a:lnTo>
                  <a:pt x="4763412" y="55208"/>
                </a:lnTo>
                <a:lnTo>
                  <a:pt x="4710917" y="44918"/>
                </a:lnTo>
                <a:lnTo>
                  <a:pt x="4654733" y="37448"/>
                </a:lnTo>
                <a:lnTo>
                  <a:pt x="4594851" y="32895"/>
                </a:lnTo>
                <a:lnTo>
                  <a:pt x="4531264" y="31356"/>
                </a:lnTo>
                <a:close/>
              </a:path>
              <a:path w="10692130" h="1630679">
                <a:moveTo>
                  <a:pt x="5135924" y="960818"/>
                </a:moveTo>
                <a:lnTo>
                  <a:pt x="4539799" y="960818"/>
                </a:lnTo>
                <a:lnTo>
                  <a:pt x="4597783" y="963985"/>
                </a:lnTo>
                <a:lnTo>
                  <a:pt x="4647256" y="973538"/>
                </a:lnTo>
                <a:lnTo>
                  <a:pt x="4688069" y="989555"/>
                </a:lnTo>
                <a:lnTo>
                  <a:pt x="4720072" y="1012114"/>
                </a:lnTo>
                <a:lnTo>
                  <a:pt x="4757053" y="1077176"/>
                </a:lnTo>
                <a:lnTo>
                  <a:pt x="4761731" y="1119835"/>
                </a:lnTo>
                <a:lnTo>
                  <a:pt x="4757053" y="1162493"/>
                </a:lnTo>
                <a:lnTo>
                  <a:pt x="4743117" y="1198374"/>
                </a:lnTo>
                <a:lnTo>
                  <a:pt x="4688069" y="1250115"/>
                </a:lnTo>
                <a:lnTo>
                  <a:pt x="4647256" y="1266132"/>
                </a:lnTo>
                <a:lnTo>
                  <a:pt x="4597783" y="1275685"/>
                </a:lnTo>
                <a:lnTo>
                  <a:pt x="4539799" y="1278851"/>
                </a:lnTo>
                <a:lnTo>
                  <a:pt x="5174861" y="1278851"/>
                </a:lnTo>
                <a:lnTo>
                  <a:pt x="5180671" y="1255230"/>
                </a:lnTo>
                <a:lnTo>
                  <a:pt x="5186568" y="1213231"/>
                </a:lnTo>
                <a:lnTo>
                  <a:pt x="5188540" y="1169111"/>
                </a:lnTo>
                <a:lnTo>
                  <a:pt x="5186041" y="1119835"/>
                </a:lnTo>
                <a:lnTo>
                  <a:pt x="5185978" y="1118591"/>
                </a:lnTo>
                <a:lnTo>
                  <a:pt x="5178413" y="1070918"/>
                </a:lnTo>
                <a:lnTo>
                  <a:pt x="5166028" y="1026163"/>
                </a:lnTo>
                <a:lnTo>
                  <a:pt x="5149007" y="984397"/>
                </a:lnTo>
                <a:lnTo>
                  <a:pt x="5135924" y="960818"/>
                </a:lnTo>
                <a:close/>
              </a:path>
              <a:path w="10692130" h="1630679">
                <a:moveTo>
                  <a:pt x="5105977" y="351624"/>
                </a:moveTo>
                <a:lnTo>
                  <a:pt x="4475778" y="351624"/>
                </a:lnTo>
                <a:lnTo>
                  <a:pt x="4540489" y="355896"/>
                </a:lnTo>
                <a:lnTo>
                  <a:pt x="4593700" y="368629"/>
                </a:lnTo>
                <a:lnTo>
                  <a:pt x="4635293" y="389699"/>
                </a:lnTo>
                <a:lnTo>
                  <a:pt x="4665149" y="418981"/>
                </a:lnTo>
                <a:lnTo>
                  <a:pt x="4683150" y="456352"/>
                </a:lnTo>
                <a:lnTo>
                  <a:pt x="4689176" y="501688"/>
                </a:lnTo>
                <a:lnTo>
                  <a:pt x="4684746" y="541859"/>
                </a:lnTo>
                <a:lnTo>
                  <a:pt x="4649533" y="603943"/>
                </a:lnTo>
                <a:lnTo>
                  <a:pt x="4579677" y="641423"/>
                </a:lnTo>
                <a:lnTo>
                  <a:pt x="4531946" y="650839"/>
                </a:lnTo>
                <a:lnTo>
                  <a:pt x="4475778" y="653986"/>
                </a:lnTo>
                <a:lnTo>
                  <a:pt x="5055588" y="653986"/>
                </a:lnTo>
                <a:lnTo>
                  <a:pt x="5092429" y="580737"/>
                </a:lnTo>
                <a:lnTo>
                  <a:pt x="5105422" y="536692"/>
                </a:lnTo>
                <a:lnTo>
                  <a:pt x="5113321" y="490122"/>
                </a:lnTo>
                <a:lnTo>
                  <a:pt x="5115985" y="441210"/>
                </a:lnTo>
                <a:lnTo>
                  <a:pt x="5114205" y="401597"/>
                </a:lnTo>
                <a:lnTo>
                  <a:pt x="5108860" y="363449"/>
                </a:lnTo>
                <a:lnTo>
                  <a:pt x="5105977" y="351624"/>
                </a:lnTo>
                <a:close/>
              </a:path>
              <a:path w="10692130" h="1630679">
                <a:moveTo>
                  <a:pt x="5873553" y="31356"/>
                </a:moveTo>
                <a:lnTo>
                  <a:pt x="5451011" y="31356"/>
                </a:lnTo>
                <a:lnTo>
                  <a:pt x="5451011" y="1599120"/>
                </a:lnTo>
                <a:lnTo>
                  <a:pt x="5873553" y="1599120"/>
                </a:lnTo>
                <a:lnTo>
                  <a:pt x="5873553" y="31356"/>
                </a:lnTo>
                <a:close/>
              </a:path>
              <a:path w="10692130" h="1630679">
                <a:moveTo>
                  <a:pt x="6639642" y="31356"/>
                </a:moveTo>
                <a:lnTo>
                  <a:pt x="6217100" y="31356"/>
                </a:lnTo>
                <a:lnTo>
                  <a:pt x="6217100" y="1599120"/>
                </a:lnTo>
                <a:lnTo>
                  <a:pt x="7352404" y="1599120"/>
                </a:lnTo>
                <a:lnTo>
                  <a:pt x="7352404" y="1247495"/>
                </a:lnTo>
                <a:lnTo>
                  <a:pt x="6639642" y="1247495"/>
                </a:lnTo>
                <a:lnTo>
                  <a:pt x="6639642" y="31356"/>
                </a:lnTo>
                <a:close/>
              </a:path>
              <a:path w="10692130" h="1630679">
                <a:moveTo>
                  <a:pt x="7984051" y="31356"/>
                </a:moveTo>
                <a:lnTo>
                  <a:pt x="7561510" y="31356"/>
                </a:lnTo>
                <a:lnTo>
                  <a:pt x="7561510" y="1599120"/>
                </a:lnTo>
                <a:lnTo>
                  <a:pt x="7984051" y="1599120"/>
                </a:lnTo>
                <a:lnTo>
                  <a:pt x="7984051" y="31356"/>
                </a:lnTo>
                <a:close/>
              </a:path>
              <a:path w="10692130" h="1630679">
                <a:moveTo>
                  <a:pt x="9068098" y="382981"/>
                </a:moveTo>
                <a:lnTo>
                  <a:pt x="8645556" y="382981"/>
                </a:lnTo>
                <a:lnTo>
                  <a:pt x="8645556" y="1599120"/>
                </a:lnTo>
                <a:lnTo>
                  <a:pt x="9068098" y="1599120"/>
                </a:lnTo>
                <a:lnTo>
                  <a:pt x="9068098" y="382981"/>
                </a:lnTo>
                <a:close/>
              </a:path>
              <a:path w="10692130" h="1630679">
                <a:moveTo>
                  <a:pt x="9524777" y="31356"/>
                </a:moveTo>
                <a:lnTo>
                  <a:pt x="8186743" y="31356"/>
                </a:lnTo>
                <a:lnTo>
                  <a:pt x="8186743" y="382981"/>
                </a:lnTo>
                <a:lnTo>
                  <a:pt x="9524777" y="382981"/>
                </a:lnTo>
                <a:lnTo>
                  <a:pt x="9524777" y="31356"/>
                </a:lnTo>
                <a:close/>
              </a:path>
              <a:path w="10692130" h="1630679">
                <a:moveTo>
                  <a:pt x="10692003" y="31356"/>
                </a:moveTo>
                <a:lnTo>
                  <a:pt x="9725361" y="31356"/>
                </a:lnTo>
                <a:lnTo>
                  <a:pt x="9725361" y="1599120"/>
                </a:lnTo>
                <a:lnTo>
                  <a:pt x="10692003" y="1599120"/>
                </a:lnTo>
                <a:lnTo>
                  <a:pt x="10692003" y="1256449"/>
                </a:lnTo>
                <a:lnTo>
                  <a:pt x="10143636" y="1256449"/>
                </a:lnTo>
                <a:lnTo>
                  <a:pt x="10143636" y="969772"/>
                </a:lnTo>
                <a:lnTo>
                  <a:pt x="10692003" y="969772"/>
                </a:lnTo>
                <a:lnTo>
                  <a:pt x="10692003" y="638302"/>
                </a:lnTo>
                <a:lnTo>
                  <a:pt x="10143636" y="638302"/>
                </a:lnTo>
                <a:lnTo>
                  <a:pt x="10143636" y="374027"/>
                </a:lnTo>
                <a:lnTo>
                  <a:pt x="10692003" y="374027"/>
                </a:lnTo>
                <a:lnTo>
                  <a:pt x="10692003" y="31356"/>
                </a:lnTo>
                <a:close/>
              </a:path>
            </a:pathLst>
          </a:custGeom>
          <a:solidFill>
            <a:srgbClr val="E1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37799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43781" y="5081580"/>
            <a:ext cx="4931410" cy="351790"/>
          </a:xfrm>
          <a:custGeom>
            <a:avLst/>
            <a:gdLst/>
            <a:ahLst/>
            <a:cxnLst/>
            <a:rect l="l" t="t" r="r" b="b"/>
            <a:pathLst>
              <a:path w="4931410" h="351789">
                <a:moveTo>
                  <a:pt x="95554" y="6756"/>
                </a:moveTo>
                <a:lnTo>
                  <a:pt x="0" y="6756"/>
                </a:lnTo>
                <a:lnTo>
                  <a:pt x="0" y="344576"/>
                </a:lnTo>
                <a:lnTo>
                  <a:pt x="256743" y="344576"/>
                </a:lnTo>
                <a:lnTo>
                  <a:pt x="256743" y="268808"/>
                </a:lnTo>
                <a:lnTo>
                  <a:pt x="95554" y="268808"/>
                </a:lnTo>
                <a:lnTo>
                  <a:pt x="95554" y="6756"/>
                </a:lnTo>
                <a:close/>
              </a:path>
              <a:path w="4931410" h="351789">
                <a:moveTo>
                  <a:pt x="543356" y="6756"/>
                </a:moveTo>
                <a:lnTo>
                  <a:pt x="278409" y="6756"/>
                </a:lnTo>
                <a:lnTo>
                  <a:pt x="278409" y="344576"/>
                </a:lnTo>
                <a:lnTo>
                  <a:pt x="549630" y="344576"/>
                </a:lnTo>
                <a:lnTo>
                  <a:pt x="549630" y="270738"/>
                </a:lnTo>
                <a:lnTo>
                  <a:pt x="372999" y="270738"/>
                </a:lnTo>
                <a:lnTo>
                  <a:pt x="372999" y="208965"/>
                </a:lnTo>
                <a:lnTo>
                  <a:pt x="523087" y="208965"/>
                </a:lnTo>
                <a:lnTo>
                  <a:pt x="523087" y="137541"/>
                </a:lnTo>
                <a:lnTo>
                  <a:pt x="372999" y="137541"/>
                </a:lnTo>
                <a:lnTo>
                  <a:pt x="372999" y="80594"/>
                </a:lnTo>
                <a:lnTo>
                  <a:pt x="543356" y="80594"/>
                </a:lnTo>
                <a:lnTo>
                  <a:pt x="543356" y="6756"/>
                </a:lnTo>
                <a:close/>
              </a:path>
              <a:path w="4931410" h="351789">
                <a:moveTo>
                  <a:pt x="604405" y="243713"/>
                </a:moveTo>
                <a:lnTo>
                  <a:pt x="573036" y="314172"/>
                </a:lnTo>
                <a:lnTo>
                  <a:pt x="600914" y="329344"/>
                </a:lnTo>
                <a:lnTo>
                  <a:pt x="635352" y="341077"/>
                </a:lnTo>
                <a:lnTo>
                  <a:pt x="674224" y="348648"/>
                </a:lnTo>
                <a:lnTo>
                  <a:pt x="715403" y="351332"/>
                </a:lnTo>
                <a:lnTo>
                  <a:pt x="769508" y="345641"/>
                </a:lnTo>
                <a:lnTo>
                  <a:pt x="811429" y="329897"/>
                </a:lnTo>
                <a:lnTo>
                  <a:pt x="841258" y="306091"/>
                </a:lnTo>
                <a:lnTo>
                  <a:pt x="858612" y="277012"/>
                </a:lnTo>
                <a:lnTo>
                  <a:pt x="715886" y="277012"/>
                </a:lnTo>
                <a:lnTo>
                  <a:pt x="686183" y="274591"/>
                </a:lnTo>
                <a:lnTo>
                  <a:pt x="656707" y="267782"/>
                </a:lnTo>
                <a:lnTo>
                  <a:pt x="628950" y="257263"/>
                </a:lnTo>
                <a:lnTo>
                  <a:pt x="604405" y="243713"/>
                </a:lnTo>
                <a:close/>
              </a:path>
              <a:path w="4931410" h="351789">
                <a:moveTo>
                  <a:pt x="728433" y="0"/>
                </a:moveTo>
                <a:lnTo>
                  <a:pt x="674328" y="5602"/>
                </a:lnTo>
                <a:lnTo>
                  <a:pt x="632408" y="21188"/>
                </a:lnTo>
                <a:lnTo>
                  <a:pt x="602579" y="44928"/>
                </a:lnTo>
                <a:lnTo>
                  <a:pt x="578827" y="109550"/>
                </a:lnTo>
                <a:lnTo>
                  <a:pt x="589467" y="154000"/>
                </a:lnTo>
                <a:lnTo>
                  <a:pt x="616906" y="182798"/>
                </a:lnTo>
                <a:lnTo>
                  <a:pt x="654425" y="200445"/>
                </a:lnTo>
                <a:lnTo>
                  <a:pt x="695304" y="211439"/>
                </a:lnTo>
                <a:lnTo>
                  <a:pt x="732823" y="220280"/>
                </a:lnTo>
                <a:lnTo>
                  <a:pt x="760262" y="231469"/>
                </a:lnTo>
                <a:lnTo>
                  <a:pt x="770902" y="249504"/>
                </a:lnTo>
                <a:lnTo>
                  <a:pt x="767871" y="260724"/>
                </a:lnTo>
                <a:lnTo>
                  <a:pt x="758234" y="269411"/>
                </a:lnTo>
                <a:lnTo>
                  <a:pt x="741177" y="275021"/>
                </a:lnTo>
                <a:lnTo>
                  <a:pt x="715886" y="277012"/>
                </a:lnTo>
                <a:lnTo>
                  <a:pt x="858612" y="277012"/>
                </a:lnTo>
                <a:lnTo>
                  <a:pt x="859087" y="276217"/>
                </a:lnTo>
                <a:lnTo>
                  <a:pt x="865009" y="242265"/>
                </a:lnTo>
                <a:lnTo>
                  <a:pt x="854396" y="198151"/>
                </a:lnTo>
                <a:lnTo>
                  <a:pt x="827026" y="169579"/>
                </a:lnTo>
                <a:lnTo>
                  <a:pt x="789601" y="152117"/>
                </a:lnTo>
                <a:lnTo>
                  <a:pt x="748825" y="141332"/>
                </a:lnTo>
                <a:lnTo>
                  <a:pt x="711400" y="132793"/>
                </a:lnTo>
                <a:lnTo>
                  <a:pt x="684030" y="122068"/>
                </a:lnTo>
                <a:lnTo>
                  <a:pt x="673417" y="104724"/>
                </a:lnTo>
                <a:lnTo>
                  <a:pt x="676305" y="92847"/>
                </a:lnTo>
                <a:lnTo>
                  <a:pt x="685663" y="83188"/>
                </a:lnTo>
                <a:lnTo>
                  <a:pt x="702531" y="76695"/>
                </a:lnTo>
                <a:lnTo>
                  <a:pt x="727951" y="74320"/>
                </a:lnTo>
                <a:lnTo>
                  <a:pt x="832389" y="74320"/>
                </a:lnTo>
                <a:lnTo>
                  <a:pt x="851014" y="29438"/>
                </a:lnTo>
                <a:lnTo>
                  <a:pt x="823988" y="16694"/>
                </a:lnTo>
                <a:lnTo>
                  <a:pt x="793705" y="7480"/>
                </a:lnTo>
                <a:lnTo>
                  <a:pt x="761431" y="1885"/>
                </a:lnTo>
                <a:lnTo>
                  <a:pt x="728433" y="0"/>
                </a:lnTo>
                <a:close/>
              </a:path>
              <a:path w="4931410" h="351789">
                <a:moveTo>
                  <a:pt x="832389" y="74320"/>
                </a:moveTo>
                <a:lnTo>
                  <a:pt x="727951" y="74320"/>
                </a:lnTo>
                <a:lnTo>
                  <a:pt x="750452" y="75949"/>
                </a:lnTo>
                <a:lnTo>
                  <a:pt x="773677" y="80835"/>
                </a:lnTo>
                <a:lnTo>
                  <a:pt x="797445" y="88979"/>
                </a:lnTo>
                <a:lnTo>
                  <a:pt x="821575" y="100380"/>
                </a:lnTo>
                <a:lnTo>
                  <a:pt x="832389" y="74320"/>
                </a:lnTo>
                <a:close/>
              </a:path>
              <a:path w="4931410" h="351789">
                <a:moveTo>
                  <a:pt x="1232738" y="6756"/>
                </a:moveTo>
                <a:lnTo>
                  <a:pt x="1138631" y="6756"/>
                </a:lnTo>
                <a:lnTo>
                  <a:pt x="989507" y="344576"/>
                </a:lnTo>
                <a:lnTo>
                  <a:pt x="1086993" y="344576"/>
                </a:lnTo>
                <a:lnTo>
                  <a:pt x="1113536" y="278942"/>
                </a:lnTo>
                <a:lnTo>
                  <a:pt x="1353277" y="278942"/>
                </a:lnTo>
                <a:lnTo>
                  <a:pt x="1322074" y="208483"/>
                </a:lnTo>
                <a:lnTo>
                  <a:pt x="1141514" y="208483"/>
                </a:lnTo>
                <a:lnTo>
                  <a:pt x="1184948" y="100380"/>
                </a:lnTo>
                <a:lnTo>
                  <a:pt x="1274200" y="100380"/>
                </a:lnTo>
                <a:lnTo>
                  <a:pt x="1232738" y="6756"/>
                </a:lnTo>
                <a:close/>
              </a:path>
              <a:path w="4931410" h="351789">
                <a:moveTo>
                  <a:pt x="1353277" y="278942"/>
                </a:moveTo>
                <a:lnTo>
                  <a:pt x="1256385" y="278942"/>
                </a:lnTo>
                <a:lnTo>
                  <a:pt x="1282928" y="344576"/>
                </a:lnTo>
                <a:lnTo>
                  <a:pt x="1382344" y="344576"/>
                </a:lnTo>
                <a:lnTo>
                  <a:pt x="1353277" y="278942"/>
                </a:lnTo>
                <a:close/>
              </a:path>
              <a:path w="4931410" h="351789">
                <a:moveTo>
                  <a:pt x="1528851" y="82524"/>
                </a:moveTo>
                <a:lnTo>
                  <a:pt x="1433296" y="82524"/>
                </a:lnTo>
                <a:lnTo>
                  <a:pt x="1433296" y="344576"/>
                </a:lnTo>
                <a:lnTo>
                  <a:pt x="1528851" y="344576"/>
                </a:lnTo>
                <a:lnTo>
                  <a:pt x="1528851" y="82524"/>
                </a:lnTo>
                <a:close/>
              </a:path>
              <a:path w="4931410" h="351789">
                <a:moveTo>
                  <a:pt x="1274200" y="100380"/>
                </a:moveTo>
                <a:lnTo>
                  <a:pt x="1184948" y="100380"/>
                </a:lnTo>
                <a:lnTo>
                  <a:pt x="1228394" y="208483"/>
                </a:lnTo>
                <a:lnTo>
                  <a:pt x="1322074" y="208483"/>
                </a:lnTo>
                <a:lnTo>
                  <a:pt x="1274200" y="100380"/>
                </a:lnTo>
                <a:close/>
              </a:path>
              <a:path w="4931410" h="351789">
                <a:moveTo>
                  <a:pt x="1632127" y="6756"/>
                </a:moveTo>
                <a:lnTo>
                  <a:pt x="1329537" y="6756"/>
                </a:lnTo>
                <a:lnTo>
                  <a:pt x="1329537" y="82524"/>
                </a:lnTo>
                <a:lnTo>
                  <a:pt x="1632127" y="82524"/>
                </a:lnTo>
                <a:lnTo>
                  <a:pt x="1632127" y="6756"/>
                </a:lnTo>
                <a:close/>
              </a:path>
              <a:path w="4931410" h="351789">
                <a:moveTo>
                  <a:pt x="1917827" y="6756"/>
                </a:moveTo>
                <a:lnTo>
                  <a:pt x="1652879" y="6756"/>
                </a:lnTo>
                <a:lnTo>
                  <a:pt x="1652879" y="344576"/>
                </a:lnTo>
                <a:lnTo>
                  <a:pt x="1924100" y="344576"/>
                </a:lnTo>
                <a:lnTo>
                  <a:pt x="1924100" y="270738"/>
                </a:lnTo>
                <a:lnTo>
                  <a:pt x="1747469" y="270738"/>
                </a:lnTo>
                <a:lnTo>
                  <a:pt x="1747469" y="208965"/>
                </a:lnTo>
                <a:lnTo>
                  <a:pt x="1897557" y="208965"/>
                </a:lnTo>
                <a:lnTo>
                  <a:pt x="1897557" y="137541"/>
                </a:lnTo>
                <a:lnTo>
                  <a:pt x="1747469" y="137541"/>
                </a:lnTo>
                <a:lnTo>
                  <a:pt x="1747469" y="80594"/>
                </a:lnTo>
                <a:lnTo>
                  <a:pt x="1917827" y="80594"/>
                </a:lnTo>
                <a:lnTo>
                  <a:pt x="1917827" y="6756"/>
                </a:lnTo>
                <a:close/>
              </a:path>
              <a:path w="4931410" h="351789">
                <a:moveTo>
                  <a:pt x="2065693" y="6756"/>
                </a:moveTo>
                <a:lnTo>
                  <a:pt x="1970138" y="6756"/>
                </a:lnTo>
                <a:lnTo>
                  <a:pt x="1970138" y="344576"/>
                </a:lnTo>
                <a:lnTo>
                  <a:pt x="2226881" y="344576"/>
                </a:lnTo>
                <a:lnTo>
                  <a:pt x="2226881" y="268808"/>
                </a:lnTo>
                <a:lnTo>
                  <a:pt x="2065693" y="268808"/>
                </a:lnTo>
                <a:lnTo>
                  <a:pt x="2065693" y="6756"/>
                </a:lnTo>
                <a:close/>
              </a:path>
              <a:path w="4931410" h="351789">
                <a:moveTo>
                  <a:pt x="2344102" y="6756"/>
                </a:moveTo>
                <a:lnTo>
                  <a:pt x="2248547" y="6756"/>
                </a:lnTo>
                <a:lnTo>
                  <a:pt x="2248547" y="344576"/>
                </a:lnTo>
                <a:lnTo>
                  <a:pt x="2344102" y="344576"/>
                </a:lnTo>
                <a:lnTo>
                  <a:pt x="2344102" y="6756"/>
                </a:lnTo>
                <a:close/>
              </a:path>
              <a:path w="4931410" h="351789">
                <a:moveTo>
                  <a:pt x="2667000" y="6756"/>
                </a:moveTo>
                <a:lnTo>
                  <a:pt x="2402052" y="6756"/>
                </a:lnTo>
                <a:lnTo>
                  <a:pt x="2402052" y="344576"/>
                </a:lnTo>
                <a:lnTo>
                  <a:pt x="2673273" y="344576"/>
                </a:lnTo>
                <a:lnTo>
                  <a:pt x="2673273" y="270738"/>
                </a:lnTo>
                <a:lnTo>
                  <a:pt x="2496642" y="270738"/>
                </a:lnTo>
                <a:lnTo>
                  <a:pt x="2496642" y="208965"/>
                </a:lnTo>
                <a:lnTo>
                  <a:pt x="2646730" y="208965"/>
                </a:lnTo>
                <a:lnTo>
                  <a:pt x="2646730" y="137541"/>
                </a:lnTo>
                <a:lnTo>
                  <a:pt x="2496642" y="137541"/>
                </a:lnTo>
                <a:lnTo>
                  <a:pt x="2496642" y="80594"/>
                </a:lnTo>
                <a:lnTo>
                  <a:pt x="2667000" y="80594"/>
                </a:lnTo>
                <a:lnTo>
                  <a:pt x="2667000" y="6756"/>
                </a:lnTo>
                <a:close/>
              </a:path>
              <a:path w="4931410" h="351789">
                <a:moveTo>
                  <a:pt x="2873743" y="6756"/>
                </a:moveTo>
                <a:lnTo>
                  <a:pt x="2719311" y="6756"/>
                </a:lnTo>
                <a:lnTo>
                  <a:pt x="2719311" y="344576"/>
                </a:lnTo>
                <a:lnTo>
                  <a:pt x="2814866" y="344576"/>
                </a:lnTo>
                <a:lnTo>
                  <a:pt x="2814866" y="254812"/>
                </a:lnTo>
                <a:lnTo>
                  <a:pt x="2968977" y="254812"/>
                </a:lnTo>
                <a:lnTo>
                  <a:pt x="2957715" y="238404"/>
                </a:lnTo>
                <a:lnTo>
                  <a:pt x="2985759" y="220178"/>
                </a:lnTo>
                <a:lnTo>
                  <a:pt x="3006518" y="196116"/>
                </a:lnTo>
                <a:lnTo>
                  <a:pt x="3013114" y="180975"/>
                </a:lnTo>
                <a:lnTo>
                  <a:pt x="2814866" y="180975"/>
                </a:lnTo>
                <a:lnTo>
                  <a:pt x="2814866" y="82042"/>
                </a:lnTo>
                <a:lnTo>
                  <a:pt x="3013101" y="82042"/>
                </a:lnTo>
                <a:lnTo>
                  <a:pt x="2997547" y="54394"/>
                </a:lnTo>
                <a:lnTo>
                  <a:pt x="2966394" y="28515"/>
                </a:lnTo>
                <a:lnTo>
                  <a:pt x="2924748" y="12342"/>
                </a:lnTo>
                <a:lnTo>
                  <a:pt x="2873743" y="6756"/>
                </a:lnTo>
                <a:close/>
              </a:path>
              <a:path w="4931410" h="351789">
                <a:moveTo>
                  <a:pt x="2968977" y="254812"/>
                </a:moveTo>
                <a:lnTo>
                  <a:pt x="2866986" y="254812"/>
                </a:lnTo>
                <a:lnTo>
                  <a:pt x="2928277" y="344576"/>
                </a:lnTo>
                <a:lnTo>
                  <a:pt x="3030588" y="344576"/>
                </a:lnTo>
                <a:lnTo>
                  <a:pt x="2968977" y="254812"/>
                </a:lnTo>
                <a:close/>
              </a:path>
              <a:path w="4931410" h="351789">
                <a:moveTo>
                  <a:pt x="3013101" y="82042"/>
                </a:moveTo>
                <a:lnTo>
                  <a:pt x="2867952" y="82042"/>
                </a:lnTo>
                <a:lnTo>
                  <a:pt x="2893922" y="85397"/>
                </a:lnTo>
                <a:lnTo>
                  <a:pt x="2912471" y="95132"/>
                </a:lnTo>
                <a:lnTo>
                  <a:pt x="2923601" y="110749"/>
                </a:lnTo>
                <a:lnTo>
                  <a:pt x="2927311" y="131749"/>
                </a:lnTo>
                <a:lnTo>
                  <a:pt x="2923601" y="152471"/>
                </a:lnTo>
                <a:lnTo>
                  <a:pt x="2912471" y="167944"/>
                </a:lnTo>
                <a:lnTo>
                  <a:pt x="2893922" y="177626"/>
                </a:lnTo>
                <a:lnTo>
                  <a:pt x="2867952" y="180975"/>
                </a:lnTo>
                <a:lnTo>
                  <a:pt x="3013114" y="180975"/>
                </a:lnTo>
                <a:lnTo>
                  <a:pt x="3019405" y="166534"/>
                </a:lnTo>
                <a:lnTo>
                  <a:pt x="3023831" y="131749"/>
                </a:lnTo>
                <a:lnTo>
                  <a:pt x="3017071" y="89099"/>
                </a:lnTo>
                <a:lnTo>
                  <a:pt x="3013101" y="82042"/>
                </a:lnTo>
                <a:close/>
              </a:path>
              <a:path w="4931410" h="351789">
                <a:moveTo>
                  <a:pt x="3074936" y="243713"/>
                </a:moveTo>
                <a:lnTo>
                  <a:pt x="3043567" y="314172"/>
                </a:lnTo>
                <a:lnTo>
                  <a:pt x="3071445" y="329344"/>
                </a:lnTo>
                <a:lnTo>
                  <a:pt x="3105883" y="341077"/>
                </a:lnTo>
                <a:lnTo>
                  <a:pt x="3144755" y="348648"/>
                </a:lnTo>
                <a:lnTo>
                  <a:pt x="3185934" y="351332"/>
                </a:lnTo>
                <a:lnTo>
                  <a:pt x="3240039" y="345641"/>
                </a:lnTo>
                <a:lnTo>
                  <a:pt x="3281960" y="329897"/>
                </a:lnTo>
                <a:lnTo>
                  <a:pt x="3311789" y="306091"/>
                </a:lnTo>
                <a:lnTo>
                  <a:pt x="3329143" y="277012"/>
                </a:lnTo>
                <a:lnTo>
                  <a:pt x="3186417" y="277012"/>
                </a:lnTo>
                <a:lnTo>
                  <a:pt x="3156714" y="274591"/>
                </a:lnTo>
                <a:lnTo>
                  <a:pt x="3127238" y="267782"/>
                </a:lnTo>
                <a:lnTo>
                  <a:pt x="3099481" y="257263"/>
                </a:lnTo>
                <a:lnTo>
                  <a:pt x="3074936" y="243713"/>
                </a:lnTo>
                <a:close/>
              </a:path>
              <a:path w="4931410" h="351789">
                <a:moveTo>
                  <a:pt x="3198964" y="0"/>
                </a:moveTo>
                <a:lnTo>
                  <a:pt x="3144859" y="5602"/>
                </a:lnTo>
                <a:lnTo>
                  <a:pt x="3102939" y="21188"/>
                </a:lnTo>
                <a:lnTo>
                  <a:pt x="3073110" y="44928"/>
                </a:lnTo>
                <a:lnTo>
                  <a:pt x="3049358" y="109550"/>
                </a:lnTo>
                <a:lnTo>
                  <a:pt x="3059998" y="154000"/>
                </a:lnTo>
                <a:lnTo>
                  <a:pt x="3087437" y="182798"/>
                </a:lnTo>
                <a:lnTo>
                  <a:pt x="3124956" y="200445"/>
                </a:lnTo>
                <a:lnTo>
                  <a:pt x="3165835" y="211439"/>
                </a:lnTo>
                <a:lnTo>
                  <a:pt x="3203354" y="220280"/>
                </a:lnTo>
                <a:lnTo>
                  <a:pt x="3230793" y="231469"/>
                </a:lnTo>
                <a:lnTo>
                  <a:pt x="3241433" y="249504"/>
                </a:lnTo>
                <a:lnTo>
                  <a:pt x="3238402" y="260724"/>
                </a:lnTo>
                <a:lnTo>
                  <a:pt x="3228765" y="269411"/>
                </a:lnTo>
                <a:lnTo>
                  <a:pt x="3211708" y="275021"/>
                </a:lnTo>
                <a:lnTo>
                  <a:pt x="3186417" y="277012"/>
                </a:lnTo>
                <a:lnTo>
                  <a:pt x="3329143" y="277012"/>
                </a:lnTo>
                <a:lnTo>
                  <a:pt x="3329618" y="276217"/>
                </a:lnTo>
                <a:lnTo>
                  <a:pt x="3335540" y="242265"/>
                </a:lnTo>
                <a:lnTo>
                  <a:pt x="3324927" y="198151"/>
                </a:lnTo>
                <a:lnTo>
                  <a:pt x="3297557" y="169579"/>
                </a:lnTo>
                <a:lnTo>
                  <a:pt x="3260132" y="152117"/>
                </a:lnTo>
                <a:lnTo>
                  <a:pt x="3219356" y="141332"/>
                </a:lnTo>
                <a:lnTo>
                  <a:pt x="3181931" y="132793"/>
                </a:lnTo>
                <a:lnTo>
                  <a:pt x="3154561" y="122068"/>
                </a:lnTo>
                <a:lnTo>
                  <a:pt x="3143948" y="104724"/>
                </a:lnTo>
                <a:lnTo>
                  <a:pt x="3146836" y="92847"/>
                </a:lnTo>
                <a:lnTo>
                  <a:pt x="3156194" y="83188"/>
                </a:lnTo>
                <a:lnTo>
                  <a:pt x="3173062" y="76695"/>
                </a:lnTo>
                <a:lnTo>
                  <a:pt x="3198482" y="74320"/>
                </a:lnTo>
                <a:lnTo>
                  <a:pt x="3302920" y="74320"/>
                </a:lnTo>
                <a:lnTo>
                  <a:pt x="3321545" y="29438"/>
                </a:lnTo>
                <a:lnTo>
                  <a:pt x="3294519" y="16694"/>
                </a:lnTo>
                <a:lnTo>
                  <a:pt x="3264236" y="7480"/>
                </a:lnTo>
                <a:lnTo>
                  <a:pt x="3231962" y="1885"/>
                </a:lnTo>
                <a:lnTo>
                  <a:pt x="3198964" y="0"/>
                </a:lnTo>
                <a:close/>
              </a:path>
              <a:path w="4931410" h="351789">
                <a:moveTo>
                  <a:pt x="3302920" y="74320"/>
                </a:moveTo>
                <a:lnTo>
                  <a:pt x="3198482" y="74320"/>
                </a:lnTo>
                <a:lnTo>
                  <a:pt x="3220983" y="75949"/>
                </a:lnTo>
                <a:lnTo>
                  <a:pt x="3244208" y="80835"/>
                </a:lnTo>
                <a:lnTo>
                  <a:pt x="3267976" y="88979"/>
                </a:lnTo>
                <a:lnTo>
                  <a:pt x="3292106" y="100380"/>
                </a:lnTo>
                <a:lnTo>
                  <a:pt x="3302920" y="74320"/>
                </a:lnTo>
                <a:close/>
              </a:path>
              <a:path w="4931410" h="351789">
                <a:moveTo>
                  <a:pt x="3765524" y="6756"/>
                </a:moveTo>
                <a:lnTo>
                  <a:pt x="3500577" y="6756"/>
                </a:lnTo>
                <a:lnTo>
                  <a:pt x="3500577" y="344576"/>
                </a:lnTo>
                <a:lnTo>
                  <a:pt x="3771798" y="344576"/>
                </a:lnTo>
                <a:lnTo>
                  <a:pt x="3771798" y="270738"/>
                </a:lnTo>
                <a:lnTo>
                  <a:pt x="3595166" y="270738"/>
                </a:lnTo>
                <a:lnTo>
                  <a:pt x="3595166" y="208965"/>
                </a:lnTo>
                <a:lnTo>
                  <a:pt x="3745255" y="208965"/>
                </a:lnTo>
                <a:lnTo>
                  <a:pt x="3745255" y="137541"/>
                </a:lnTo>
                <a:lnTo>
                  <a:pt x="3595166" y="137541"/>
                </a:lnTo>
                <a:lnTo>
                  <a:pt x="3595166" y="80594"/>
                </a:lnTo>
                <a:lnTo>
                  <a:pt x="3765524" y="80594"/>
                </a:lnTo>
                <a:lnTo>
                  <a:pt x="3765524" y="6756"/>
                </a:lnTo>
                <a:close/>
              </a:path>
              <a:path w="4931410" h="351789">
                <a:moveTo>
                  <a:pt x="3896499" y="6756"/>
                </a:moveTo>
                <a:lnTo>
                  <a:pt x="3817835" y="6756"/>
                </a:lnTo>
                <a:lnTo>
                  <a:pt x="3817835" y="344576"/>
                </a:lnTo>
                <a:lnTo>
                  <a:pt x="3906151" y="344576"/>
                </a:lnTo>
                <a:lnTo>
                  <a:pt x="3906151" y="170357"/>
                </a:lnTo>
                <a:lnTo>
                  <a:pt x="3996118" y="170357"/>
                </a:lnTo>
                <a:lnTo>
                  <a:pt x="3896499" y="6756"/>
                </a:lnTo>
                <a:close/>
              </a:path>
              <a:path w="4931410" h="351789">
                <a:moveTo>
                  <a:pt x="4210160" y="165531"/>
                </a:moveTo>
                <a:lnTo>
                  <a:pt x="4121873" y="165531"/>
                </a:lnTo>
                <a:lnTo>
                  <a:pt x="4122839" y="344576"/>
                </a:lnTo>
                <a:lnTo>
                  <a:pt x="4210672" y="344576"/>
                </a:lnTo>
                <a:lnTo>
                  <a:pt x="4210264" y="201726"/>
                </a:lnTo>
                <a:lnTo>
                  <a:pt x="4210160" y="165531"/>
                </a:lnTo>
                <a:close/>
              </a:path>
              <a:path w="4931410" h="351789">
                <a:moveTo>
                  <a:pt x="3996118" y="170357"/>
                </a:moveTo>
                <a:lnTo>
                  <a:pt x="3906151" y="170357"/>
                </a:lnTo>
                <a:lnTo>
                  <a:pt x="3992537" y="311277"/>
                </a:lnTo>
                <a:lnTo>
                  <a:pt x="4035005" y="311277"/>
                </a:lnTo>
                <a:lnTo>
                  <a:pt x="4100300" y="201726"/>
                </a:lnTo>
                <a:lnTo>
                  <a:pt x="4015219" y="201726"/>
                </a:lnTo>
                <a:lnTo>
                  <a:pt x="3996118" y="170357"/>
                </a:lnTo>
                <a:close/>
              </a:path>
              <a:path w="4931410" h="351789">
                <a:moveTo>
                  <a:pt x="4209707" y="6756"/>
                </a:moveTo>
                <a:lnTo>
                  <a:pt x="4131043" y="6756"/>
                </a:lnTo>
                <a:lnTo>
                  <a:pt x="4015219" y="201726"/>
                </a:lnTo>
                <a:lnTo>
                  <a:pt x="4100300" y="201726"/>
                </a:lnTo>
                <a:lnTo>
                  <a:pt x="4121873" y="165531"/>
                </a:lnTo>
                <a:lnTo>
                  <a:pt x="4210160" y="165531"/>
                </a:lnTo>
                <a:lnTo>
                  <a:pt x="4209707" y="6756"/>
                </a:lnTo>
                <a:close/>
              </a:path>
              <a:path w="4931410" h="351789">
                <a:moveTo>
                  <a:pt x="4424032" y="6756"/>
                </a:moveTo>
                <a:lnTo>
                  <a:pt x="4269600" y="6756"/>
                </a:lnTo>
                <a:lnTo>
                  <a:pt x="4269600" y="344576"/>
                </a:lnTo>
                <a:lnTo>
                  <a:pt x="4365155" y="344576"/>
                </a:lnTo>
                <a:lnTo>
                  <a:pt x="4365155" y="254812"/>
                </a:lnTo>
                <a:lnTo>
                  <a:pt x="4519266" y="254812"/>
                </a:lnTo>
                <a:lnTo>
                  <a:pt x="4508004" y="238404"/>
                </a:lnTo>
                <a:lnTo>
                  <a:pt x="4536048" y="220178"/>
                </a:lnTo>
                <a:lnTo>
                  <a:pt x="4556807" y="196116"/>
                </a:lnTo>
                <a:lnTo>
                  <a:pt x="4563403" y="180975"/>
                </a:lnTo>
                <a:lnTo>
                  <a:pt x="4365155" y="180975"/>
                </a:lnTo>
                <a:lnTo>
                  <a:pt x="4365155" y="82042"/>
                </a:lnTo>
                <a:lnTo>
                  <a:pt x="4563390" y="82042"/>
                </a:lnTo>
                <a:lnTo>
                  <a:pt x="4547836" y="54394"/>
                </a:lnTo>
                <a:lnTo>
                  <a:pt x="4516683" y="28515"/>
                </a:lnTo>
                <a:lnTo>
                  <a:pt x="4475037" y="12342"/>
                </a:lnTo>
                <a:lnTo>
                  <a:pt x="4424032" y="6756"/>
                </a:lnTo>
                <a:close/>
              </a:path>
              <a:path w="4931410" h="351789">
                <a:moveTo>
                  <a:pt x="4519266" y="254812"/>
                </a:moveTo>
                <a:lnTo>
                  <a:pt x="4417275" y="254812"/>
                </a:lnTo>
                <a:lnTo>
                  <a:pt x="4478566" y="344576"/>
                </a:lnTo>
                <a:lnTo>
                  <a:pt x="4580877" y="344576"/>
                </a:lnTo>
                <a:lnTo>
                  <a:pt x="4519266" y="254812"/>
                </a:lnTo>
                <a:close/>
              </a:path>
              <a:path w="4931410" h="351789">
                <a:moveTo>
                  <a:pt x="4563390" y="82042"/>
                </a:moveTo>
                <a:lnTo>
                  <a:pt x="4418241" y="82042"/>
                </a:lnTo>
                <a:lnTo>
                  <a:pt x="4444211" y="85397"/>
                </a:lnTo>
                <a:lnTo>
                  <a:pt x="4462760" y="95132"/>
                </a:lnTo>
                <a:lnTo>
                  <a:pt x="4473890" y="110749"/>
                </a:lnTo>
                <a:lnTo>
                  <a:pt x="4477600" y="131749"/>
                </a:lnTo>
                <a:lnTo>
                  <a:pt x="4473890" y="152471"/>
                </a:lnTo>
                <a:lnTo>
                  <a:pt x="4462760" y="167944"/>
                </a:lnTo>
                <a:lnTo>
                  <a:pt x="4444211" y="177626"/>
                </a:lnTo>
                <a:lnTo>
                  <a:pt x="4418241" y="180975"/>
                </a:lnTo>
                <a:lnTo>
                  <a:pt x="4563403" y="180975"/>
                </a:lnTo>
                <a:lnTo>
                  <a:pt x="4569694" y="166534"/>
                </a:lnTo>
                <a:lnTo>
                  <a:pt x="4574120" y="131749"/>
                </a:lnTo>
                <a:lnTo>
                  <a:pt x="4567360" y="89099"/>
                </a:lnTo>
                <a:lnTo>
                  <a:pt x="4563390" y="82042"/>
                </a:lnTo>
                <a:close/>
              </a:path>
              <a:path w="4931410" h="351789">
                <a:moveTo>
                  <a:pt x="4783467" y="0"/>
                </a:moveTo>
                <a:lnTo>
                  <a:pt x="4731487" y="5873"/>
                </a:lnTo>
                <a:lnTo>
                  <a:pt x="4685982" y="22700"/>
                </a:lnTo>
                <a:lnTo>
                  <a:pt x="4648279" y="49285"/>
                </a:lnTo>
                <a:lnTo>
                  <a:pt x="4619705" y="84437"/>
                </a:lnTo>
                <a:lnTo>
                  <a:pt x="4601587" y="126961"/>
                </a:lnTo>
                <a:lnTo>
                  <a:pt x="4595253" y="175666"/>
                </a:lnTo>
                <a:lnTo>
                  <a:pt x="4601578" y="224371"/>
                </a:lnTo>
                <a:lnTo>
                  <a:pt x="4619633" y="266895"/>
                </a:lnTo>
                <a:lnTo>
                  <a:pt x="4648038" y="302047"/>
                </a:lnTo>
                <a:lnTo>
                  <a:pt x="4685410" y="328632"/>
                </a:lnTo>
                <a:lnTo>
                  <a:pt x="4730370" y="345458"/>
                </a:lnTo>
                <a:lnTo>
                  <a:pt x="4781537" y="351332"/>
                </a:lnTo>
                <a:lnTo>
                  <a:pt x="4818976" y="348557"/>
                </a:lnTo>
                <a:lnTo>
                  <a:pt x="4856279" y="340353"/>
                </a:lnTo>
                <a:lnTo>
                  <a:pt x="4891683" y="326901"/>
                </a:lnTo>
                <a:lnTo>
                  <a:pt x="4923421" y="308381"/>
                </a:lnTo>
                <a:lnTo>
                  <a:pt x="4923421" y="272186"/>
                </a:lnTo>
                <a:lnTo>
                  <a:pt x="4787328" y="272186"/>
                </a:lnTo>
                <a:lnTo>
                  <a:pt x="4748373" y="265113"/>
                </a:lnTo>
                <a:lnTo>
                  <a:pt x="4718196" y="245281"/>
                </a:lnTo>
                <a:lnTo>
                  <a:pt x="4698695" y="214772"/>
                </a:lnTo>
                <a:lnTo>
                  <a:pt x="4691773" y="175666"/>
                </a:lnTo>
                <a:lnTo>
                  <a:pt x="4698711" y="135949"/>
                </a:lnTo>
                <a:lnTo>
                  <a:pt x="4718316" y="105508"/>
                </a:lnTo>
                <a:lnTo>
                  <a:pt x="4748780" y="86015"/>
                </a:lnTo>
                <a:lnTo>
                  <a:pt x="4788293" y="79146"/>
                </a:lnTo>
                <a:lnTo>
                  <a:pt x="4911940" y="79146"/>
                </a:lnTo>
                <a:lnTo>
                  <a:pt x="4931143" y="61772"/>
                </a:lnTo>
                <a:lnTo>
                  <a:pt x="4902911" y="35222"/>
                </a:lnTo>
                <a:lnTo>
                  <a:pt x="4868525" y="15865"/>
                </a:lnTo>
                <a:lnTo>
                  <a:pt x="4828530" y="4019"/>
                </a:lnTo>
                <a:lnTo>
                  <a:pt x="4783467" y="0"/>
                </a:lnTo>
                <a:close/>
              </a:path>
              <a:path w="4931410" h="351789">
                <a:moveTo>
                  <a:pt x="4923421" y="168427"/>
                </a:moveTo>
                <a:lnTo>
                  <a:pt x="4838966" y="168427"/>
                </a:lnTo>
                <a:lnTo>
                  <a:pt x="4838966" y="261086"/>
                </a:lnTo>
                <a:lnTo>
                  <a:pt x="4826283" y="266078"/>
                </a:lnTo>
                <a:lnTo>
                  <a:pt x="4813509" y="269532"/>
                </a:lnTo>
                <a:lnTo>
                  <a:pt x="4800554" y="271537"/>
                </a:lnTo>
                <a:lnTo>
                  <a:pt x="4787328" y="272186"/>
                </a:lnTo>
                <a:lnTo>
                  <a:pt x="4923421" y="272186"/>
                </a:lnTo>
                <a:lnTo>
                  <a:pt x="4923421" y="168427"/>
                </a:lnTo>
                <a:close/>
              </a:path>
              <a:path w="4931410" h="351789">
                <a:moveTo>
                  <a:pt x="4911940" y="79146"/>
                </a:moveTo>
                <a:lnTo>
                  <a:pt x="4788293" y="79146"/>
                </a:lnTo>
                <a:lnTo>
                  <a:pt x="4811496" y="81431"/>
                </a:lnTo>
                <a:lnTo>
                  <a:pt x="4832753" y="88376"/>
                </a:lnTo>
                <a:lnTo>
                  <a:pt x="4852290" y="100116"/>
                </a:lnTo>
                <a:lnTo>
                  <a:pt x="4870335" y="116789"/>
                </a:lnTo>
                <a:lnTo>
                  <a:pt x="4911940" y="79146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5649" y="1656112"/>
            <a:ext cx="43821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349" y="1757857"/>
            <a:ext cx="9772700" cy="185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72554" y="7011213"/>
            <a:ext cx="257809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E63A32-EDF9-291D-4DA4-1828A6B007C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49012" y="7346950"/>
            <a:ext cx="6207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317100">
                    <a:alpha val="50000"/>
                  </a:srgbClr>
                </a:solidFill>
                <a:latin typeface="Aptos" panose="020B0004020202020204" pitchFamily="34" charset="0"/>
              </a:rPr>
              <a:t>C0 -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legroupelaposte.cso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103afddd-1d29-42e4-8897-5176c6469b02" TargetMode="External"/><Relationship Id="rId13" Type="http://schemas.openxmlformats.org/officeDocument/2006/relationships/hyperlink" Target="https://legroupelaposte.csod.com/ui/lms-learning-details/app/event/28555992-3798-44f8-b041-754af30f0e13" TargetMode="External"/><Relationship Id="rId3" Type="http://schemas.openxmlformats.org/officeDocument/2006/relationships/hyperlink" Target="https://legroupelaposte.csod.com/ui/lms-learning-details/app/event/5ef8d0a5-8d3b-4059-8fad-874e6294bd6f" TargetMode="External"/><Relationship Id="rId7" Type="http://schemas.openxmlformats.org/officeDocument/2006/relationships/hyperlink" Target="https://legroupelaposte.csod.com/ui/lms-learning-details/app/event/ffc0582e-74a7-4de5-af89-dc1deea4e86b" TargetMode="External"/><Relationship Id="rId12" Type="http://schemas.openxmlformats.org/officeDocument/2006/relationships/hyperlink" Target="https://legroupelaposte.csod.com/ui/lms-learning-details/app/event/78e153df-202b-4d5f-b686-e8dcfe018283" TargetMode="External"/><Relationship Id="rId2" Type="http://schemas.openxmlformats.org/officeDocument/2006/relationships/hyperlink" Target="https://legroupelaposte.csod.com/ui/lms-learning-details/app/event/962c6ddd-9ca1-40e9-8590-126319a20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042c5b04-1eda-4533-8e61-5fc730cec0f1" TargetMode="External"/><Relationship Id="rId11" Type="http://schemas.openxmlformats.org/officeDocument/2006/relationships/hyperlink" Target="https://legroupelaposte.csod.com/ui/lms-learning-details/app/event/f01e6e41-0033-4fc4-ad50-8ad4cdb563cc" TargetMode="External"/><Relationship Id="rId5" Type="http://schemas.openxmlformats.org/officeDocument/2006/relationships/hyperlink" Target="https://legroupelaposte.csod.com/ui/lms-learning-details/app/event/6c481d10-fe27-4851-8201-23d0e5dd8265" TargetMode="External"/><Relationship Id="rId15" Type="http://schemas.openxmlformats.org/officeDocument/2006/relationships/image" Target="../media/image12.jpg"/><Relationship Id="rId10" Type="http://schemas.openxmlformats.org/officeDocument/2006/relationships/hyperlink" Target="https://legroupelaposte.csod.com/ui/lms-learning-details/app/event/b1e6fe00-31c3-4959-85d2-7d23da64554d" TargetMode="External"/><Relationship Id="rId4" Type="http://schemas.openxmlformats.org/officeDocument/2006/relationships/hyperlink" Target="https://legroupelaposte.csod.com/ui/lms-learning-details/app/event/c20cf2d5-0ea6-4829-ad01-014e16238e21" TargetMode="External"/><Relationship Id="rId9" Type="http://schemas.openxmlformats.org/officeDocument/2006/relationships/hyperlink" Target="https://legroupelaposte.csod.com/ui/lms-learning-details/app/event/3ea92240-79f7-4947-9e81-71bd7ccfbc55" TargetMode="External"/><Relationship Id="rId14" Type="http://schemas.openxmlformats.org/officeDocument/2006/relationships/hyperlink" Target="https://legroupelaposte.csod.com/ui/lms-learning-details/app/event/832b7bd6-431e-4e80-9ae5-da6eaf01d3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a8d530e-ad6b-4dda-82c5-0761b4c9a3a6" TargetMode="External"/><Relationship Id="rId13" Type="http://schemas.openxmlformats.org/officeDocument/2006/relationships/hyperlink" Target="https://legroupelaposte.csod.com/ui/lms-learning-details/app/event/c2835039-21dd-43b5-9a31-a95ec1c263d4" TargetMode="External"/><Relationship Id="rId18" Type="http://schemas.openxmlformats.org/officeDocument/2006/relationships/hyperlink" Target="https://legroupelaposte.csod.com/ui/lms-learning-details/app/event/1698e5d4-f20d-48f3-845e-9eef3b19223f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7" Type="http://schemas.openxmlformats.org/officeDocument/2006/relationships/hyperlink" Target="https://legroupelaposte.csod.com/ui/lms-learning-details/app/event/4eb19bfc-05f1-4487-89eb-c058835954cb" TargetMode="External"/><Relationship Id="rId12" Type="http://schemas.openxmlformats.org/officeDocument/2006/relationships/hyperlink" Target="https://legroupelaposte.csod.com/ui/lms-learning-details/app/course/62027fa0-7922-45eb-98c6-87b9b1b15780" TargetMode="External"/><Relationship Id="rId17" Type="http://schemas.openxmlformats.org/officeDocument/2006/relationships/hyperlink" Target="https://legroupelaposte.csod.com/ui/lms-learning-details/app/event/34f1581c-7de7-4335-a5e1-58e11651dc47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course/e75ed415-bc35-4666-b42a-df4d5fcfd088" TargetMode="External"/><Relationship Id="rId20" Type="http://schemas.openxmlformats.org/officeDocument/2006/relationships/hyperlink" Target="https://legroupelaposte.csod.com/ui/lms-learning-details/app/event/1e34af5b-e36f-4d4e-b6fc-aafe49027a9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roupelaposte.csod.com/ui/lms-learning-details/app/event/f370bd34-4cc7-45e4-80bc-57dda8ded0e1" TargetMode="External"/><Relationship Id="rId11" Type="http://schemas.openxmlformats.org/officeDocument/2006/relationships/hyperlink" Target="https://legroupelaposte.csod.com/ui/lms-learning-details/app/course/f8712f43-f492-4ee9-b600-4a4a645aaa91" TargetMode="External"/><Relationship Id="rId5" Type="http://schemas.openxmlformats.org/officeDocument/2006/relationships/hyperlink" Target="https://legroupelaposte.csod.com/ui/lms-learning-details/app/event/9879b296-7c98-4bbf-b0df-8786f4466d84" TargetMode="External"/><Relationship Id="rId15" Type="http://schemas.openxmlformats.org/officeDocument/2006/relationships/hyperlink" Target="https://legroupelaposte.csod.com/ui/lms-learning-details/app/event/a3a53cb9-66b7-4dfa-bb34-dc43b7459513" TargetMode="External"/><Relationship Id="rId10" Type="http://schemas.openxmlformats.org/officeDocument/2006/relationships/hyperlink" Target="https://legroupelaposte.csod.com/ui/lms-learning-details/app/course/44d8cdc0-abe2-4a0c-90be-1ac3ff601948" TargetMode="External"/><Relationship Id="rId19" Type="http://schemas.openxmlformats.org/officeDocument/2006/relationships/hyperlink" Target="https://legroupelaposte.csod.com/ui/lms-learning-details/app/event/f168ecf0-a355-4c1d-9862-91afad3f654e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hyperlink" Target="https://legroupelaposte.csod.com/ui/lms-learning-details/app/event/a163a05c-8b4e-4acc-b9d8-e30ef3339871" TargetMode="External"/><Relationship Id="rId14" Type="http://schemas.openxmlformats.org/officeDocument/2006/relationships/hyperlink" Target="https://legroupelaposte.csod.com/ui/lms-learning-details/app/event/a162f40e-9b06-407e-a028-5670aab98f8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93a7d592-4adf-444f-b289-1761bb70d583" TargetMode="External"/><Relationship Id="rId2" Type="http://schemas.openxmlformats.org/officeDocument/2006/relationships/hyperlink" Target="https://legroupelaposte.csod.com/ui/lms-learning-details/app/event/e0839bf0-6ef8-41c9-8a4d-7aebfc907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legroupelaposte.csod.com/ui/lms-learning-details/app/event/41059c94-6ecb-4235-b1f5-9c28eb7536d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https://www.rh.laposte.fr/espace-mobilite-recrutement-groupe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00" y="5685987"/>
            <a:ext cx="6239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POUR</a:t>
            </a:r>
            <a:r>
              <a:rPr sz="1800" b="1" spc="-55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S’ORIENTER,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SE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5">
                <a:solidFill>
                  <a:srgbClr val="00B3AD"/>
                </a:solidFill>
                <a:latin typeface="Montserrat"/>
                <a:cs typeface="Montserrat"/>
              </a:rPr>
              <a:t>PRÉPARER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ET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DONNER</a:t>
            </a:r>
            <a:endParaRPr sz="18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DE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L’ÉLAN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À</a:t>
            </a:r>
            <a:r>
              <a:rPr sz="1800" b="1" spc="-55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VOTRE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ÉVOLUTION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PROFESSIONNELLE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08329"/>
            <a:ext cx="8545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LES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ATELIERS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EMRG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:</a:t>
            </a:r>
            <a:r>
              <a:rPr sz="2700" spc="-35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COMMENT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ÇA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MARCHE</a:t>
            </a:r>
            <a:r>
              <a:rPr sz="2700" spc="-35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spc="-50">
                <a:solidFill>
                  <a:srgbClr val="00A9A8"/>
                </a:solidFill>
                <a:latin typeface="Montserrat ExtraBold"/>
                <a:cs typeface="Montserrat ExtraBold"/>
              </a:rPr>
              <a:t>?</a:t>
            </a:r>
            <a:endParaRPr sz="27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99" y="1246606"/>
            <a:ext cx="6442075" cy="127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EMRG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ont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été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créés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accompagner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votre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évolution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professionnelle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tout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au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long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parcours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50">
                <a:solidFill>
                  <a:srgbClr val="164194"/>
                </a:solidFill>
                <a:latin typeface="Montserrat"/>
                <a:cs typeface="Montserrat"/>
              </a:rPr>
              <a:t>: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spcBef>
                <a:spcPts val="850"/>
              </a:spcBef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orienter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vers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métiers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qui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recrutent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7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nouveau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accompagner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299" y="3002826"/>
            <a:ext cx="618045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premier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temps,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connectez-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site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endParaRPr sz="15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5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5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  <a:hlinkClick r:id="rId2"/>
              </a:rPr>
              <a:t>https://legroupelaposte.csod.com/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1142" y="4474845"/>
            <a:ext cx="168592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*</a:t>
            </a:r>
            <a:r>
              <a:rPr sz="850" spc="-114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réservé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850" spc="-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850" spc="-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managers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9299" y="4235733"/>
            <a:ext cx="64992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puis,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document,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cliquez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l’atelier.</a:t>
            </a:r>
            <a:endParaRPr sz="1500">
              <a:latin typeface="Montserrat"/>
              <a:cs typeface="Montserrat"/>
            </a:endParaRPr>
          </a:p>
          <a:p>
            <a:pPr marL="12700" marR="5080">
              <a:lnSpc>
                <a:spcPct val="98200"/>
              </a:lnSpc>
              <a:spcBef>
                <a:spcPts val="30"/>
              </a:spcBef>
            </a:pP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pourrez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ainsi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prendre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connaissance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objectifs,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dates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proposées,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du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nombre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places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encore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inscrire. </a:t>
            </a:r>
            <a:r>
              <a:rPr sz="1200" spc="-10">
                <a:solidFill>
                  <a:srgbClr val="164194"/>
                </a:solidFill>
                <a:latin typeface="Montserrat"/>
                <a:cs typeface="Montserrat"/>
              </a:rPr>
              <a:t>(L’inscription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est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soumise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l’accord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spc="-10">
                <a:solidFill>
                  <a:srgbClr val="164194"/>
                </a:solidFill>
                <a:latin typeface="Montserrat"/>
                <a:cs typeface="Montserrat"/>
              </a:rPr>
              <a:t>manager)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500" b="1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1500" b="1" spc="-45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500" b="1">
                <a:solidFill>
                  <a:srgbClr val="164194"/>
                </a:solidFill>
                <a:latin typeface="Montserrat SemiBold"/>
                <a:cs typeface="Montserrat SemiBold"/>
              </a:rPr>
              <a:t>bientôt</a:t>
            </a:r>
            <a:r>
              <a:rPr sz="1500" b="1" spc="-4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500" b="1" spc="-50">
                <a:solidFill>
                  <a:srgbClr val="164194"/>
                </a:solidFill>
                <a:latin typeface="Montserrat SemiBold"/>
                <a:cs typeface="Montserrat SemiBold"/>
              </a:rPr>
              <a:t>!</a:t>
            </a:r>
            <a:endParaRPr sz="1500">
              <a:latin typeface="Montserrat SemiBold"/>
              <a:cs typeface="Montserrat SemiBold"/>
            </a:endParaRPr>
          </a:p>
        </p:txBody>
      </p:sp>
      <p:pic>
        <p:nvPicPr>
          <p:cNvPr id="8" name="object 8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999" y="3391367"/>
            <a:ext cx="2581416" cy="3028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67137" y="1175410"/>
            <a:ext cx="3175688" cy="31756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211940" y="2573421"/>
            <a:ext cx="905510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105"/>
              </a:spcBef>
            </a:pPr>
            <a:r>
              <a:rPr sz="1100" b="1" spc="-10">
                <a:solidFill>
                  <a:srgbClr val="164194"/>
                </a:solidFill>
                <a:latin typeface="Montserrat SemiBold"/>
                <a:cs typeface="Montserrat SemiBold"/>
              </a:rPr>
              <a:t>POURVOIR </a:t>
            </a:r>
            <a:r>
              <a:rPr sz="1100" b="1">
                <a:solidFill>
                  <a:srgbClr val="164194"/>
                </a:solidFill>
                <a:latin typeface="Montserrat SemiBold"/>
                <a:cs typeface="Montserrat SemiBold"/>
              </a:rPr>
              <a:t>LES </a:t>
            </a:r>
            <a:r>
              <a:rPr sz="1100" b="1" spc="-10">
                <a:solidFill>
                  <a:srgbClr val="164194"/>
                </a:solidFill>
                <a:latin typeface="Montserrat SemiBold"/>
                <a:cs typeface="Montserrat SemiBold"/>
              </a:rPr>
              <a:t>POSTES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27433" y="7011213"/>
            <a:ext cx="2178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>
                <a:solidFill>
                  <a:srgbClr val="164194"/>
                </a:solidFill>
                <a:latin typeface="Montserrat"/>
                <a:cs typeface="Montserrat"/>
              </a:rPr>
              <a:t>2</a:t>
            </a:r>
            <a:r>
              <a:rPr sz="1200" b="1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0421" y="1409754"/>
            <a:ext cx="1322070" cy="477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14"/>
              </a:spcBef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ORIENTER</a:t>
            </a:r>
            <a:endParaRPr sz="1400">
              <a:latin typeface="Montserrat Black"/>
              <a:cs typeface="Montserrat Black"/>
            </a:endParaRPr>
          </a:p>
          <a:p>
            <a:pPr algn="ctr">
              <a:lnSpc>
                <a:spcPts val="930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3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identifier</a:t>
            </a:r>
            <a:endParaRPr sz="850">
              <a:latin typeface="Montserrat SemiBold"/>
              <a:cs typeface="Montserrat SemiBold"/>
            </a:endParaRPr>
          </a:p>
          <a:p>
            <a:pPr algn="ctr">
              <a:lnSpc>
                <a:spcPts val="935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et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attirer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1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ressources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 rot="3540000">
            <a:off x="7035647" y="3170450"/>
            <a:ext cx="1581937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*SÉLECTIONNER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3" name="object 13"/>
          <p:cNvSpPr txBox="1"/>
          <p:nvPr/>
        </p:nvSpPr>
        <p:spPr>
          <a:xfrm rot="3480000">
            <a:off x="7348560" y="3293935"/>
            <a:ext cx="6667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1275" b="1" spc="-37" baseline="3267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capt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4" name="object 14"/>
          <p:cNvSpPr txBox="1"/>
          <p:nvPr/>
        </p:nvSpPr>
        <p:spPr>
          <a:xfrm rot="3480000">
            <a:off x="7148947" y="2879294"/>
            <a:ext cx="3193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baseline="3267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1275" b="1" spc="-30" baseline="3267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50">
                <a:solidFill>
                  <a:srgbClr val="FFFFFF"/>
                </a:solidFill>
                <a:latin typeface="Montserrat SemiBold"/>
                <a:cs typeface="Montserrat SemiBold"/>
              </a:rPr>
              <a:t>m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 rot="3480000">
            <a:off x="7113162" y="3478520"/>
            <a:ext cx="110263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9803">
                <a:solidFill>
                  <a:srgbClr val="FFFFFF"/>
                </a:solidFill>
                <a:latin typeface="Montserrat SemiBold"/>
                <a:cs typeface="Montserrat SemiBold"/>
              </a:rPr>
              <a:t>eilleur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es</a:t>
            </a:r>
            <a:r>
              <a:rPr sz="1275" b="1" spc="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/>
          <p:nvPr/>
        </p:nvSpPr>
        <p:spPr>
          <a:xfrm rot="17520000">
            <a:off x="8973503" y="3185426"/>
            <a:ext cx="106378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PRÉPARER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7" name="object 17"/>
          <p:cNvSpPr txBox="1"/>
          <p:nvPr/>
        </p:nvSpPr>
        <p:spPr>
          <a:xfrm rot="17580000">
            <a:off x="9124294" y="3285911"/>
            <a:ext cx="10792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2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accomp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agn</a:t>
            </a:r>
            <a:r>
              <a:rPr sz="1275" b="1" spc="-15" baseline="9803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1275" baseline="9803">
              <a:latin typeface="Montserrat SemiBold"/>
              <a:cs typeface="Montserrat SemiBold"/>
            </a:endParaRPr>
          </a:p>
        </p:txBody>
      </p:sp>
      <p:sp>
        <p:nvSpPr>
          <p:cNvPr id="18" name="object 18"/>
          <p:cNvSpPr txBox="1"/>
          <p:nvPr/>
        </p:nvSpPr>
        <p:spPr>
          <a:xfrm rot="17580000">
            <a:off x="9368077" y="3326049"/>
            <a:ext cx="78981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1275" baseline="6535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268" y="1811192"/>
            <a:ext cx="4761669" cy="1753044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20320" rIns="0" bIns="0" rtlCol="0" anchor="t">
            <a:spAutoFit/>
          </a:bodyPr>
          <a:lstStyle/>
          <a:p>
            <a:pPr marL="229235" marR="379095">
              <a:lnSpc>
                <a:spcPct val="220699"/>
              </a:lnSpc>
              <a:spcBef>
                <a:spcPts val="1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GROUPE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 POSTE,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BRANCHES,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FILIALES 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STRATÉGIES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VISION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L’EMPLOI,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LES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MÉTIERS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QUI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RECRUTENT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(2H)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DISPOSITIFS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MOBILITÉ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EXTERNE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FONCTION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PUBLIQUE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CRÉER SON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ENTREPRISE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</a:p>
          <a:p>
            <a:pPr marL="229235"/>
            <a:endParaRPr lang="fr-FR" sz="950" b="1" spc="-20" dirty="0">
              <a:solidFill>
                <a:srgbClr val="164194"/>
              </a:solidFill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4423727"/>
            <a:ext cx="4752975" cy="2901692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CONCRÉTISER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PROJET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PROFESSIONNEL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4 ÉTAPES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dirty="0">
                <a:solidFill>
                  <a:srgbClr val="0000FF"/>
                </a:solidFill>
                <a:latin typeface="Montserrat Extra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ACTIVEZ VOS LEVIERS ET DONNEZ DU SENS A VOTRE PROJET PROFESSIONNEL</a:t>
            </a:r>
            <a:r>
              <a:rPr lang="fr-FR" sz="950" b="1" dirty="0">
                <a:solidFill>
                  <a:srgbClr val="0000FF"/>
                </a:solidFill>
                <a:latin typeface="Montserrat ExtraBold"/>
              </a:rPr>
              <a:t> (1H</a:t>
            </a:r>
            <a:r>
              <a:rPr lang="fr-FR" sz="950" b="1" dirty="0">
                <a:solidFill>
                  <a:srgbClr val="005DFF"/>
                </a:solidFill>
                <a:latin typeface="Montserrat ExtraBold"/>
              </a:rPr>
              <a:t>)</a:t>
            </a: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 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IDENTIFIER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VOS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LEVIERS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MOTIVATION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(3H30)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ÉLABORER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PORTEFEUILLE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COMPÉTENCES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IDENTIFIER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LEVIERS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ÉVOLUER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3H30</a:t>
            </a:r>
            <a:endParaRPr sz="9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2H</a:t>
            </a:r>
            <a:endParaRPr sz="9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1H</a:t>
            </a:r>
            <a:endParaRPr sz="9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ÉLABORER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MON PROJET PROFESSIONNEL 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(21H)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PRÉSENTIEL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2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JOURS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+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VIRTUELLE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1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JOUR</a:t>
            </a:r>
            <a:endParaRPr sz="900" dirty="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622" y="1394207"/>
            <a:ext cx="4026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CONNAÎTRE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MARCHÉ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L’EMPLOI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4060064"/>
            <a:ext cx="4280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IDENTIFIER</a:t>
            </a:r>
            <a:r>
              <a:rPr sz="1500" b="1" spc="-9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8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PROJET</a:t>
            </a:r>
            <a:r>
              <a:rPr sz="1500" b="1" spc="-8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PROFESSIONNEL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S’ORIENTER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413014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003" y="4078884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86005" y="503999"/>
            <a:ext cx="4674006" cy="667087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127127" y="7227213"/>
            <a:ext cx="2178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>
                <a:solidFill>
                  <a:srgbClr val="164194"/>
                </a:solidFill>
                <a:latin typeface="Montserrat"/>
                <a:cs typeface="Montserrat"/>
              </a:rPr>
              <a:t>3</a:t>
            </a:r>
            <a:r>
              <a:rPr sz="1200" b="1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4</a:t>
            </a:fld>
            <a:r>
              <a:t> </a:t>
            </a:r>
            <a:r>
              <a:rPr spc="-50"/>
              <a:t>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48072" y="2367462"/>
            <a:ext cx="4752975" cy="2839047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APPROFONDIR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SA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VISION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D’UN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MÉTIER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DEVENIR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CONSEILLER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SERVICE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RELATION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CLIENTS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MEMBRE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CODIR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SECTEUR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FACTEUR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GUICHETIER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ROP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BSCC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1188085">
              <a:lnSpc>
                <a:spcPct val="101699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DÉVELOPPER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SA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POSTURE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COMMERCIALE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TANT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(2H)</a:t>
            </a:r>
          </a:p>
          <a:p>
            <a:pPr marL="229235" marR="1188085">
              <a:lnSpc>
                <a:spcPct val="101699"/>
              </a:lnSpc>
              <a:spcBef>
                <a:spcPts val="1070"/>
              </a:spcBef>
            </a:pPr>
            <a:r>
              <a:rPr lang="en-US" sz="950" b="1" dirty="0">
                <a:solidFill>
                  <a:srgbClr val="0000FF"/>
                </a:solidFill>
                <a:latin typeface="Montserrat Extra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DEVELOPPER SA POSTURE COMMERCIALE EN TANT QUE CONSEILLER EN SERVICE RELATION CLIENTS</a:t>
            </a:r>
            <a:r>
              <a:rPr lang="fr-FR" sz="950" b="1" dirty="0">
                <a:solidFill>
                  <a:srgbClr val="0000FF"/>
                </a:solidFill>
                <a:latin typeface="Montserrat ExtraBold"/>
              </a:rPr>
              <a:t> (2H)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53003" y="2207856"/>
            <a:ext cx="4777285" cy="3929281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RÉALISER UN CV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PERCUTANT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50">
              <a:solidFill>
                <a:srgbClr val="00B050"/>
              </a:solidFill>
              <a:latin typeface="Montserrat ExtraBold"/>
              <a:cs typeface="Montserrat ExtraBold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RÉDIGER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LETTRE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MOTIVATION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EFFICACE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B050"/>
              </a:solidFill>
              <a:latin typeface="Montserrat ExtraBold"/>
              <a:cs typeface="Montserrat ExtraBold"/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L’ENTRETIEN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RECRUTEMENT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B050"/>
                </a:solidFill>
                <a:latin typeface="Wingdings 3"/>
                <a:cs typeface="Wingdings 3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</a:t>
            </a:r>
            <a:r>
              <a:rPr sz="900" spc="215" dirty="0">
                <a:solidFill>
                  <a:srgbClr val="00B050"/>
                </a:solidFill>
                <a:latin typeface="Times New Roman"/>
                <a:cs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2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THÉORIE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3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00" b="1" spc="-1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00" dirty="0">
              <a:solidFill>
                <a:srgbClr val="00B050"/>
              </a:solidFill>
              <a:latin typeface="Montserrat"/>
              <a:cs typeface="Montserrat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13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13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LA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(2H)</a:t>
            </a:r>
            <a:endParaRPr sz="9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MARKETING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SOI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: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THÉORIE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+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TRAINING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(3H30)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118173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RECRUTEMENT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: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TOUT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SAVOIR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SUR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PROCESSUS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SELECTION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PROMOUVOIR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TRAVERS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RÉSEAU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lang="fr-FR" sz="950" dirty="0">
              <a:solidFill>
                <a:srgbClr val="00B050"/>
              </a:solidFill>
              <a:latin typeface="Montserrat ExtraBold"/>
              <a:cs typeface="Montserrat ExtraBold"/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274320">
              <a:lnSpc>
                <a:spcPct val="195900"/>
              </a:lnSpc>
            </a:pPr>
            <a:r>
              <a:rPr lang="fr-FR" sz="950" b="1" dirty="0">
                <a:solidFill>
                  <a:srgbClr val="164194"/>
                </a:solidFill>
                <a:latin typeface="Montserrat ExtraBold"/>
                <a:hlinkClick r:id="rId17"/>
              </a:rPr>
              <a:t>SE DEMARQUER ET VALORISER SON PROJET SUR LES RESEAUX SOCIAUX PROFESSIONNELS (2H)</a:t>
            </a:r>
          </a:p>
          <a:p>
            <a:pPr marL="229235" marR="274320">
              <a:lnSpc>
                <a:spcPct val="195900"/>
              </a:lnSpc>
            </a:pPr>
            <a:r>
              <a:rPr lang="fr-FR"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TRAVAILLER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SON PITCH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REBONDIR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-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PRÉSENTIEL</a:t>
            </a:r>
            <a:r>
              <a:rPr sz="950" b="1" spc="10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(7H)</a:t>
            </a:r>
          </a:p>
          <a:p>
            <a:pPr marL="229235">
              <a:spcBef>
                <a:spcPts val="1095"/>
              </a:spcBef>
            </a:pPr>
            <a:r>
              <a:rPr lang="fr-FR" sz="950" b="1" dirty="0">
                <a:solidFill>
                  <a:srgbClr val="0000FF"/>
                </a:solidFill>
                <a:latin typeface="Montserrat ExtraBold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VAE. SE PREPARER A L'EPREUVE ORALE  (dédié aux collab qui sont dans un parcours de VAE)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1622" y="1844206"/>
            <a:ext cx="4284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APPROFONDIR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VISION 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D’UNE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>
                <a:solidFill>
                  <a:srgbClr val="164194"/>
                </a:solidFill>
                <a:latin typeface="Montserrat"/>
                <a:cs typeface="Montserrat"/>
              </a:rPr>
              <a:t>FONCTION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0345" y="1844206"/>
            <a:ext cx="3018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CANDIDATURE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>
                <a:solidFill>
                  <a:srgbClr val="FFFFFF"/>
                </a:solidFill>
                <a:latin typeface="Montserrat ExtraBold"/>
                <a:cs typeface="Montserrat ExtraBold"/>
              </a:rPr>
              <a:t>SE </a:t>
            </a: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0725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500">
              <a:latin typeface="Montserrat ExtraBold"/>
              <a:cs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2207856"/>
            <a:ext cx="4752975" cy="11214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LES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ESSENTIELS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PRISE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POSTE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</a:rPr>
              <a:t>PDP PLAN</a:t>
            </a:r>
            <a:r>
              <a:rPr sz="950" b="1" spc="5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</a:rPr>
              <a:t>DE 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DÉVELOPPEMENT</a:t>
            </a:r>
            <a:r>
              <a:rPr sz="950" b="1" spc="5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PROFESSIONNEL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>
                <a:solidFill>
                  <a:srgbClr val="E52332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20">
                <a:solidFill>
                  <a:srgbClr val="E52332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PRÉSENTIEL</a:t>
            </a:r>
            <a:r>
              <a:rPr sz="900" b="1" spc="-1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>
                <a:solidFill>
                  <a:srgbClr val="E52332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5">
                <a:solidFill>
                  <a:srgbClr val="E52332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1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CLASSE</a:t>
            </a:r>
            <a:r>
              <a:rPr sz="900" b="1" spc="-1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VIRTUELLE</a:t>
            </a:r>
            <a:r>
              <a:rPr sz="900" b="1" spc="-1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3H30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622" y="1844206"/>
            <a:ext cx="2829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RÉUSSIR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2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>
                <a:solidFill>
                  <a:srgbClr val="FFFFFF"/>
                </a:solidFill>
                <a:latin typeface="Montserrat ExtraBold"/>
                <a:cs typeface="Montserrat ExtraBold"/>
              </a:rPr>
              <a:t>SE </a:t>
            </a: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6005" y="503999"/>
            <a:ext cx="4674006" cy="601992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1848" y="3406875"/>
            <a:ext cx="39084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3684904" algn="l"/>
              </a:tabLst>
            </a:pPr>
            <a:r>
              <a:rPr sz="5500" b="1" spc="-5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5500" b="1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bientôt</a:t>
            </a:r>
            <a:r>
              <a:rPr sz="5500" b="1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50">
                <a:solidFill>
                  <a:srgbClr val="164194"/>
                </a:solidFill>
                <a:latin typeface="Montserrat ExtraBold"/>
                <a:cs typeface="Montserrat ExtraBold"/>
              </a:rPr>
              <a:t>!</a:t>
            </a:r>
            <a:endParaRPr sz="55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6240">
              <a:lnSpc>
                <a:spcPct val="100000"/>
              </a:lnSpc>
              <a:spcBef>
                <a:spcPts val="100"/>
              </a:spcBef>
            </a:pPr>
            <a:r>
              <a:rPr spc="-25"/>
              <a:t>Retrouvez-</a:t>
            </a:r>
            <a:r>
              <a:t>nous</a:t>
            </a:r>
            <a:r>
              <a:rPr spc="90"/>
              <a:t> </a:t>
            </a:r>
            <a:r>
              <a:rPr spc="-10"/>
              <a:t>également </a:t>
            </a:r>
            <a:r>
              <a:t>dans</a:t>
            </a:r>
            <a:r>
              <a:rPr spc="-55"/>
              <a:t> </a:t>
            </a:r>
            <a:r>
              <a:t>nos</a:t>
            </a:r>
            <a:r>
              <a:rPr spc="-55"/>
              <a:t> </a:t>
            </a:r>
            <a:r>
              <a:t>espaces</a:t>
            </a:r>
            <a:r>
              <a:rPr spc="-55"/>
              <a:t> </a:t>
            </a:r>
            <a:r>
              <a:t>régionaux</a:t>
            </a:r>
            <a:r>
              <a:rPr spc="-55"/>
              <a:t> </a:t>
            </a:r>
            <a:r>
              <a:rPr spc="-20"/>
              <a:t>sous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300" y="6560634"/>
            <a:ext cx="304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La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Poste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SA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au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capital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de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5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857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785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892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euros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356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RCS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Siège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social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9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RUE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DU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COLONEL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PIERRE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AVIA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5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75015</a:t>
            </a:r>
            <a:r>
              <a:rPr sz="700" spc="2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9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Imprimé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sur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papier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norme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PEFC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PRC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0">
                <a:solidFill>
                  <a:srgbClr val="164194"/>
                </a:solidFill>
                <a:latin typeface="Montserrat Light"/>
                <a:cs typeface="Montserrat Light"/>
              </a:rPr>
              <a:t>PACA.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11203 - </a:t>
            </a:r>
            <a:r>
              <a:rPr sz="700" spc="-10">
                <a:solidFill>
                  <a:srgbClr val="164194"/>
                </a:solidFill>
                <a:latin typeface="Montserrat Light"/>
                <a:cs typeface="Montserrat Light"/>
              </a:rPr>
              <a:t>Création</a:t>
            </a:r>
            <a:r>
              <a:rPr sz="700" spc="-8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: </a:t>
            </a:r>
            <a:r>
              <a:rPr sz="700" spc="-10">
                <a:solidFill>
                  <a:srgbClr val="164194"/>
                </a:solidFill>
                <a:latin typeface="Montserrat Light"/>
                <a:cs typeface="Montserrat Light"/>
              </a:rPr>
              <a:t>2025.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530660" y="2412005"/>
            <a:ext cx="1640205" cy="624205"/>
            <a:chOff x="4530660" y="2412005"/>
            <a:chExt cx="1640205" cy="624205"/>
          </a:xfrm>
        </p:grpSpPr>
        <p:sp>
          <p:nvSpPr>
            <p:cNvPr id="20" name="object 20">
              <a:hlinkClick r:id="rId10"/>
            </p:cNvPr>
            <p:cNvSpPr/>
            <p:nvPr/>
          </p:nvSpPr>
          <p:spPr>
            <a:xfrm>
              <a:off x="5329148" y="2506687"/>
              <a:ext cx="828675" cy="407670"/>
            </a:xfrm>
            <a:custGeom>
              <a:avLst/>
              <a:gdLst/>
              <a:ahLst/>
              <a:cxnLst/>
              <a:rect l="l" t="t" r="r" b="b"/>
              <a:pathLst>
                <a:path w="828675" h="407669">
                  <a:moveTo>
                    <a:pt x="322630" y="175450"/>
                  </a:moveTo>
                  <a:lnTo>
                    <a:pt x="318122" y="129057"/>
                  </a:lnTo>
                  <a:lnTo>
                    <a:pt x="301332" y="81508"/>
                  </a:lnTo>
                  <a:lnTo>
                    <a:pt x="294741" y="70523"/>
                  </a:lnTo>
                  <a:lnTo>
                    <a:pt x="293141" y="67856"/>
                  </a:lnTo>
                  <a:lnTo>
                    <a:pt x="263626" y="35179"/>
                  </a:lnTo>
                  <a:lnTo>
                    <a:pt x="248793" y="24447"/>
                  </a:lnTo>
                  <a:lnTo>
                    <a:pt x="248793" y="163639"/>
                  </a:lnTo>
                  <a:lnTo>
                    <a:pt x="247878" y="173469"/>
                  </a:lnTo>
                  <a:lnTo>
                    <a:pt x="237985" y="211378"/>
                  </a:lnTo>
                  <a:lnTo>
                    <a:pt x="211683" y="241592"/>
                  </a:lnTo>
                  <a:lnTo>
                    <a:pt x="167246" y="255689"/>
                  </a:lnTo>
                  <a:lnTo>
                    <a:pt x="157353" y="255689"/>
                  </a:lnTo>
                  <a:lnTo>
                    <a:pt x="118643" y="246468"/>
                  </a:lnTo>
                  <a:lnTo>
                    <a:pt x="73837" y="220408"/>
                  </a:lnTo>
                  <a:lnTo>
                    <a:pt x="74295" y="187655"/>
                  </a:lnTo>
                  <a:lnTo>
                    <a:pt x="74345" y="184594"/>
                  </a:lnTo>
                  <a:lnTo>
                    <a:pt x="74472" y="175450"/>
                  </a:lnTo>
                  <a:lnTo>
                    <a:pt x="74498" y="173469"/>
                  </a:lnTo>
                  <a:lnTo>
                    <a:pt x="74599" y="165544"/>
                  </a:lnTo>
                  <a:lnTo>
                    <a:pt x="75819" y="157543"/>
                  </a:lnTo>
                  <a:lnTo>
                    <a:pt x="76301" y="154114"/>
                  </a:lnTo>
                  <a:lnTo>
                    <a:pt x="76403" y="153352"/>
                  </a:lnTo>
                  <a:lnTo>
                    <a:pt x="77495" y="146951"/>
                  </a:lnTo>
                  <a:lnTo>
                    <a:pt x="95465" y="103276"/>
                  </a:lnTo>
                  <a:lnTo>
                    <a:pt x="130987" y="75323"/>
                  </a:lnTo>
                  <a:lnTo>
                    <a:pt x="156362" y="70523"/>
                  </a:lnTo>
                  <a:lnTo>
                    <a:pt x="159715" y="70523"/>
                  </a:lnTo>
                  <a:lnTo>
                    <a:pt x="198132" y="79222"/>
                  </a:lnTo>
                  <a:lnTo>
                    <a:pt x="229184" y="103733"/>
                  </a:lnTo>
                  <a:lnTo>
                    <a:pt x="246024" y="141770"/>
                  </a:lnTo>
                  <a:lnTo>
                    <a:pt x="247764" y="153352"/>
                  </a:lnTo>
                  <a:lnTo>
                    <a:pt x="247878" y="154114"/>
                  </a:lnTo>
                  <a:lnTo>
                    <a:pt x="248793" y="163639"/>
                  </a:lnTo>
                  <a:lnTo>
                    <a:pt x="248793" y="24447"/>
                  </a:lnTo>
                  <a:lnTo>
                    <a:pt x="208508" y="6286"/>
                  </a:lnTo>
                  <a:lnTo>
                    <a:pt x="162521" y="0"/>
                  </a:lnTo>
                  <a:lnTo>
                    <a:pt x="149390" y="0"/>
                  </a:lnTo>
                  <a:lnTo>
                    <a:pt x="111785" y="6286"/>
                  </a:lnTo>
                  <a:lnTo>
                    <a:pt x="68757" y="26873"/>
                  </a:lnTo>
                  <a:lnTo>
                    <a:pt x="36423" y="57492"/>
                  </a:lnTo>
                  <a:lnTo>
                    <a:pt x="15100" y="94475"/>
                  </a:lnTo>
                  <a:lnTo>
                    <a:pt x="9626" y="109766"/>
                  </a:lnTo>
                  <a:lnTo>
                    <a:pt x="9563" y="109931"/>
                  </a:lnTo>
                  <a:lnTo>
                    <a:pt x="5118" y="126720"/>
                  </a:lnTo>
                  <a:lnTo>
                    <a:pt x="1828" y="144589"/>
                  </a:lnTo>
                  <a:lnTo>
                    <a:pt x="571" y="153123"/>
                  </a:lnTo>
                  <a:lnTo>
                    <a:pt x="533" y="153352"/>
                  </a:lnTo>
                  <a:lnTo>
                    <a:pt x="444" y="207073"/>
                  </a:lnTo>
                  <a:lnTo>
                    <a:pt x="317" y="273786"/>
                  </a:lnTo>
                  <a:lnTo>
                    <a:pt x="0" y="407479"/>
                  </a:lnTo>
                  <a:lnTo>
                    <a:pt x="73990" y="407479"/>
                  </a:lnTo>
                  <a:lnTo>
                    <a:pt x="74117" y="314502"/>
                  </a:lnTo>
                  <a:lnTo>
                    <a:pt x="74244" y="303809"/>
                  </a:lnTo>
                  <a:lnTo>
                    <a:pt x="74295" y="301561"/>
                  </a:lnTo>
                  <a:lnTo>
                    <a:pt x="74447" y="301561"/>
                  </a:lnTo>
                  <a:lnTo>
                    <a:pt x="77038" y="302933"/>
                  </a:lnTo>
                  <a:lnTo>
                    <a:pt x="80162" y="304685"/>
                  </a:lnTo>
                  <a:lnTo>
                    <a:pt x="90500" y="309994"/>
                  </a:lnTo>
                  <a:lnTo>
                    <a:pt x="129578" y="323227"/>
                  </a:lnTo>
                  <a:lnTo>
                    <a:pt x="165811" y="327698"/>
                  </a:lnTo>
                  <a:lnTo>
                    <a:pt x="175336" y="327240"/>
                  </a:lnTo>
                  <a:lnTo>
                    <a:pt x="182308" y="326783"/>
                  </a:lnTo>
                  <a:lnTo>
                    <a:pt x="183045" y="326783"/>
                  </a:lnTo>
                  <a:lnTo>
                    <a:pt x="190715" y="325882"/>
                  </a:lnTo>
                  <a:lnTo>
                    <a:pt x="190982" y="325882"/>
                  </a:lnTo>
                  <a:lnTo>
                    <a:pt x="198856" y="324459"/>
                  </a:lnTo>
                  <a:lnTo>
                    <a:pt x="236524" y="311543"/>
                  </a:lnTo>
                  <a:lnTo>
                    <a:pt x="253301" y="301561"/>
                  </a:lnTo>
                  <a:lnTo>
                    <a:pt x="262966" y="294627"/>
                  </a:lnTo>
                  <a:lnTo>
                    <a:pt x="290093" y="266814"/>
                  </a:lnTo>
                  <a:lnTo>
                    <a:pt x="297332" y="255689"/>
                  </a:lnTo>
                  <a:lnTo>
                    <a:pt x="302298" y="248069"/>
                  </a:lnTo>
                  <a:lnTo>
                    <a:pt x="311492" y="228409"/>
                  </a:lnTo>
                  <a:lnTo>
                    <a:pt x="311594" y="228193"/>
                  </a:lnTo>
                  <a:lnTo>
                    <a:pt x="318058" y="207073"/>
                  </a:lnTo>
                  <a:lnTo>
                    <a:pt x="321716" y="184594"/>
                  </a:lnTo>
                  <a:lnTo>
                    <a:pt x="322630" y="175450"/>
                  </a:lnTo>
                  <a:close/>
                </a:path>
                <a:path w="828675" h="407669">
                  <a:moveTo>
                    <a:pt x="734644" y="143751"/>
                  </a:moveTo>
                  <a:lnTo>
                    <a:pt x="734034" y="140169"/>
                  </a:lnTo>
                  <a:lnTo>
                    <a:pt x="732129" y="134378"/>
                  </a:lnTo>
                  <a:lnTo>
                    <a:pt x="724890" y="127215"/>
                  </a:lnTo>
                  <a:lnTo>
                    <a:pt x="716813" y="124777"/>
                  </a:lnTo>
                  <a:lnTo>
                    <a:pt x="445236" y="124777"/>
                  </a:lnTo>
                  <a:lnTo>
                    <a:pt x="444322" y="125844"/>
                  </a:lnTo>
                  <a:lnTo>
                    <a:pt x="443865" y="126453"/>
                  </a:lnTo>
                  <a:lnTo>
                    <a:pt x="443560" y="127749"/>
                  </a:lnTo>
                  <a:lnTo>
                    <a:pt x="443941" y="130416"/>
                  </a:lnTo>
                  <a:lnTo>
                    <a:pt x="553897" y="180403"/>
                  </a:lnTo>
                  <a:lnTo>
                    <a:pt x="718261" y="180327"/>
                  </a:lnTo>
                  <a:lnTo>
                    <a:pt x="732205" y="155333"/>
                  </a:lnTo>
                  <a:lnTo>
                    <a:pt x="734644" y="150533"/>
                  </a:lnTo>
                  <a:lnTo>
                    <a:pt x="734644" y="143751"/>
                  </a:lnTo>
                  <a:close/>
                </a:path>
                <a:path w="828675" h="407669">
                  <a:moveTo>
                    <a:pt x="828598" y="206921"/>
                  </a:moveTo>
                  <a:lnTo>
                    <a:pt x="826541" y="203034"/>
                  </a:lnTo>
                  <a:lnTo>
                    <a:pt x="825169" y="201663"/>
                  </a:lnTo>
                  <a:lnTo>
                    <a:pt x="824255" y="201434"/>
                  </a:lnTo>
                  <a:lnTo>
                    <a:pt x="740308" y="201053"/>
                  </a:lnTo>
                  <a:lnTo>
                    <a:pt x="552907" y="201053"/>
                  </a:lnTo>
                  <a:lnTo>
                    <a:pt x="338556" y="336689"/>
                  </a:lnTo>
                  <a:lnTo>
                    <a:pt x="332689" y="341947"/>
                  </a:lnTo>
                  <a:lnTo>
                    <a:pt x="335813" y="345071"/>
                  </a:lnTo>
                  <a:lnTo>
                    <a:pt x="816457" y="214744"/>
                  </a:lnTo>
                  <a:lnTo>
                    <a:pt x="828598" y="206921"/>
                  </a:lnTo>
                  <a:close/>
                </a:path>
              </a:pathLst>
            </a:custGeom>
            <a:solidFill>
              <a:srgbClr val="00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812" y="2785385"/>
              <a:ext cx="243840" cy="66065"/>
            </a:xfrm>
            <a:prstGeom prst="rect">
              <a:avLst/>
            </a:prstGeom>
          </p:spPr>
        </p:pic>
        <p:sp>
          <p:nvSpPr>
            <p:cNvPr id="22" name="object 22">
              <a:hlinkClick r:id="rId10"/>
            </p:cNvPr>
            <p:cNvSpPr/>
            <p:nvPr/>
          </p:nvSpPr>
          <p:spPr>
            <a:xfrm>
              <a:off x="4530660" y="2413250"/>
              <a:ext cx="777875" cy="443230"/>
            </a:xfrm>
            <a:custGeom>
              <a:avLst/>
              <a:gdLst/>
              <a:ahLst/>
              <a:cxnLst/>
              <a:rect l="l" t="t" r="r" b="b"/>
              <a:pathLst>
                <a:path w="777875" h="443230">
                  <a:moveTo>
                    <a:pt x="362447" y="124460"/>
                  </a:moveTo>
                  <a:lnTo>
                    <a:pt x="284607" y="124460"/>
                  </a:lnTo>
                  <a:lnTo>
                    <a:pt x="293408" y="125730"/>
                  </a:lnTo>
                  <a:lnTo>
                    <a:pt x="301637" y="127000"/>
                  </a:lnTo>
                  <a:lnTo>
                    <a:pt x="338594" y="148590"/>
                  </a:lnTo>
                  <a:lnTo>
                    <a:pt x="356177" y="191770"/>
                  </a:lnTo>
                  <a:lnTo>
                    <a:pt x="357238" y="212090"/>
                  </a:lnTo>
                  <a:lnTo>
                    <a:pt x="357308" y="215900"/>
                  </a:lnTo>
                  <a:lnTo>
                    <a:pt x="357378" y="219710"/>
                  </a:lnTo>
                  <a:lnTo>
                    <a:pt x="357494" y="224790"/>
                  </a:lnTo>
                  <a:lnTo>
                    <a:pt x="357552" y="227330"/>
                  </a:lnTo>
                  <a:lnTo>
                    <a:pt x="357668" y="232410"/>
                  </a:lnTo>
                  <a:lnTo>
                    <a:pt x="357726" y="234950"/>
                  </a:lnTo>
                  <a:lnTo>
                    <a:pt x="358649" y="246380"/>
                  </a:lnTo>
                  <a:lnTo>
                    <a:pt x="358751" y="247650"/>
                  </a:lnTo>
                  <a:lnTo>
                    <a:pt x="358854" y="248920"/>
                  </a:lnTo>
                  <a:lnTo>
                    <a:pt x="369368" y="294640"/>
                  </a:lnTo>
                  <a:lnTo>
                    <a:pt x="384901" y="330200"/>
                  </a:lnTo>
                  <a:lnTo>
                    <a:pt x="406707" y="361950"/>
                  </a:lnTo>
                  <a:lnTo>
                    <a:pt x="412852" y="369570"/>
                  </a:lnTo>
                  <a:lnTo>
                    <a:pt x="441702" y="396240"/>
                  </a:lnTo>
                  <a:lnTo>
                    <a:pt x="472112" y="416560"/>
                  </a:lnTo>
                  <a:lnTo>
                    <a:pt x="478488" y="420370"/>
                  </a:lnTo>
                  <a:lnTo>
                    <a:pt x="485021" y="422910"/>
                  </a:lnTo>
                  <a:lnTo>
                    <a:pt x="492633" y="426720"/>
                  </a:lnTo>
                  <a:lnTo>
                    <a:pt x="510738" y="433070"/>
                  </a:lnTo>
                  <a:lnTo>
                    <a:pt x="529409" y="438150"/>
                  </a:lnTo>
                  <a:lnTo>
                    <a:pt x="548322" y="441960"/>
                  </a:lnTo>
                  <a:lnTo>
                    <a:pt x="567156" y="443230"/>
                  </a:lnTo>
                  <a:lnTo>
                    <a:pt x="578358" y="443230"/>
                  </a:lnTo>
                  <a:lnTo>
                    <a:pt x="578358" y="412750"/>
                  </a:lnTo>
                  <a:lnTo>
                    <a:pt x="563175" y="412750"/>
                  </a:lnTo>
                  <a:lnTo>
                    <a:pt x="554516" y="411480"/>
                  </a:lnTo>
                  <a:lnTo>
                    <a:pt x="548030" y="410210"/>
                  </a:lnTo>
                  <a:lnTo>
                    <a:pt x="537718" y="408940"/>
                  </a:lnTo>
                  <a:lnTo>
                    <a:pt x="526799" y="405130"/>
                  </a:lnTo>
                  <a:lnTo>
                    <a:pt x="515979" y="402590"/>
                  </a:lnTo>
                  <a:lnTo>
                    <a:pt x="505968" y="398780"/>
                  </a:lnTo>
                  <a:lnTo>
                    <a:pt x="494541" y="392430"/>
                  </a:lnTo>
                  <a:lnTo>
                    <a:pt x="482622" y="386080"/>
                  </a:lnTo>
                  <a:lnTo>
                    <a:pt x="471002" y="378460"/>
                  </a:lnTo>
                  <a:lnTo>
                    <a:pt x="460476" y="370840"/>
                  </a:lnTo>
                  <a:lnTo>
                    <a:pt x="453779" y="364490"/>
                  </a:lnTo>
                  <a:lnTo>
                    <a:pt x="446217" y="358140"/>
                  </a:lnTo>
                  <a:lnTo>
                    <a:pt x="438927" y="350520"/>
                  </a:lnTo>
                  <a:lnTo>
                    <a:pt x="433044" y="342900"/>
                  </a:lnTo>
                  <a:lnTo>
                    <a:pt x="424906" y="332740"/>
                  </a:lnTo>
                  <a:lnTo>
                    <a:pt x="404622" y="295910"/>
                  </a:lnTo>
                  <a:lnTo>
                    <a:pt x="392811" y="252730"/>
                  </a:lnTo>
                  <a:lnTo>
                    <a:pt x="391515" y="246380"/>
                  </a:lnTo>
                  <a:lnTo>
                    <a:pt x="391430" y="242570"/>
                  </a:lnTo>
                  <a:lnTo>
                    <a:pt x="391318" y="237490"/>
                  </a:lnTo>
                  <a:lnTo>
                    <a:pt x="391205" y="232410"/>
                  </a:lnTo>
                  <a:lnTo>
                    <a:pt x="391092" y="227330"/>
                  </a:lnTo>
                  <a:lnTo>
                    <a:pt x="391035" y="224790"/>
                  </a:lnTo>
                  <a:lnTo>
                    <a:pt x="390922" y="219710"/>
                  </a:lnTo>
                  <a:lnTo>
                    <a:pt x="390838" y="215900"/>
                  </a:lnTo>
                  <a:lnTo>
                    <a:pt x="390753" y="212090"/>
                  </a:lnTo>
                  <a:lnTo>
                    <a:pt x="391972" y="200660"/>
                  </a:lnTo>
                  <a:lnTo>
                    <a:pt x="398435" y="167640"/>
                  </a:lnTo>
                  <a:lnTo>
                    <a:pt x="409421" y="138430"/>
                  </a:lnTo>
                  <a:lnTo>
                    <a:pt x="372846" y="138430"/>
                  </a:lnTo>
                  <a:lnTo>
                    <a:pt x="370789" y="134620"/>
                  </a:lnTo>
                  <a:lnTo>
                    <a:pt x="368427" y="130810"/>
                  </a:lnTo>
                  <a:lnTo>
                    <a:pt x="366369" y="128270"/>
                  </a:lnTo>
                  <a:lnTo>
                    <a:pt x="362447" y="124460"/>
                  </a:lnTo>
                  <a:close/>
                </a:path>
                <a:path w="777875" h="443230">
                  <a:moveTo>
                    <a:pt x="123825" y="92710"/>
                  </a:moveTo>
                  <a:lnTo>
                    <a:pt x="91744" y="92710"/>
                  </a:lnTo>
                  <a:lnTo>
                    <a:pt x="83625" y="93980"/>
                  </a:lnTo>
                  <a:lnTo>
                    <a:pt x="75314" y="96520"/>
                  </a:lnTo>
                  <a:lnTo>
                    <a:pt x="67388" y="99060"/>
                  </a:lnTo>
                  <a:lnTo>
                    <a:pt x="60426" y="101600"/>
                  </a:lnTo>
                  <a:lnTo>
                    <a:pt x="56540" y="102870"/>
                  </a:lnTo>
                  <a:lnTo>
                    <a:pt x="24003" y="128270"/>
                  </a:lnTo>
                  <a:lnTo>
                    <a:pt x="6476" y="162560"/>
                  </a:lnTo>
                  <a:lnTo>
                    <a:pt x="0" y="194310"/>
                  </a:lnTo>
                  <a:lnTo>
                    <a:pt x="0" y="406400"/>
                  </a:lnTo>
                  <a:lnTo>
                    <a:pt x="33451" y="406400"/>
                  </a:lnTo>
                  <a:lnTo>
                    <a:pt x="33577" y="361950"/>
                  </a:lnTo>
                  <a:lnTo>
                    <a:pt x="33702" y="317500"/>
                  </a:lnTo>
                  <a:lnTo>
                    <a:pt x="33828" y="264160"/>
                  </a:lnTo>
                  <a:lnTo>
                    <a:pt x="33953" y="204470"/>
                  </a:lnTo>
                  <a:lnTo>
                    <a:pt x="33985" y="189230"/>
                  </a:lnTo>
                  <a:lnTo>
                    <a:pt x="38176" y="172720"/>
                  </a:lnTo>
                  <a:lnTo>
                    <a:pt x="40843" y="166370"/>
                  </a:lnTo>
                  <a:lnTo>
                    <a:pt x="48310" y="152400"/>
                  </a:lnTo>
                  <a:lnTo>
                    <a:pt x="55626" y="146050"/>
                  </a:lnTo>
                  <a:lnTo>
                    <a:pt x="62865" y="138430"/>
                  </a:lnTo>
                  <a:lnTo>
                    <a:pt x="75818" y="130810"/>
                  </a:lnTo>
                  <a:lnTo>
                    <a:pt x="82905" y="128270"/>
                  </a:lnTo>
                  <a:lnTo>
                    <a:pt x="91516" y="125730"/>
                  </a:lnTo>
                  <a:lnTo>
                    <a:pt x="97154" y="124460"/>
                  </a:lnTo>
                  <a:lnTo>
                    <a:pt x="183294" y="124460"/>
                  </a:lnTo>
                  <a:lnTo>
                    <a:pt x="174457" y="115570"/>
                  </a:lnTo>
                  <a:lnTo>
                    <a:pt x="162401" y="106680"/>
                  </a:lnTo>
                  <a:lnTo>
                    <a:pt x="148487" y="99060"/>
                  </a:lnTo>
                  <a:lnTo>
                    <a:pt x="132816" y="95250"/>
                  </a:lnTo>
                  <a:lnTo>
                    <a:pt x="123825" y="92710"/>
                  </a:lnTo>
                  <a:close/>
                </a:path>
                <a:path w="777875" h="443230">
                  <a:moveTo>
                    <a:pt x="183294" y="124460"/>
                  </a:moveTo>
                  <a:lnTo>
                    <a:pt x="114681" y="124460"/>
                  </a:lnTo>
                  <a:lnTo>
                    <a:pt x="120776" y="125730"/>
                  </a:lnTo>
                  <a:lnTo>
                    <a:pt x="137793" y="132080"/>
                  </a:lnTo>
                  <a:lnTo>
                    <a:pt x="172212" y="168910"/>
                  </a:lnTo>
                  <a:lnTo>
                    <a:pt x="178308" y="196850"/>
                  </a:lnTo>
                  <a:lnTo>
                    <a:pt x="178308" y="406400"/>
                  </a:lnTo>
                  <a:lnTo>
                    <a:pt x="212598" y="406400"/>
                  </a:lnTo>
                  <a:lnTo>
                    <a:pt x="212598" y="193040"/>
                  </a:lnTo>
                  <a:lnTo>
                    <a:pt x="213741" y="186690"/>
                  </a:lnTo>
                  <a:lnTo>
                    <a:pt x="232791" y="146050"/>
                  </a:lnTo>
                  <a:lnTo>
                    <a:pt x="236006" y="143510"/>
                  </a:lnTo>
                  <a:lnTo>
                    <a:pt x="195224" y="143510"/>
                  </a:lnTo>
                  <a:lnTo>
                    <a:pt x="187375" y="129540"/>
                  </a:lnTo>
                  <a:lnTo>
                    <a:pt x="184556" y="125730"/>
                  </a:lnTo>
                  <a:lnTo>
                    <a:pt x="183294" y="124460"/>
                  </a:lnTo>
                  <a:close/>
                </a:path>
                <a:path w="777875" h="443230">
                  <a:moveTo>
                    <a:pt x="632719" y="321310"/>
                  </a:moveTo>
                  <a:lnTo>
                    <a:pt x="598627" y="321310"/>
                  </a:lnTo>
                  <a:lnTo>
                    <a:pt x="599617" y="325120"/>
                  </a:lnTo>
                  <a:lnTo>
                    <a:pt x="600227" y="327660"/>
                  </a:lnTo>
                  <a:lnTo>
                    <a:pt x="601903" y="332740"/>
                  </a:lnTo>
                  <a:lnTo>
                    <a:pt x="603427" y="335280"/>
                  </a:lnTo>
                  <a:lnTo>
                    <a:pt x="606171" y="341630"/>
                  </a:lnTo>
                  <a:lnTo>
                    <a:pt x="611886" y="346710"/>
                  </a:lnTo>
                  <a:lnTo>
                    <a:pt x="617601" y="353060"/>
                  </a:lnTo>
                  <a:lnTo>
                    <a:pt x="622630" y="355600"/>
                  </a:lnTo>
                  <a:lnTo>
                    <a:pt x="625373" y="356870"/>
                  </a:lnTo>
                  <a:lnTo>
                    <a:pt x="630021" y="358140"/>
                  </a:lnTo>
                  <a:lnTo>
                    <a:pt x="638175" y="359410"/>
                  </a:lnTo>
                  <a:lnTo>
                    <a:pt x="655701" y="359410"/>
                  </a:lnTo>
                  <a:lnTo>
                    <a:pt x="694401" y="344170"/>
                  </a:lnTo>
                  <a:lnTo>
                    <a:pt x="711001" y="331470"/>
                  </a:lnTo>
                  <a:lnTo>
                    <a:pt x="642594" y="331470"/>
                  </a:lnTo>
                  <a:lnTo>
                    <a:pt x="639775" y="330200"/>
                  </a:lnTo>
                  <a:lnTo>
                    <a:pt x="636041" y="327660"/>
                  </a:lnTo>
                  <a:lnTo>
                    <a:pt x="633679" y="325120"/>
                  </a:lnTo>
                  <a:lnTo>
                    <a:pt x="632719" y="321310"/>
                  </a:lnTo>
                  <a:close/>
                </a:path>
                <a:path w="777875" h="443230">
                  <a:moveTo>
                    <a:pt x="593750" y="87630"/>
                  </a:moveTo>
                  <a:lnTo>
                    <a:pt x="577367" y="87630"/>
                  </a:lnTo>
                  <a:lnTo>
                    <a:pt x="554210" y="91440"/>
                  </a:lnTo>
                  <a:lnTo>
                    <a:pt x="519655" y="107950"/>
                  </a:lnTo>
                  <a:lnTo>
                    <a:pt x="485054" y="138430"/>
                  </a:lnTo>
                  <a:lnTo>
                    <a:pt x="460933" y="176530"/>
                  </a:lnTo>
                  <a:lnTo>
                    <a:pt x="444356" y="224790"/>
                  </a:lnTo>
                  <a:lnTo>
                    <a:pt x="440283" y="251460"/>
                  </a:lnTo>
                  <a:lnTo>
                    <a:pt x="440283" y="276860"/>
                  </a:lnTo>
                  <a:lnTo>
                    <a:pt x="457126" y="323850"/>
                  </a:lnTo>
                  <a:lnTo>
                    <a:pt x="486136" y="349250"/>
                  </a:lnTo>
                  <a:lnTo>
                    <a:pt x="519607" y="358140"/>
                  </a:lnTo>
                  <a:lnTo>
                    <a:pt x="526618" y="358140"/>
                  </a:lnTo>
                  <a:lnTo>
                    <a:pt x="534924" y="356870"/>
                  </a:lnTo>
                  <a:lnTo>
                    <a:pt x="541721" y="355600"/>
                  </a:lnTo>
                  <a:lnTo>
                    <a:pt x="554458" y="350520"/>
                  </a:lnTo>
                  <a:lnTo>
                    <a:pt x="561213" y="347980"/>
                  </a:lnTo>
                  <a:lnTo>
                    <a:pt x="579681" y="337820"/>
                  </a:lnTo>
                  <a:lnTo>
                    <a:pt x="588205" y="331470"/>
                  </a:lnTo>
                  <a:lnTo>
                    <a:pt x="592629" y="327660"/>
                  </a:lnTo>
                  <a:lnTo>
                    <a:pt x="516255" y="327660"/>
                  </a:lnTo>
                  <a:lnTo>
                    <a:pt x="507111" y="325120"/>
                  </a:lnTo>
                  <a:lnTo>
                    <a:pt x="477676" y="293370"/>
                  </a:lnTo>
                  <a:lnTo>
                    <a:pt x="473735" y="271780"/>
                  </a:lnTo>
                  <a:lnTo>
                    <a:pt x="473811" y="255270"/>
                  </a:lnTo>
                  <a:lnTo>
                    <a:pt x="482727" y="215900"/>
                  </a:lnTo>
                  <a:lnTo>
                    <a:pt x="500397" y="176530"/>
                  </a:lnTo>
                  <a:lnTo>
                    <a:pt x="508101" y="165100"/>
                  </a:lnTo>
                  <a:lnTo>
                    <a:pt x="513969" y="156210"/>
                  </a:lnTo>
                  <a:lnTo>
                    <a:pt x="522427" y="148590"/>
                  </a:lnTo>
                  <a:lnTo>
                    <a:pt x="527075" y="143510"/>
                  </a:lnTo>
                  <a:lnTo>
                    <a:pt x="533628" y="137160"/>
                  </a:lnTo>
                  <a:lnTo>
                    <a:pt x="536981" y="134620"/>
                  </a:lnTo>
                  <a:lnTo>
                    <a:pt x="554154" y="124460"/>
                  </a:lnTo>
                  <a:lnTo>
                    <a:pt x="571728" y="119380"/>
                  </a:lnTo>
                  <a:lnTo>
                    <a:pt x="579348" y="118110"/>
                  </a:lnTo>
                  <a:lnTo>
                    <a:pt x="643007" y="118110"/>
                  </a:lnTo>
                  <a:lnTo>
                    <a:pt x="641192" y="115570"/>
                  </a:lnTo>
                  <a:lnTo>
                    <a:pt x="633964" y="106680"/>
                  </a:lnTo>
                  <a:lnTo>
                    <a:pt x="625966" y="100330"/>
                  </a:lnTo>
                  <a:lnTo>
                    <a:pt x="617296" y="95250"/>
                  </a:lnTo>
                  <a:lnTo>
                    <a:pt x="609523" y="90170"/>
                  </a:lnTo>
                  <a:lnTo>
                    <a:pt x="602361" y="88900"/>
                  </a:lnTo>
                  <a:lnTo>
                    <a:pt x="593750" y="87630"/>
                  </a:lnTo>
                  <a:close/>
                </a:path>
                <a:path w="777875" h="443230">
                  <a:moveTo>
                    <a:pt x="690705" y="30480"/>
                  </a:moveTo>
                  <a:lnTo>
                    <a:pt x="582930" y="30480"/>
                  </a:lnTo>
                  <a:lnTo>
                    <a:pt x="598984" y="31750"/>
                  </a:lnTo>
                  <a:lnTo>
                    <a:pt x="614267" y="34290"/>
                  </a:lnTo>
                  <a:lnTo>
                    <a:pt x="629178" y="38100"/>
                  </a:lnTo>
                  <a:lnTo>
                    <a:pt x="644118" y="43180"/>
                  </a:lnTo>
                  <a:lnTo>
                    <a:pt x="651696" y="46990"/>
                  </a:lnTo>
                  <a:lnTo>
                    <a:pt x="660053" y="50800"/>
                  </a:lnTo>
                  <a:lnTo>
                    <a:pt x="701763" y="80010"/>
                  </a:lnTo>
                  <a:lnTo>
                    <a:pt x="726157" y="113030"/>
                  </a:lnTo>
                  <a:lnTo>
                    <a:pt x="741437" y="154940"/>
                  </a:lnTo>
                  <a:lnTo>
                    <a:pt x="744016" y="170180"/>
                  </a:lnTo>
                  <a:lnTo>
                    <a:pt x="744016" y="199390"/>
                  </a:lnTo>
                  <a:lnTo>
                    <a:pt x="735809" y="237490"/>
                  </a:lnTo>
                  <a:lnTo>
                    <a:pt x="727710" y="259080"/>
                  </a:lnTo>
                  <a:lnTo>
                    <a:pt x="725119" y="265430"/>
                  </a:lnTo>
                  <a:lnTo>
                    <a:pt x="697306" y="306070"/>
                  </a:lnTo>
                  <a:lnTo>
                    <a:pt x="664387" y="327660"/>
                  </a:lnTo>
                  <a:lnTo>
                    <a:pt x="658749" y="330200"/>
                  </a:lnTo>
                  <a:lnTo>
                    <a:pt x="642594" y="331470"/>
                  </a:lnTo>
                  <a:lnTo>
                    <a:pt x="711001" y="331470"/>
                  </a:lnTo>
                  <a:lnTo>
                    <a:pt x="743253" y="295910"/>
                  </a:lnTo>
                  <a:lnTo>
                    <a:pt x="769454" y="237490"/>
                  </a:lnTo>
                  <a:lnTo>
                    <a:pt x="777392" y="194310"/>
                  </a:lnTo>
                  <a:lnTo>
                    <a:pt x="777392" y="163830"/>
                  </a:lnTo>
                  <a:lnTo>
                    <a:pt x="766400" y="118110"/>
                  </a:lnTo>
                  <a:lnTo>
                    <a:pt x="747760" y="82550"/>
                  </a:lnTo>
                  <a:lnTo>
                    <a:pt x="718804" y="50800"/>
                  </a:lnTo>
                  <a:lnTo>
                    <a:pt x="693058" y="31750"/>
                  </a:lnTo>
                  <a:lnTo>
                    <a:pt x="690705" y="30480"/>
                  </a:lnTo>
                  <a:close/>
                </a:path>
                <a:path w="777875" h="443230">
                  <a:moveTo>
                    <a:pt x="643007" y="118110"/>
                  </a:moveTo>
                  <a:lnTo>
                    <a:pt x="585749" y="118110"/>
                  </a:lnTo>
                  <a:lnTo>
                    <a:pt x="590626" y="119380"/>
                  </a:lnTo>
                  <a:lnTo>
                    <a:pt x="599466" y="123190"/>
                  </a:lnTo>
                  <a:lnTo>
                    <a:pt x="607628" y="128270"/>
                  </a:lnTo>
                  <a:lnTo>
                    <a:pt x="615004" y="135890"/>
                  </a:lnTo>
                  <a:lnTo>
                    <a:pt x="621487" y="146050"/>
                  </a:lnTo>
                  <a:lnTo>
                    <a:pt x="625906" y="152400"/>
                  </a:lnTo>
                  <a:lnTo>
                    <a:pt x="628421" y="160020"/>
                  </a:lnTo>
                  <a:lnTo>
                    <a:pt x="629869" y="167640"/>
                  </a:lnTo>
                  <a:lnTo>
                    <a:pt x="631088" y="175260"/>
                  </a:lnTo>
                  <a:lnTo>
                    <a:pt x="630555" y="181610"/>
                  </a:lnTo>
                  <a:lnTo>
                    <a:pt x="623064" y="220980"/>
                  </a:lnTo>
                  <a:lnTo>
                    <a:pt x="600760" y="271780"/>
                  </a:lnTo>
                  <a:lnTo>
                    <a:pt x="569379" y="309880"/>
                  </a:lnTo>
                  <a:lnTo>
                    <a:pt x="536067" y="327660"/>
                  </a:lnTo>
                  <a:lnTo>
                    <a:pt x="592629" y="327660"/>
                  </a:lnTo>
                  <a:lnTo>
                    <a:pt x="595579" y="325120"/>
                  </a:lnTo>
                  <a:lnTo>
                    <a:pt x="598627" y="321310"/>
                  </a:lnTo>
                  <a:lnTo>
                    <a:pt x="632719" y="321310"/>
                  </a:lnTo>
                  <a:lnTo>
                    <a:pt x="632079" y="318770"/>
                  </a:lnTo>
                  <a:lnTo>
                    <a:pt x="630707" y="314960"/>
                  </a:lnTo>
                  <a:lnTo>
                    <a:pt x="631099" y="307340"/>
                  </a:lnTo>
                  <a:lnTo>
                    <a:pt x="643356" y="259080"/>
                  </a:lnTo>
                  <a:lnTo>
                    <a:pt x="653495" y="228600"/>
                  </a:lnTo>
                  <a:lnTo>
                    <a:pt x="665607" y="191770"/>
                  </a:lnTo>
                  <a:lnTo>
                    <a:pt x="677597" y="156210"/>
                  </a:lnTo>
                  <a:lnTo>
                    <a:pt x="686556" y="129540"/>
                  </a:lnTo>
                  <a:lnTo>
                    <a:pt x="650290" y="129540"/>
                  </a:lnTo>
                  <a:lnTo>
                    <a:pt x="647547" y="124460"/>
                  </a:lnTo>
                  <a:lnTo>
                    <a:pt x="643007" y="118110"/>
                  </a:lnTo>
                  <a:close/>
                </a:path>
                <a:path w="777875" h="443230">
                  <a:moveTo>
                    <a:pt x="299847" y="92710"/>
                  </a:moveTo>
                  <a:lnTo>
                    <a:pt x="268605" y="92710"/>
                  </a:lnTo>
                  <a:lnTo>
                    <a:pt x="261366" y="93980"/>
                  </a:lnTo>
                  <a:lnTo>
                    <a:pt x="257403" y="95250"/>
                  </a:lnTo>
                  <a:lnTo>
                    <a:pt x="250545" y="96520"/>
                  </a:lnTo>
                  <a:lnTo>
                    <a:pt x="207206" y="124460"/>
                  </a:lnTo>
                  <a:lnTo>
                    <a:pt x="195224" y="143510"/>
                  </a:lnTo>
                  <a:lnTo>
                    <a:pt x="236006" y="143510"/>
                  </a:lnTo>
                  <a:lnTo>
                    <a:pt x="240830" y="139700"/>
                  </a:lnTo>
                  <a:lnTo>
                    <a:pt x="250297" y="133350"/>
                  </a:lnTo>
                  <a:lnTo>
                    <a:pt x="260823" y="128270"/>
                  </a:lnTo>
                  <a:lnTo>
                    <a:pt x="272034" y="125730"/>
                  </a:lnTo>
                  <a:lnTo>
                    <a:pt x="274777" y="125730"/>
                  </a:lnTo>
                  <a:lnTo>
                    <a:pt x="280416" y="124460"/>
                  </a:lnTo>
                  <a:lnTo>
                    <a:pt x="362447" y="124460"/>
                  </a:lnTo>
                  <a:lnTo>
                    <a:pt x="354602" y="116840"/>
                  </a:lnTo>
                  <a:lnTo>
                    <a:pt x="340928" y="106680"/>
                  </a:lnTo>
                  <a:lnTo>
                    <a:pt x="325382" y="99060"/>
                  </a:lnTo>
                  <a:lnTo>
                    <a:pt x="308000" y="93980"/>
                  </a:lnTo>
                  <a:lnTo>
                    <a:pt x="299847" y="92710"/>
                  </a:lnTo>
                  <a:close/>
                </a:path>
                <a:path w="777875" h="443230">
                  <a:moveTo>
                    <a:pt x="590931" y="0"/>
                  </a:moveTo>
                  <a:lnTo>
                    <a:pt x="562127" y="0"/>
                  </a:lnTo>
                  <a:lnTo>
                    <a:pt x="548517" y="1270"/>
                  </a:lnTo>
                  <a:lnTo>
                    <a:pt x="521954" y="6350"/>
                  </a:lnTo>
                  <a:lnTo>
                    <a:pt x="509244" y="10160"/>
                  </a:lnTo>
                  <a:lnTo>
                    <a:pt x="499877" y="13970"/>
                  </a:lnTo>
                  <a:lnTo>
                    <a:pt x="491404" y="16510"/>
                  </a:lnTo>
                  <a:lnTo>
                    <a:pt x="475564" y="24130"/>
                  </a:lnTo>
                  <a:lnTo>
                    <a:pt x="467273" y="29210"/>
                  </a:lnTo>
                  <a:lnTo>
                    <a:pt x="459876" y="34290"/>
                  </a:lnTo>
                  <a:lnTo>
                    <a:pt x="452493" y="38100"/>
                  </a:lnTo>
                  <a:lnTo>
                    <a:pt x="444246" y="44450"/>
                  </a:lnTo>
                  <a:lnTo>
                    <a:pt x="433959" y="52070"/>
                  </a:lnTo>
                  <a:lnTo>
                    <a:pt x="422833" y="63500"/>
                  </a:lnTo>
                  <a:lnTo>
                    <a:pt x="418029" y="68580"/>
                  </a:lnTo>
                  <a:lnTo>
                    <a:pt x="413146" y="73660"/>
                  </a:lnTo>
                  <a:lnTo>
                    <a:pt x="405460" y="82550"/>
                  </a:lnTo>
                  <a:lnTo>
                    <a:pt x="382335" y="118110"/>
                  </a:lnTo>
                  <a:lnTo>
                    <a:pt x="372846" y="138430"/>
                  </a:lnTo>
                  <a:lnTo>
                    <a:pt x="409421" y="138430"/>
                  </a:lnTo>
                  <a:lnTo>
                    <a:pt x="409898" y="137160"/>
                  </a:lnTo>
                  <a:lnTo>
                    <a:pt x="426134" y="109220"/>
                  </a:lnTo>
                  <a:lnTo>
                    <a:pt x="457341" y="74930"/>
                  </a:lnTo>
                  <a:lnTo>
                    <a:pt x="491642" y="52070"/>
                  </a:lnTo>
                  <a:lnTo>
                    <a:pt x="542573" y="34290"/>
                  </a:lnTo>
                  <a:lnTo>
                    <a:pt x="571119" y="30480"/>
                  </a:lnTo>
                  <a:lnTo>
                    <a:pt x="690705" y="30480"/>
                  </a:lnTo>
                  <a:lnTo>
                    <a:pt x="678942" y="24130"/>
                  </a:lnTo>
                  <a:lnTo>
                    <a:pt x="658010" y="13970"/>
                  </a:lnTo>
                  <a:lnTo>
                    <a:pt x="636879" y="7620"/>
                  </a:lnTo>
                  <a:lnTo>
                    <a:pt x="614776" y="2540"/>
                  </a:lnTo>
                  <a:lnTo>
                    <a:pt x="590931" y="0"/>
                  </a:lnTo>
                  <a:close/>
                </a:path>
                <a:path w="777875" h="443230">
                  <a:moveTo>
                    <a:pt x="696468" y="99060"/>
                  </a:moveTo>
                  <a:lnTo>
                    <a:pt x="662330" y="99060"/>
                  </a:lnTo>
                  <a:lnTo>
                    <a:pt x="657148" y="111760"/>
                  </a:lnTo>
                  <a:lnTo>
                    <a:pt x="654329" y="119380"/>
                  </a:lnTo>
                  <a:lnTo>
                    <a:pt x="651205" y="128270"/>
                  </a:lnTo>
                  <a:lnTo>
                    <a:pt x="650290" y="129540"/>
                  </a:lnTo>
                  <a:lnTo>
                    <a:pt x="686556" y="129540"/>
                  </a:lnTo>
                  <a:lnTo>
                    <a:pt x="687409" y="127000"/>
                  </a:lnTo>
                  <a:lnTo>
                    <a:pt x="694035" y="106680"/>
                  </a:lnTo>
                  <a:lnTo>
                    <a:pt x="696468" y="99060"/>
                  </a:lnTo>
                  <a:close/>
                </a:path>
              </a:pathLst>
            </a:custGeom>
            <a:solidFill>
              <a:srgbClr val="F3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hlinkClick r:id="rId10"/>
            </p:cNvPr>
            <p:cNvSpPr/>
            <p:nvPr/>
          </p:nvSpPr>
          <p:spPr>
            <a:xfrm>
              <a:off x="4535221" y="2629179"/>
              <a:ext cx="1635760" cy="407034"/>
            </a:xfrm>
            <a:custGeom>
              <a:avLst/>
              <a:gdLst/>
              <a:ahLst/>
              <a:cxnLst/>
              <a:rect l="l" t="t" r="r" b="b"/>
              <a:pathLst>
                <a:path w="1635760" h="407035">
                  <a:moveTo>
                    <a:pt x="96012" y="288798"/>
                  </a:moveTo>
                  <a:lnTo>
                    <a:pt x="87934" y="288798"/>
                  </a:lnTo>
                  <a:lnTo>
                    <a:pt x="51358" y="351815"/>
                  </a:lnTo>
                  <a:lnTo>
                    <a:pt x="48310" y="356387"/>
                  </a:lnTo>
                  <a:lnTo>
                    <a:pt x="47701" y="355777"/>
                  </a:lnTo>
                  <a:lnTo>
                    <a:pt x="8305" y="288798"/>
                  </a:lnTo>
                  <a:lnTo>
                    <a:pt x="0" y="288798"/>
                  </a:lnTo>
                  <a:lnTo>
                    <a:pt x="0" y="334899"/>
                  </a:lnTo>
                  <a:lnTo>
                    <a:pt x="0" y="381000"/>
                  </a:lnTo>
                  <a:lnTo>
                    <a:pt x="9906" y="381000"/>
                  </a:lnTo>
                  <a:lnTo>
                    <a:pt x="9906" y="308229"/>
                  </a:lnTo>
                  <a:lnTo>
                    <a:pt x="46024" y="369646"/>
                  </a:lnTo>
                  <a:lnTo>
                    <a:pt x="50673" y="369189"/>
                  </a:lnTo>
                  <a:lnTo>
                    <a:pt x="86487" y="307848"/>
                  </a:lnTo>
                  <a:lnTo>
                    <a:pt x="86868" y="381000"/>
                  </a:lnTo>
                  <a:lnTo>
                    <a:pt x="96012" y="381000"/>
                  </a:lnTo>
                  <a:lnTo>
                    <a:pt x="96012" y="288798"/>
                  </a:lnTo>
                  <a:close/>
                </a:path>
                <a:path w="1635760" h="407035">
                  <a:moveTo>
                    <a:pt x="187071" y="336423"/>
                  </a:moveTo>
                  <a:lnTo>
                    <a:pt x="184327" y="330631"/>
                  </a:lnTo>
                  <a:lnTo>
                    <a:pt x="181584" y="324916"/>
                  </a:lnTo>
                  <a:lnTo>
                    <a:pt x="178460" y="321792"/>
                  </a:lnTo>
                  <a:lnTo>
                    <a:pt x="178460" y="344805"/>
                  </a:lnTo>
                  <a:lnTo>
                    <a:pt x="178003" y="349072"/>
                  </a:lnTo>
                  <a:lnTo>
                    <a:pt x="177393" y="355168"/>
                  </a:lnTo>
                  <a:lnTo>
                    <a:pt x="174955" y="361264"/>
                  </a:lnTo>
                  <a:lnTo>
                    <a:pt x="168554" y="368503"/>
                  </a:lnTo>
                  <a:lnTo>
                    <a:pt x="164287" y="370560"/>
                  </a:lnTo>
                  <a:lnTo>
                    <a:pt x="160020" y="372694"/>
                  </a:lnTo>
                  <a:lnTo>
                    <a:pt x="155219" y="373151"/>
                  </a:lnTo>
                  <a:lnTo>
                    <a:pt x="150495" y="373532"/>
                  </a:lnTo>
                  <a:lnTo>
                    <a:pt x="139674" y="370789"/>
                  </a:lnTo>
                  <a:lnTo>
                    <a:pt x="135712" y="368274"/>
                  </a:lnTo>
                  <a:lnTo>
                    <a:pt x="129540" y="360197"/>
                  </a:lnTo>
                  <a:lnTo>
                    <a:pt x="126111" y="349072"/>
                  </a:lnTo>
                  <a:lnTo>
                    <a:pt x="126111" y="343585"/>
                  </a:lnTo>
                  <a:lnTo>
                    <a:pt x="129451" y="332765"/>
                  </a:lnTo>
                  <a:lnTo>
                    <a:pt x="129540" y="332460"/>
                  </a:lnTo>
                  <a:lnTo>
                    <a:pt x="132283" y="328879"/>
                  </a:lnTo>
                  <a:lnTo>
                    <a:pt x="133731" y="326898"/>
                  </a:lnTo>
                  <a:lnTo>
                    <a:pt x="136321" y="324535"/>
                  </a:lnTo>
                  <a:lnTo>
                    <a:pt x="137845" y="323469"/>
                  </a:lnTo>
                  <a:lnTo>
                    <a:pt x="144094" y="319582"/>
                  </a:lnTo>
                  <a:lnTo>
                    <a:pt x="152323" y="318363"/>
                  </a:lnTo>
                  <a:lnTo>
                    <a:pt x="166573" y="322173"/>
                  </a:lnTo>
                  <a:lnTo>
                    <a:pt x="178460" y="344805"/>
                  </a:lnTo>
                  <a:lnTo>
                    <a:pt x="178460" y="321792"/>
                  </a:lnTo>
                  <a:lnTo>
                    <a:pt x="149961" y="311099"/>
                  </a:lnTo>
                  <a:lnTo>
                    <a:pt x="143256" y="312115"/>
                  </a:lnTo>
                  <a:lnTo>
                    <a:pt x="137007" y="313791"/>
                  </a:lnTo>
                  <a:lnTo>
                    <a:pt x="131826" y="316534"/>
                  </a:lnTo>
                  <a:lnTo>
                    <a:pt x="127863" y="320344"/>
                  </a:lnTo>
                  <a:lnTo>
                    <a:pt x="121691" y="326212"/>
                  </a:lnTo>
                  <a:lnTo>
                    <a:pt x="118491" y="332765"/>
                  </a:lnTo>
                  <a:lnTo>
                    <a:pt x="116814" y="346329"/>
                  </a:lnTo>
                  <a:lnTo>
                    <a:pt x="117424" y="351663"/>
                  </a:lnTo>
                  <a:lnTo>
                    <a:pt x="146837" y="381228"/>
                  </a:lnTo>
                  <a:lnTo>
                    <a:pt x="152400" y="382066"/>
                  </a:lnTo>
                  <a:lnTo>
                    <a:pt x="163385" y="380466"/>
                  </a:lnTo>
                  <a:lnTo>
                    <a:pt x="163753" y="380466"/>
                  </a:lnTo>
                  <a:lnTo>
                    <a:pt x="173812" y="375513"/>
                  </a:lnTo>
                  <a:lnTo>
                    <a:pt x="175793" y="373532"/>
                  </a:lnTo>
                  <a:lnTo>
                    <a:pt x="181279" y="368046"/>
                  </a:lnTo>
                  <a:lnTo>
                    <a:pt x="187071" y="356311"/>
                  </a:lnTo>
                  <a:lnTo>
                    <a:pt x="187071" y="336423"/>
                  </a:lnTo>
                  <a:close/>
                </a:path>
                <a:path w="1635760" h="407035">
                  <a:moveTo>
                    <a:pt x="270510" y="335661"/>
                  </a:moveTo>
                  <a:lnTo>
                    <a:pt x="267462" y="322707"/>
                  </a:lnTo>
                  <a:lnTo>
                    <a:pt x="261823" y="316153"/>
                  </a:lnTo>
                  <a:lnTo>
                    <a:pt x="249555" y="311505"/>
                  </a:lnTo>
                  <a:lnTo>
                    <a:pt x="240106" y="311048"/>
                  </a:lnTo>
                  <a:lnTo>
                    <a:pt x="235839" y="311277"/>
                  </a:lnTo>
                  <a:lnTo>
                    <a:pt x="233934" y="311658"/>
                  </a:lnTo>
                  <a:lnTo>
                    <a:pt x="228752" y="312801"/>
                  </a:lnTo>
                  <a:lnTo>
                    <a:pt x="223189" y="315849"/>
                  </a:lnTo>
                  <a:lnTo>
                    <a:pt x="215646" y="323392"/>
                  </a:lnTo>
                  <a:lnTo>
                    <a:pt x="215646" y="311658"/>
                  </a:lnTo>
                  <a:lnTo>
                    <a:pt x="206502" y="311658"/>
                  </a:lnTo>
                  <a:lnTo>
                    <a:pt x="206502" y="381000"/>
                  </a:lnTo>
                  <a:lnTo>
                    <a:pt x="215493" y="381000"/>
                  </a:lnTo>
                  <a:lnTo>
                    <a:pt x="216103" y="337947"/>
                  </a:lnTo>
                  <a:lnTo>
                    <a:pt x="219456" y="329488"/>
                  </a:lnTo>
                  <a:lnTo>
                    <a:pt x="240334" y="319125"/>
                  </a:lnTo>
                  <a:lnTo>
                    <a:pt x="250088" y="321030"/>
                  </a:lnTo>
                  <a:lnTo>
                    <a:pt x="256413" y="325755"/>
                  </a:lnTo>
                  <a:lnTo>
                    <a:pt x="260604" y="334060"/>
                  </a:lnTo>
                  <a:lnTo>
                    <a:pt x="260604" y="381000"/>
                  </a:lnTo>
                  <a:lnTo>
                    <a:pt x="270510" y="381000"/>
                  </a:lnTo>
                  <a:lnTo>
                    <a:pt x="270510" y="335661"/>
                  </a:lnTo>
                  <a:close/>
                </a:path>
                <a:path w="1635760" h="407035">
                  <a:moveTo>
                    <a:pt x="382600" y="381000"/>
                  </a:moveTo>
                  <a:lnTo>
                    <a:pt x="382511" y="370789"/>
                  </a:lnTo>
                  <a:lnTo>
                    <a:pt x="382397" y="357530"/>
                  </a:lnTo>
                  <a:lnTo>
                    <a:pt x="382295" y="349072"/>
                  </a:lnTo>
                  <a:lnTo>
                    <a:pt x="368655" y="313258"/>
                  </a:lnTo>
                  <a:lnTo>
                    <a:pt x="357149" y="310667"/>
                  </a:lnTo>
                  <a:lnTo>
                    <a:pt x="350291" y="310667"/>
                  </a:lnTo>
                  <a:lnTo>
                    <a:pt x="343395" y="312115"/>
                  </a:lnTo>
                  <a:lnTo>
                    <a:pt x="338213" y="313258"/>
                  </a:lnTo>
                  <a:lnTo>
                    <a:pt x="338391" y="313258"/>
                  </a:lnTo>
                  <a:lnTo>
                    <a:pt x="330708" y="316611"/>
                  </a:lnTo>
                  <a:lnTo>
                    <a:pt x="327736" y="319049"/>
                  </a:lnTo>
                  <a:lnTo>
                    <a:pt x="325907" y="320497"/>
                  </a:lnTo>
                  <a:lnTo>
                    <a:pt x="328726" y="325450"/>
                  </a:lnTo>
                  <a:lnTo>
                    <a:pt x="329793" y="326898"/>
                  </a:lnTo>
                  <a:lnTo>
                    <a:pt x="330327" y="326898"/>
                  </a:lnTo>
                  <a:lnTo>
                    <a:pt x="332460" y="325755"/>
                  </a:lnTo>
                  <a:lnTo>
                    <a:pt x="334899" y="324307"/>
                  </a:lnTo>
                  <a:lnTo>
                    <a:pt x="339242" y="321640"/>
                  </a:lnTo>
                  <a:lnTo>
                    <a:pt x="350723" y="319049"/>
                  </a:lnTo>
                  <a:lnTo>
                    <a:pt x="356273" y="319049"/>
                  </a:lnTo>
                  <a:lnTo>
                    <a:pt x="361289" y="320497"/>
                  </a:lnTo>
                  <a:lnTo>
                    <a:pt x="365836" y="321868"/>
                  </a:lnTo>
                  <a:lnTo>
                    <a:pt x="369341" y="324764"/>
                  </a:lnTo>
                  <a:lnTo>
                    <a:pt x="371170" y="328803"/>
                  </a:lnTo>
                  <a:lnTo>
                    <a:pt x="372618" y="331851"/>
                  </a:lnTo>
                  <a:lnTo>
                    <a:pt x="372618" y="342138"/>
                  </a:lnTo>
                  <a:lnTo>
                    <a:pt x="372618" y="349072"/>
                  </a:lnTo>
                  <a:lnTo>
                    <a:pt x="372618" y="361188"/>
                  </a:lnTo>
                  <a:lnTo>
                    <a:pt x="370789" y="364159"/>
                  </a:lnTo>
                  <a:lnTo>
                    <a:pt x="368198" y="368198"/>
                  </a:lnTo>
                  <a:lnTo>
                    <a:pt x="365975" y="369951"/>
                  </a:lnTo>
                  <a:lnTo>
                    <a:pt x="364794" y="370789"/>
                  </a:lnTo>
                  <a:lnTo>
                    <a:pt x="355473" y="374294"/>
                  </a:lnTo>
                  <a:lnTo>
                    <a:pt x="343204" y="373684"/>
                  </a:lnTo>
                  <a:lnTo>
                    <a:pt x="339852" y="371779"/>
                  </a:lnTo>
                  <a:lnTo>
                    <a:pt x="336499" y="369951"/>
                  </a:lnTo>
                  <a:lnTo>
                    <a:pt x="333603" y="364921"/>
                  </a:lnTo>
                  <a:lnTo>
                    <a:pt x="333603" y="357530"/>
                  </a:lnTo>
                  <a:lnTo>
                    <a:pt x="334899" y="355244"/>
                  </a:lnTo>
                  <a:lnTo>
                    <a:pt x="336346" y="352882"/>
                  </a:lnTo>
                  <a:lnTo>
                    <a:pt x="339318" y="350748"/>
                  </a:lnTo>
                  <a:lnTo>
                    <a:pt x="342747" y="349758"/>
                  </a:lnTo>
                  <a:lnTo>
                    <a:pt x="343890" y="349377"/>
                  </a:lnTo>
                  <a:lnTo>
                    <a:pt x="351053" y="349072"/>
                  </a:lnTo>
                  <a:lnTo>
                    <a:pt x="372618" y="349072"/>
                  </a:lnTo>
                  <a:lnTo>
                    <a:pt x="372618" y="342138"/>
                  </a:lnTo>
                  <a:lnTo>
                    <a:pt x="342442" y="342138"/>
                  </a:lnTo>
                  <a:lnTo>
                    <a:pt x="333908" y="344652"/>
                  </a:lnTo>
                  <a:lnTo>
                    <a:pt x="330403" y="346938"/>
                  </a:lnTo>
                  <a:lnTo>
                    <a:pt x="327507" y="350520"/>
                  </a:lnTo>
                  <a:lnTo>
                    <a:pt x="325374" y="353263"/>
                  </a:lnTo>
                  <a:lnTo>
                    <a:pt x="323545" y="361797"/>
                  </a:lnTo>
                  <a:lnTo>
                    <a:pt x="325374" y="369951"/>
                  </a:lnTo>
                  <a:lnTo>
                    <a:pt x="325691" y="370789"/>
                  </a:lnTo>
                  <a:lnTo>
                    <a:pt x="329488" y="374446"/>
                  </a:lnTo>
                  <a:lnTo>
                    <a:pt x="333375" y="378333"/>
                  </a:lnTo>
                  <a:lnTo>
                    <a:pt x="339318" y="380466"/>
                  </a:lnTo>
                  <a:lnTo>
                    <a:pt x="343738" y="381304"/>
                  </a:lnTo>
                  <a:lnTo>
                    <a:pt x="353187" y="381914"/>
                  </a:lnTo>
                  <a:lnTo>
                    <a:pt x="363550" y="379323"/>
                  </a:lnTo>
                  <a:lnTo>
                    <a:pt x="367893" y="376809"/>
                  </a:lnTo>
                  <a:lnTo>
                    <a:pt x="370154" y="374294"/>
                  </a:lnTo>
                  <a:lnTo>
                    <a:pt x="371246" y="373075"/>
                  </a:lnTo>
                  <a:lnTo>
                    <a:pt x="373380" y="370789"/>
                  </a:lnTo>
                  <a:lnTo>
                    <a:pt x="373380" y="381000"/>
                  </a:lnTo>
                  <a:lnTo>
                    <a:pt x="382600" y="381000"/>
                  </a:lnTo>
                  <a:close/>
                </a:path>
                <a:path w="1635760" h="407035">
                  <a:moveTo>
                    <a:pt x="464058" y="311962"/>
                  </a:moveTo>
                  <a:lnTo>
                    <a:pt x="462076" y="311658"/>
                  </a:lnTo>
                  <a:lnTo>
                    <a:pt x="455142" y="311658"/>
                  </a:lnTo>
                  <a:lnTo>
                    <a:pt x="433082" y="361061"/>
                  </a:lnTo>
                  <a:lnTo>
                    <a:pt x="430161" y="367284"/>
                  </a:lnTo>
                  <a:lnTo>
                    <a:pt x="428929" y="369570"/>
                  </a:lnTo>
                  <a:lnTo>
                    <a:pt x="427761" y="367296"/>
                  </a:lnTo>
                  <a:lnTo>
                    <a:pt x="420763" y="351955"/>
                  </a:lnTo>
                  <a:lnTo>
                    <a:pt x="403250" y="312039"/>
                  </a:lnTo>
                  <a:lnTo>
                    <a:pt x="395325" y="311658"/>
                  </a:lnTo>
                  <a:lnTo>
                    <a:pt x="393192" y="311886"/>
                  </a:lnTo>
                  <a:lnTo>
                    <a:pt x="393344" y="312191"/>
                  </a:lnTo>
                  <a:lnTo>
                    <a:pt x="423900" y="381000"/>
                  </a:lnTo>
                  <a:lnTo>
                    <a:pt x="433578" y="381000"/>
                  </a:lnTo>
                  <a:lnTo>
                    <a:pt x="439293" y="368503"/>
                  </a:lnTo>
                  <a:lnTo>
                    <a:pt x="448957" y="346544"/>
                  </a:lnTo>
                  <a:lnTo>
                    <a:pt x="463219" y="314388"/>
                  </a:lnTo>
                  <a:lnTo>
                    <a:pt x="464058" y="312267"/>
                  </a:lnTo>
                  <a:lnTo>
                    <a:pt x="464058" y="311962"/>
                  </a:lnTo>
                  <a:close/>
                </a:path>
                <a:path w="1635760" h="407035">
                  <a:moveTo>
                    <a:pt x="535914" y="348996"/>
                  </a:moveTo>
                  <a:lnTo>
                    <a:pt x="535533" y="342138"/>
                  </a:lnTo>
                  <a:lnTo>
                    <a:pt x="535152" y="335661"/>
                  </a:lnTo>
                  <a:lnTo>
                    <a:pt x="532866" y="330708"/>
                  </a:lnTo>
                  <a:lnTo>
                    <a:pt x="530428" y="325374"/>
                  </a:lnTo>
                  <a:lnTo>
                    <a:pt x="526770" y="321487"/>
                  </a:lnTo>
                  <a:lnTo>
                    <a:pt x="526770" y="342138"/>
                  </a:lnTo>
                  <a:lnTo>
                    <a:pt x="477621" y="342138"/>
                  </a:lnTo>
                  <a:lnTo>
                    <a:pt x="478078" y="339242"/>
                  </a:lnTo>
                  <a:lnTo>
                    <a:pt x="478777" y="335661"/>
                  </a:lnTo>
                  <a:lnTo>
                    <a:pt x="478866" y="335203"/>
                  </a:lnTo>
                  <a:lnTo>
                    <a:pt x="478917" y="334899"/>
                  </a:lnTo>
                  <a:lnTo>
                    <a:pt x="481965" y="329107"/>
                  </a:lnTo>
                  <a:lnTo>
                    <a:pt x="485165" y="325983"/>
                  </a:lnTo>
                  <a:lnTo>
                    <a:pt x="486841" y="324307"/>
                  </a:lnTo>
                  <a:lnTo>
                    <a:pt x="490194" y="322173"/>
                  </a:lnTo>
                  <a:lnTo>
                    <a:pt x="497205" y="319201"/>
                  </a:lnTo>
                  <a:lnTo>
                    <a:pt x="503301" y="319506"/>
                  </a:lnTo>
                  <a:lnTo>
                    <a:pt x="509473" y="319735"/>
                  </a:lnTo>
                  <a:lnTo>
                    <a:pt x="526313" y="339090"/>
                  </a:lnTo>
                  <a:lnTo>
                    <a:pt x="526770" y="342138"/>
                  </a:lnTo>
                  <a:lnTo>
                    <a:pt x="526770" y="321487"/>
                  </a:lnTo>
                  <a:lnTo>
                    <a:pt x="524637" y="319201"/>
                  </a:lnTo>
                  <a:lnTo>
                    <a:pt x="500227" y="311111"/>
                  </a:lnTo>
                  <a:lnTo>
                    <a:pt x="493623" y="312115"/>
                  </a:lnTo>
                  <a:lnTo>
                    <a:pt x="491096" y="312686"/>
                  </a:lnTo>
                  <a:lnTo>
                    <a:pt x="487908" y="313791"/>
                  </a:lnTo>
                  <a:lnTo>
                    <a:pt x="486384" y="314629"/>
                  </a:lnTo>
                  <a:lnTo>
                    <a:pt x="482193" y="316763"/>
                  </a:lnTo>
                  <a:lnTo>
                    <a:pt x="476783" y="321716"/>
                  </a:lnTo>
                  <a:lnTo>
                    <a:pt x="474040" y="325983"/>
                  </a:lnTo>
                  <a:lnTo>
                    <a:pt x="471170" y="330555"/>
                  </a:lnTo>
                  <a:lnTo>
                    <a:pt x="471068" y="330708"/>
                  </a:lnTo>
                  <a:lnTo>
                    <a:pt x="469582" y="334899"/>
                  </a:lnTo>
                  <a:lnTo>
                    <a:pt x="469468" y="335203"/>
                  </a:lnTo>
                  <a:lnTo>
                    <a:pt x="468096" y="346329"/>
                  </a:lnTo>
                  <a:lnTo>
                    <a:pt x="468706" y="351586"/>
                  </a:lnTo>
                  <a:lnTo>
                    <a:pt x="469315" y="356235"/>
                  </a:lnTo>
                  <a:lnTo>
                    <a:pt x="469392" y="356844"/>
                  </a:lnTo>
                  <a:lnTo>
                    <a:pt x="491490" y="379628"/>
                  </a:lnTo>
                  <a:lnTo>
                    <a:pt x="496443" y="381381"/>
                  </a:lnTo>
                  <a:lnTo>
                    <a:pt x="513791" y="381381"/>
                  </a:lnTo>
                  <a:lnTo>
                    <a:pt x="518134" y="379628"/>
                  </a:lnTo>
                  <a:lnTo>
                    <a:pt x="520674" y="378637"/>
                  </a:lnTo>
                  <a:lnTo>
                    <a:pt x="524560" y="376428"/>
                  </a:lnTo>
                  <a:lnTo>
                    <a:pt x="529247" y="372999"/>
                  </a:lnTo>
                  <a:lnTo>
                    <a:pt x="531114" y="371627"/>
                  </a:lnTo>
                  <a:lnTo>
                    <a:pt x="531114" y="369646"/>
                  </a:lnTo>
                  <a:lnTo>
                    <a:pt x="529971" y="368046"/>
                  </a:lnTo>
                  <a:lnTo>
                    <a:pt x="528599" y="366674"/>
                  </a:lnTo>
                  <a:lnTo>
                    <a:pt x="526084" y="364236"/>
                  </a:lnTo>
                  <a:lnTo>
                    <a:pt x="523951" y="366445"/>
                  </a:lnTo>
                  <a:lnTo>
                    <a:pt x="522808" y="367665"/>
                  </a:lnTo>
                  <a:lnTo>
                    <a:pt x="519684" y="369646"/>
                  </a:lnTo>
                  <a:lnTo>
                    <a:pt x="517169" y="370789"/>
                  </a:lnTo>
                  <a:lnTo>
                    <a:pt x="512445" y="372999"/>
                  </a:lnTo>
                  <a:lnTo>
                    <a:pt x="497128" y="372999"/>
                  </a:lnTo>
                  <a:lnTo>
                    <a:pt x="477545" y="348996"/>
                  </a:lnTo>
                  <a:lnTo>
                    <a:pt x="535914" y="348996"/>
                  </a:lnTo>
                  <a:close/>
                </a:path>
                <a:path w="1635760" h="407035">
                  <a:moveTo>
                    <a:pt x="618744" y="336118"/>
                  </a:moveTo>
                  <a:lnTo>
                    <a:pt x="585597" y="310896"/>
                  </a:lnTo>
                  <a:lnTo>
                    <a:pt x="581177" y="312039"/>
                  </a:lnTo>
                  <a:lnTo>
                    <a:pt x="575233" y="313563"/>
                  </a:lnTo>
                  <a:lnTo>
                    <a:pt x="572643" y="315010"/>
                  </a:lnTo>
                  <a:lnTo>
                    <a:pt x="563880" y="323316"/>
                  </a:lnTo>
                  <a:lnTo>
                    <a:pt x="563880" y="311658"/>
                  </a:lnTo>
                  <a:lnTo>
                    <a:pt x="554736" y="311658"/>
                  </a:lnTo>
                  <a:lnTo>
                    <a:pt x="554736" y="381000"/>
                  </a:lnTo>
                  <a:lnTo>
                    <a:pt x="563727" y="381000"/>
                  </a:lnTo>
                  <a:lnTo>
                    <a:pt x="564337" y="337947"/>
                  </a:lnTo>
                  <a:lnTo>
                    <a:pt x="567690" y="329488"/>
                  </a:lnTo>
                  <a:lnTo>
                    <a:pt x="588797" y="319125"/>
                  </a:lnTo>
                  <a:lnTo>
                    <a:pt x="600303" y="321259"/>
                  </a:lnTo>
                  <a:lnTo>
                    <a:pt x="604418" y="324459"/>
                  </a:lnTo>
                  <a:lnTo>
                    <a:pt x="609219" y="334899"/>
                  </a:lnTo>
                  <a:lnTo>
                    <a:pt x="609752" y="381000"/>
                  </a:lnTo>
                  <a:lnTo>
                    <a:pt x="618744" y="381000"/>
                  </a:lnTo>
                  <a:lnTo>
                    <a:pt x="618744" y="336118"/>
                  </a:lnTo>
                  <a:close/>
                </a:path>
                <a:path w="1635760" h="407035">
                  <a:moveTo>
                    <a:pt x="653046" y="311658"/>
                  </a:moveTo>
                  <a:lnTo>
                    <a:pt x="648474" y="311658"/>
                  </a:lnTo>
                  <a:lnTo>
                    <a:pt x="643902" y="311658"/>
                  </a:lnTo>
                  <a:lnTo>
                    <a:pt x="643902" y="381000"/>
                  </a:lnTo>
                  <a:lnTo>
                    <a:pt x="653046" y="381000"/>
                  </a:lnTo>
                  <a:lnTo>
                    <a:pt x="653046" y="311658"/>
                  </a:lnTo>
                  <a:close/>
                </a:path>
                <a:path w="1635760" h="407035">
                  <a:moveTo>
                    <a:pt x="655320" y="287350"/>
                  </a:moveTo>
                  <a:lnTo>
                    <a:pt x="652653" y="284302"/>
                  </a:lnTo>
                  <a:lnTo>
                    <a:pt x="650900" y="283311"/>
                  </a:lnTo>
                  <a:lnTo>
                    <a:pt x="649605" y="283083"/>
                  </a:lnTo>
                  <a:lnTo>
                    <a:pt x="647319" y="282625"/>
                  </a:lnTo>
                  <a:lnTo>
                    <a:pt x="644880" y="284149"/>
                  </a:lnTo>
                  <a:lnTo>
                    <a:pt x="642442" y="285673"/>
                  </a:lnTo>
                  <a:lnTo>
                    <a:pt x="641375" y="291236"/>
                  </a:lnTo>
                  <a:lnTo>
                    <a:pt x="642899" y="293217"/>
                  </a:lnTo>
                  <a:lnTo>
                    <a:pt x="645718" y="297027"/>
                  </a:lnTo>
                  <a:lnTo>
                    <a:pt x="650595" y="297332"/>
                  </a:lnTo>
                  <a:lnTo>
                    <a:pt x="653796" y="293979"/>
                  </a:lnTo>
                  <a:lnTo>
                    <a:pt x="655320" y="292303"/>
                  </a:lnTo>
                  <a:lnTo>
                    <a:pt x="655320" y="287350"/>
                  </a:lnTo>
                  <a:close/>
                </a:path>
                <a:path w="1635760" h="407035">
                  <a:moveTo>
                    <a:pt x="713994" y="310896"/>
                  </a:moveTo>
                  <a:lnTo>
                    <a:pt x="688467" y="324154"/>
                  </a:lnTo>
                  <a:lnTo>
                    <a:pt x="688009" y="311658"/>
                  </a:lnTo>
                  <a:lnTo>
                    <a:pt x="678942" y="311658"/>
                  </a:lnTo>
                  <a:lnTo>
                    <a:pt x="678942" y="381000"/>
                  </a:lnTo>
                  <a:lnTo>
                    <a:pt x="687933" y="381000"/>
                  </a:lnTo>
                  <a:lnTo>
                    <a:pt x="688619" y="338709"/>
                  </a:lnTo>
                  <a:lnTo>
                    <a:pt x="690676" y="332765"/>
                  </a:lnTo>
                  <a:lnTo>
                    <a:pt x="692505" y="329641"/>
                  </a:lnTo>
                  <a:lnTo>
                    <a:pt x="696620" y="324535"/>
                  </a:lnTo>
                  <a:lnTo>
                    <a:pt x="704164" y="320725"/>
                  </a:lnTo>
                  <a:lnTo>
                    <a:pt x="713994" y="319811"/>
                  </a:lnTo>
                  <a:lnTo>
                    <a:pt x="713994" y="310896"/>
                  </a:lnTo>
                  <a:close/>
                </a:path>
                <a:path w="1635760" h="407035">
                  <a:moveTo>
                    <a:pt x="836599" y="346329"/>
                  </a:moveTo>
                  <a:lnTo>
                    <a:pt x="835837" y="340690"/>
                  </a:lnTo>
                  <a:lnTo>
                    <a:pt x="835152" y="335051"/>
                  </a:lnTo>
                  <a:lnTo>
                    <a:pt x="832485" y="329565"/>
                  </a:lnTo>
                  <a:lnTo>
                    <a:pt x="829818" y="324002"/>
                  </a:lnTo>
                  <a:lnTo>
                    <a:pt x="826389" y="320827"/>
                  </a:lnTo>
                  <a:lnTo>
                    <a:pt x="826389" y="338709"/>
                  </a:lnTo>
                  <a:lnTo>
                    <a:pt x="826389" y="353949"/>
                  </a:lnTo>
                  <a:lnTo>
                    <a:pt x="824407" y="358216"/>
                  </a:lnTo>
                  <a:lnTo>
                    <a:pt x="823264" y="360578"/>
                  </a:lnTo>
                  <a:lnTo>
                    <a:pt x="821131" y="363931"/>
                  </a:lnTo>
                  <a:lnTo>
                    <a:pt x="819531" y="365607"/>
                  </a:lnTo>
                  <a:lnTo>
                    <a:pt x="817054" y="368350"/>
                  </a:lnTo>
                  <a:lnTo>
                    <a:pt x="816559" y="368808"/>
                  </a:lnTo>
                  <a:lnTo>
                    <a:pt x="808482" y="372694"/>
                  </a:lnTo>
                  <a:lnTo>
                    <a:pt x="803681" y="373151"/>
                  </a:lnTo>
                  <a:lnTo>
                    <a:pt x="798957" y="373532"/>
                  </a:lnTo>
                  <a:lnTo>
                    <a:pt x="791489" y="371627"/>
                  </a:lnTo>
                  <a:lnTo>
                    <a:pt x="775411" y="340233"/>
                  </a:lnTo>
                  <a:lnTo>
                    <a:pt x="776401" y="337185"/>
                  </a:lnTo>
                  <a:lnTo>
                    <a:pt x="778078" y="332308"/>
                  </a:lnTo>
                  <a:lnTo>
                    <a:pt x="782040" y="326669"/>
                  </a:lnTo>
                  <a:lnTo>
                    <a:pt x="785215" y="324535"/>
                  </a:lnTo>
                  <a:lnTo>
                    <a:pt x="792251" y="319659"/>
                  </a:lnTo>
                  <a:lnTo>
                    <a:pt x="800328" y="318211"/>
                  </a:lnTo>
                  <a:lnTo>
                    <a:pt x="808101" y="320344"/>
                  </a:lnTo>
                  <a:lnTo>
                    <a:pt x="812825" y="321564"/>
                  </a:lnTo>
                  <a:lnTo>
                    <a:pt x="817397" y="324383"/>
                  </a:lnTo>
                  <a:lnTo>
                    <a:pt x="821436" y="329184"/>
                  </a:lnTo>
                  <a:lnTo>
                    <a:pt x="823379" y="332308"/>
                  </a:lnTo>
                  <a:lnTo>
                    <a:pt x="826389" y="338709"/>
                  </a:lnTo>
                  <a:lnTo>
                    <a:pt x="826389" y="320827"/>
                  </a:lnTo>
                  <a:lnTo>
                    <a:pt x="799642" y="311086"/>
                  </a:lnTo>
                  <a:lnTo>
                    <a:pt x="793623" y="311962"/>
                  </a:lnTo>
                  <a:lnTo>
                    <a:pt x="787374" y="313563"/>
                  </a:lnTo>
                  <a:lnTo>
                    <a:pt x="782955" y="316077"/>
                  </a:lnTo>
                  <a:lnTo>
                    <a:pt x="774954" y="324535"/>
                  </a:lnTo>
                  <a:lnTo>
                    <a:pt x="774954" y="311658"/>
                  </a:lnTo>
                  <a:lnTo>
                    <a:pt x="765810" y="311658"/>
                  </a:lnTo>
                  <a:lnTo>
                    <a:pt x="765810" y="406908"/>
                  </a:lnTo>
                  <a:lnTo>
                    <a:pt x="774954" y="406908"/>
                  </a:lnTo>
                  <a:lnTo>
                    <a:pt x="774954" y="368350"/>
                  </a:lnTo>
                  <a:lnTo>
                    <a:pt x="779843" y="373151"/>
                  </a:lnTo>
                  <a:lnTo>
                    <a:pt x="784555" y="377723"/>
                  </a:lnTo>
                  <a:lnTo>
                    <a:pt x="789051" y="379399"/>
                  </a:lnTo>
                  <a:lnTo>
                    <a:pt x="794613" y="381533"/>
                  </a:lnTo>
                  <a:lnTo>
                    <a:pt x="802767" y="382219"/>
                  </a:lnTo>
                  <a:lnTo>
                    <a:pt x="808710" y="381076"/>
                  </a:lnTo>
                  <a:lnTo>
                    <a:pt x="811225" y="380619"/>
                  </a:lnTo>
                  <a:lnTo>
                    <a:pt x="835837" y="351967"/>
                  </a:lnTo>
                  <a:lnTo>
                    <a:pt x="836599" y="346329"/>
                  </a:lnTo>
                  <a:close/>
                </a:path>
                <a:path w="1635760" h="407035">
                  <a:moveTo>
                    <a:pt x="890016" y="310896"/>
                  </a:moveTo>
                  <a:lnTo>
                    <a:pt x="864489" y="324154"/>
                  </a:lnTo>
                  <a:lnTo>
                    <a:pt x="864031" y="311658"/>
                  </a:lnTo>
                  <a:lnTo>
                    <a:pt x="854964" y="311658"/>
                  </a:lnTo>
                  <a:lnTo>
                    <a:pt x="854964" y="381000"/>
                  </a:lnTo>
                  <a:lnTo>
                    <a:pt x="863955" y="381000"/>
                  </a:lnTo>
                  <a:lnTo>
                    <a:pt x="864565" y="338709"/>
                  </a:lnTo>
                  <a:lnTo>
                    <a:pt x="868451" y="328955"/>
                  </a:lnTo>
                  <a:lnTo>
                    <a:pt x="871804" y="324993"/>
                  </a:lnTo>
                  <a:lnTo>
                    <a:pt x="880186" y="320725"/>
                  </a:lnTo>
                  <a:lnTo>
                    <a:pt x="890016" y="319811"/>
                  </a:lnTo>
                  <a:lnTo>
                    <a:pt x="890016" y="310896"/>
                  </a:lnTo>
                  <a:close/>
                </a:path>
                <a:path w="1635760" h="407035">
                  <a:moveTo>
                    <a:pt x="969797" y="346329"/>
                  </a:moveTo>
                  <a:lnTo>
                    <a:pt x="969187" y="340995"/>
                  </a:lnTo>
                  <a:lnTo>
                    <a:pt x="968514" y="335737"/>
                  </a:lnTo>
                  <a:lnTo>
                    <a:pt x="967917" y="334441"/>
                  </a:lnTo>
                  <a:lnTo>
                    <a:pt x="965949" y="330327"/>
                  </a:lnTo>
                  <a:lnTo>
                    <a:pt x="963244" y="324535"/>
                  </a:lnTo>
                  <a:lnTo>
                    <a:pt x="960272" y="321678"/>
                  </a:lnTo>
                  <a:lnTo>
                    <a:pt x="960272" y="344805"/>
                  </a:lnTo>
                  <a:lnTo>
                    <a:pt x="959866" y="348615"/>
                  </a:lnTo>
                  <a:lnTo>
                    <a:pt x="959205" y="355168"/>
                  </a:lnTo>
                  <a:lnTo>
                    <a:pt x="956767" y="361264"/>
                  </a:lnTo>
                  <a:lnTo>
                    <a:pt x="950366" y="368503"/>
                  </a:lnTo>
                  <a:lnTo>
                    <a:pt x="946099" y="370560"/>
                  </a:lnTo>
                  <a:lnTo>
                    <a:pt x="941832" y="372694"/>
                  </a:lnTo>
                  <a:lnTo>
                    <a:pt x="937031" y="373151"/>
                  </a:lnTo>
                  <a:lnTo>
                    <a:pt x="932307" y="373532"/>
                  </a:lnTo>
                  <a:lnTo>
                    <a:pt x="925144" y="371703"/>
                  </a:lnTo>
                  <a:lnTo>
                    <a:pt x="908265" y="349072"/>
                  </a:lnTo>
                  <a:lnTo>
                    <a:pt x="908151" y="348615"/>
                  </a:lnTo>
                  <a:lnTo>
                    <a:pt x="933665" y="319417"/>
                  </a:lnTo>
                  <a:lnTo>
                    <a:pt x="941451" y="320344"/>
                  </a:lnTo>
                  <a:lnTo>
                    <a:pt x="960272" y="344805"/>
                  </a:lnTo>
                  <a:lnTo>
                    <a:pt x="960272" y="321678"/>
                  </a:lnTo>
                  <a:lnTo>
                    <a:pt x="931773" y="311099"/>
                  </a:lnTo>
                  <a:lnTo>
                    <a:pt x="925068" y="312115"/>
                  </a:lnTo>
                  <a:lnTo>
                    <a:pt x="899337" y="340233"/>
                  </a:lnTo>
                  <a:lnTo>
                    <a:pt x="898626" y="346329"/>
                  </a:lnTo>
                  <a:lnTo>
                    <a:pt x="899236" y="351663"/>
                  </a:lnTo>
                  <a:lnTo>
                    <a:pt x="899922" y="356997"/>
                  </a:lnTo>
                  <a:lnTo>
                    <a:pt x="902627" y="362483"/>
                  </a:lnTo>
                  <a:lnTo>
                    <a:pt x="905256" y="367893"/>
                  </a:lnTo>
                  <a:lnTo>
                    <a:pt x="909142" y="371703"/>
                  </a:lnTo>
                  <a:lnTo>
                    <a:pt x="912952" y="375513"/>
                  </a:lnTo>
                  <a:lnTo>
                    <a:pt x="917981" y="377952"/>
                  </a:lnTo>
                  <a:lnTo>
                    <a:pt x="923010" y="380466"/>
                  </a:lnTo>
                  <a:lnTo>
                    <a:pt x="928649" y="381228"/>
                  </a:lnTo>
                  <a:lnTo>
                    <a:pt x="934212" y="382066"/>
                  </a:lnTo>
                  <a:lnTo>
                    <a:pt x="945197" y="380466"/>
                  </a:lnTo>
                  <a:lnTo>
                    <a:pt x="945565" y="380466"/>
                  </a:lnTo>
                  <a:lnTo>
                    <a:pt x="955700" y="375513"/>
                  </a:lnTo>
                  <a:lnTo>
                    <a:pt x="969187" y="351663"/>
                  </a:lnTo>
                  <a:lnTo>
                    <a:pt x="969797" y="346329"/>
                  </a:lnTo>
                  <a:close/>
                </a:path>
                <a:path w="1635760" h="407035">
                  <a:moveTo>
                    <a:pt x="1024966" y="287121"/>
                  </a:moveTo>
                  <a:lnTo>
                    <a:pt x="1023670" y="285597"/>
                  </a:lnTo>
                  <a:lnTo>
                    <a:pt x="1021689" y="284530"/>
                  </a:lnTo>
                  <a:lnTo>
                    <a:pt x="1016203" y="282702"/>
                  </a:lnTo>
                  <a:lnTo>
                    <a:pt x="1004697" y="282778"/>
                  </a:lnTo>
                  <a:lnTo>
                    <a:pt x="989838" y="299770"/>
                  </a:lnTo>
                  <a:lnTo>
                    <a:pt x="989838" y="311658"/>
                  </a:lnTo>
                  <a:lnTo>
                    <a:pt x="977646" y="311658"/>
                  </a:lnTo>
                  <a:lnTo>
                    <a:pt x="977646" y="319278"/>
                  </a:lnTo>
                  <a:lnTo>
                    <a:pt x="989838" y="319278"/>
                  </a:lnTo>
                  <a:lnTo>
                    <a:pt x="989838" y="381000"/>
                  </a:lnTo>
                  <a:lnTo>
                    <a:pt x="999744" y="381000"/>
                  </a:lnTo>
                  <a:lnTo>
                    <a:pt x="999744" y="319278"/>
                  </a:lnTo>
                  <a:lnTo>
                    <a:pt x="1020318" y="319278"/>
                  </a:lnTo>
                  <a:lnTo>
                    <a:pt x="1020318" y="311658"/>
                  </a:lnTo>
                  <a:lnTo>
                    <a:pt x="998829" y="311658"/>
                  </a:lnTo>
                  <a:lnTo>
                    <a:pt x="999439" y="298323"/>
                  </a:lnTo>
                  <a:lnTo>
                    <a:pt x="1001420" y="294665"/>
                  </a:lnTo>
                  <a:lnTo>
                    <a:pt x="1002944" y="292912"/>
                  </a:lnTo>
                  <a:lnTo>
                    <a:pt x="1006221" y="290703"/>
                  </a:lnTo>
                  <a:lnTo>
                    <a:pt x="1016965" y="290703"/>
                  </a:lnTo>
                  <a:lnTo>
                    <a:pt x="1021384" y="293370"/>
                  </a:lnTo>
                  <a:lnTo>
                    <a:pt x="1021613" y="293370"/>
                  </a:lnTo>
                  <a:lnTo>
                    <a:pt x="1022527" y="291998"/>
                  </a:lnTo>
                  <a:lnTo>
                    <a:pt x="1024966" y="287121"/>
                  </a:lnTo>
                  <a:close/>
                </a:path>
                <a:path w="1635760" h="407035">
                  <a:moveTo>
                    <a:pt x="1092098" y="348996"/>
                  </a:moveTo>
                  <a:lnTo>
                    <a:pt x="1091793" y="342290"/>
                  </a:lnTo>
                  <a:lnTo>
                    <a:pt x="1091793" y="342138"/>
                  </a:lnTo>
                  <a:lnTo>
                    <a:pt x="1091412" y="335661"/>
                  </a:lnTo>
                  <a:lnTo>
                    <a:pt x="1089050" y="330555"/>
                  </a:lnTo>
                  <a:lnTo>
                    <a:pt x="1086688" y="325374"/>
                  </a:lnTo>
                  <a:lnTo>
                    <a:pt x="1083411" y="321906"/>
                  </a:lnTo>
                  <a:lnTo>
                    <a:pt x="1083411" y="342138"/>
                  </a:lnTo>
                  <a:lnTo>
                    <a:pt x="1033957" y="342138"/>
                  </a:lnTo>
                  <a:lnTo>
                    <a:pt x="1034300" y="340004"/>
                  </a:lnTo>
                  <a:lnTo>
                    <a:pt x="1035177" y="334822"/>
                  </a:lnTo>
                  <a:lnTo>
                    <a:pt x="1038225" y="329107"/>
                  </a:lnTo>
                  <a:lnTo>
                    <a:pt x="1041501" y="325907"/>
                  </a:lnTo>
                  <a:lnTo>
                    <a:pt x="1043101" y="324307"/>
                  </a:lnTo>
                  <a:lnTo>
                    <a:pt x="1046454" y="322173"/>
                  </a:lnTo>
                  <a:lnTo>
                    <a:pt x="1053465" y="319201"/>
                  </a:lnTo>
                  <a:lnTo>
                    <a:pt x="1059561" y="319506"/>
                  </a:lnTo>
                  <a:lnTo>
                    <a:pt x="1065733" y="319735"/>
                  </a:lnTo>
                  <a:lnTo>
                    <a:pt x="1076325" y="324916"/>
                  </a:lnTo>
                  <a:lnTo>
                    <a:pt x="1080897" y="330860"/>
                  </a:lnTo>
                  <a:lnTo>
                    <a:pt x="1082649" y="338937"/>
                  </a:lnTo>
                  <a:lnTo>
                    <a:pt x="1083411" y="342138"/>
                  </a:lnTo>
                  <a:lnTo>
                    <a:pt x="1083411" y="321906"/>
                  </a:lnTo>
                  <a:lnTo>
                    <a:pt x="1080858" y="319201"/>
                  </a:lnTo>
                  <a:lnTo>
                    <a:pt x="1078382" y="316611"/>
                  </a:lnTo>
                  <a:lnTo>
                    <a:pt x="1073505" y="313715"/>
                  </a:lnTo>
                  <a:lnTo>
                    <a:pt x="1067181" y="312039"/>
                  </a:lnTo>
                  <a:lnTo>
                    <a:pt x="1061694" y="310667"/>
                  </a:lnTo>
                  <a:lnTo>
                    <a:pt x="1055522" y="310667"/>
                  </a:lnTo>
                  <a:lnTo>
                    <a:pt x="1026020" y="335661"/>
                  </a:lnTo>
                  <a:lnTo>
                    <a:pt x="1024737" y="340004"/>
                  </a:lnTo>
                  <a:lnTo>
                    <a:pt x="1025042" y="348157"/>
                  </a:lnTo>
                  <a:lnTo>
                    <a:pt x="1025271" y="356311"/>
                  </a:lnTo>
                  <a:lnTo>
                    <a:pt x="1052703" y="381381"/>
                  </a:lnTo>
                  <a:lnTo>
                    <a:pt x="1070038" y="381381"/>
                  </a:lnTo>
                  <a:lnTo>
                    <a:pt x="1087374" y="371779"/>
                  </a:lnTo>
                  <a:lnTo>
                    <a:pt x="1087374" y="369722"/>
                  </a:lnTo>
                  <a:lnTo>
                    <a:pt x="1079068" y="367665"/>
                  </a:lnTo>
                  <a:lnTo>
                    <a:pt x="1077036" y="368960"/>
                  </a:lnTo>
                  <a:lnTo>
                    <a:pt x="1075778" y="369722"/>
                  </a:lnTo>
                  <a:lnTo>
                    <a:pt x="1073429" y="370789"/>
                  </a:lnTo>
                  <a:lnTo>
                    <a:pt x="1068705" y="372999"/>
                  </a:lnTo>
                  <a:lnTo>
                    <a:pt x="1053642" y="372999"/>
                  </a:lnTo>
                  <a:lnTo>
                    <a:pt x="1046911" y="369951"/>
                  </a:lnTo>
                  <a:lnTo>
                    <a:pt x="1033881" y="348996"/>
                  </a:lnTo>
                  <a:lnTo>
                    <a:pt x="1092098" y="348996"/>
                  </a:lnTo>
                  <a:close/>
                </a:path>
                <a:path w="1635760" h="407035">
                  <a:moveTo>
                    <a:pt x="1158240" y="365836"/>
                  </a:moveTo>
                  <a:lnTo>
                    <a:pt x="1121740" y="340461"/>
                  </a:lnTo>
                  <a:lnTo>
                    <a:pt x="1117777" y="338861"/>
                  </a:lnTo>
                  <a:lnTo>
                    <a:pt x="1113663" y="334365"/>
                  </a:lnTo>
                  <a:lnTo>
                    <a:pt x="1113663" y="327202"/>
                  </a:lnTo>
                  <a:lnTo>
                    <a:pt x="1115720" y="324002"/>
                  </a:lnTo>
                  <a:lnTo>
                    <a:pt x="1117777" y="322326"/>
                  </a:lnTo>
                  <a:lnTo>
                    <a:pt x="1122807" y="319811"/>
                  </a:lnTo>
                  <a:lnTo>
                    <a:pt x="1135532" y="319049"/>
                  </a:lnTo>
                  <a:lnTo>
                    <a:pt x="1142238" y="320573"/>
                  </a:lnTo>
                  <a:lnTo>
                    <a:pt x="1145743" y="321792"/>
                  </a:lnTo>
                  <a:lnTo>
                    <a:pt x="1151686" y="324612"/>
                  </a:lnTo>
                  <a:lnTo>
                    <a:pt x="1152144" y="324612"/>
                  </a:lnTo>
                  <a:lnTo>
                    <a:pt x="1155954" y="318287"/>
                  </a:lnTo>
                  <a:lnTo>
                    <a:pt x="1155954" y="316687"/>
                  </a:lnTo>
                  <a:lnTo>
                    <a:pt x="1146733" y="313182"/>
                  </a:lnTo>
                  <a:lnTo>
                    <a:pt x="1134237" y="310667"/>
                  </a:lnTo>
                  <a:lnTo>
                    <a:pt x="1127379" y="310667"/>
                  </a:lnTo>
                  <a:lnTo>
                    <a:pt x="1121511" y="312115"/>
                  </a:lnTo>
                  <a:lnTo>
                    <a:pt x="1119073" y="312648"/>
                  </a:lnTo>
                  <a:lnTo>
                    <a:pt x="1115796" y="313791"/>
                  </a:lnTo>
                  <a:lnTo>
                    <a:pt x="1110538" y="316534"/>
                  </a:lnTo>
                  <a:lnTo>
                    <a:pt x="1106805" y="320421"/>
                  </a:lnTo>
                  <a:lnTo>
                    <a:pt x="1104138" y="326821"/>
                  </a:lnTo>
                  <a:lnTo>
                    <a:pt x="1104138" y="335584"/>
                  </a:lnTo>
                  <a:lnTo>
                    <a:pt x="1141095" y="352882"/>
                  </a:lnTo>
                  <a:lnTo>
                    <a:pt x="1147419" y="356616"/>
                  </a:lnTo>
                  <a:lnTo>
                    <a:pt x="1149248" y="361950"/>
                  </a:lnTo>
                  <a:lnTo>
                    <a:pt x="1148029" y="367360"/>
                  </a:lnTo>
                  <a:lnTo>
                    <a:pt x="1145590" y="370179"/>
                  </a:lnTo>
                  <a:lnTo>
                    <a:pt x="1139571" y="372770"/>
                  </a:lnTo>
                  <a:lnTo>
                    <a:pt x="1126464" y="373608"/>
                  </a:lnTo>
                  <a:lnTo>
                    <a:pt x="1117701" y="371627"/>
                  </a:lnTo>
                  <a:lnTo>
                    <a:pt x="1113053" y="369874"/>
                  </a:lnTo>
                  <a:lnTo>
                    <a:pt x="1105585" y="365912"/>
                  </a:lnTo>
                  <a:lnTo>
                    <a:pt x="1101090" y="373303"/>
                  </a:lnTo>
                  <a:lnTo>
                    <a:pt x="1104595" y="375361"/>
                  </a:lnTo>
                  <a:lnTo>
                    <a:pt x="1112583" y="378955"/>
                  </a:lnTo>
                  <a:lnTo>
                    <a:pt x="1121600" y="381076"/>
                  </a:lnTo>
                  <a:lnTo>
                    <a:pt x="1131036" y="381660"/>
                  </a:lnTo>
                  <a:lnTo>
                    <a:pt x="1140256" y="380619"/>
                  </a:lnTo>
                  <a:lnTo>
                    <a:pt x="1148562" y="378866"/>
                  </a:lnTo>
                  <a:lnTo>
                    <a:pt x="1154582" y="374599"/>
                  </a:lnTo>
                  <a:lnTo>
                    <a:pt x="1158240" y="365836"/>
                  </a:lnTo>
                  <a:close/>
                </a:path>
                <a:path w="1635760" h="407035">
                  <a:moveTo>
                    <a:pt x="1222552" y="358063"/>
                  </a:moveTo>
                  <a:lnTo>
                    <a:pt x="1189634" y="341223"/>
                  </a:lnTo>
                  <a:lnTo>
                    <a:pt x="1184681" y="339699"/>
                  </a:lnTo>
                  <a:lnTo>
                    <a:pt x="1179957" y="337185"/>
                  </a:lnTo>
                  <a:lnTo>
                    <a:pt x="1177137" y="331393"/>
                  </a:lnTo>
                  <a:lnTo>
                    <a:pt x="1178128" y="326212"/>
                  </a:lnTo>
                  <a:lnTo>
                    <a:pt x="1182700" y="321564"/>
                  </a:lnTo>
                  <a:lnTo>
                    <a:pt x="1191463" y="318973"/>
                  </a:lnTo>
                  <a:lnTo>
                    <a:pt x="1199997" y="318973"/>
                  </a:lnTo>
                  <a:lnTo>
                    <a:pt x="1207236" y="320878"/>
                  </a:lnTo>
                  <a:lnTo>
                    <a:pt x="1210589" y="322097"/>
                  </a:lnTo>
                  <a:lnTo>
                    <a:pt x="1214551" y="324002"/>
                  </a:lnTo>
                  <a:lnTo>
                    <a:pt x="1216304" y="324688"/>
                  </a:lnTo>
                  <a:lnTo>
                    <a:pt x="1216609" y="324383"/>
                  </a:lnTo>
                  <a:lnTo>
                    <a:pt x="1220038" y="317601"/>
                  </a:lnTo>
                  <a:lnTo>
                    <a:pt x="1216837" y="315163"/>
                  </a:lnTo>
                  <a:lnTo>
                    <a:pt x="1209141" y="312648"/>
                  </a:lnTo>
                  <a:lnTo>
                    <a:pt x="1197178" y="310591"/>
                  </a:lnTo>
                  <a:lnTo>
                    <a:pt x="1190701" y="310743"/>
                  </a:lnTo>
                  <a:lnTo>
                    <a:pt x="1184681" y="312343"/>
                  </a:lnTo>
                  <a:lnTo>
                    <a:pt x="1179576" y="313639"/>
                  </a:lnTo>
                  <a:lnTo>
                    <a:pt x="1174546" y="317144"/>
                  </a:lnTo>
                  <a:lnTo>
                    <a:pt x="1172108" y="319659"/>
                  </a:lnTo>
                  <a:lnTo>
                    <a:pt x="1168527" y="324764"/>
                  </a:lnTo>
                  <a:lnTo>
                    <a:pt x="1168527" y="337185"/>
                  </a:lnTo>
                  <a:lnTo>
                    <a:pt x="1200531" y="351967"/>
                  </a:lnTo>
                  <a:lnTo>
                    <a:pt x="1206246" y="353568"/>
                  </a:lnTo>
                  <a:lnTo>
                    <a:pt x="1210818" y="355854"/>
                  </a:lnTo>
                  <a:lnTo>
                    <a:pt x="1212570" y="359359"/>
                  </a:lnTo>
                  <a:lnTo>
                    <a:pt x="1213104" y="361340"/>
                  </a:lnTo>
                  <a:lnTo>
                    <a:pt x="1213104" y="365607"/>
                  </a:lnTo>
                  <a:lnTo>
                    <a:pt x="1210208" y="369722"/>
                  </a:lnTo>
                  <a:lnTo>
                    <a:pt x="1203883" y="372770"/>
                  </a:lnTo>
                  <a:lnTo>
                    <a:pt x="1192072" y="373608"/>
                  </a:lnTo>
                  <a:lnTo>
                    <a:pt x="1180795" y="371703"/>
                  </a:lnTo>
                  <a:lnTo>
                    <a:pt x="1169670" y="365912"/>
                  </a:lnTo>
                  <a:lnTo>
                    <a:pt x="1165555" y="372846"/>
                  </a:lnTo>
                  <a:lnTo>
                    <a:pt x="1193292" y="381762"/>
                  </a:lnTo>
                  <a:lnTo>
                    <a:pt x="1203032" y="380885"/>
                  </a:lnTo>
                  <a:lnTo>
                    <a:pt x="1211186" y="378371"/>
                  </a:lnTo>
                  <a:lnTo>
                    <a:pt x="1217358" y="374370"/>
                  </a:lnTo>
                  <a:lnTo>
                    <a:pt x="1221181" y="369036"/>
                  </a:lnTo>
                  <a:lnTo>
                    <a:pt x="1222552" y="365912"/>
                  </a:lnTo>
                  <a:lnTo>
                    <a:pt x="1222552" y="358063"/>
                  </a:lnTo>
                  <a:close/>
                </a:path>
                <a:path w="1635760" h="407035">
                  <a:moveTo>
                    <a:pt x="1248930" y="311658"/>
                  </a:moveTo>
                  <a:lnTo>
                    <a:pt x="1244358" y="311658"/>
                  </a:lnTo>
                  <a:lnTo>
                    <a:pt x="1239786" y="311658"/>
                  </a:lnTo>
                  <a:lnTo>
                    <a:pt x="1239786" y="381000"/>
                  </a:lnTo>
                  <a:lnTo>
                    <a:pt x="1248930" y="381000"/>
                  </a:lnTo>
                  <a:lnTo>
                    <a:pt x="1248930" y="311658"/>
                  </a:lnTo>
                  <a:close/>
                </a:path>
                <a:path w="1635760" h="407035">
                  <a:moveTo>
                    <a:pt x="1251204" y="287121"/>
                  </a:moveTo>
                  <a:lnTo>
                    <a:pt x="1249984" y="285216"/>
                  </a:lnTo>
                  <a:lnTo>
                    <a:pt x="1244955" y="282549"/>
                  </a:lnTo>
                  <a:lnTo>
                    <a:pt x="1243965" y="282473"/>
                  </a:lnTo>
                  <a:lnTo>
                    <a:pt x="1241602" y="283464"/>
                  </a:lnTo>
                  <a:lnTo>
                    <a:pt x="1238021" y="284911"/>
                  </a:lnTo>
                  <a:lnTo>
                    <a:pt x="1236268" y="290550"/>
                  </a:lnTo>
                  <a:lnTo>
                    <a:pt x="1238478" y="293446"/>
                  </a:lnTo>
                  <a:lnTo>
                    <a:pt x="1239774" y="295198"/>
                  </a:lnTo>
                  <a:lnTo>
                    <a:pt x="1242441" y="296418"/>
                  </a:lnTo>
                  <a:lnTo>
                    <a:pt x="1246784" y="296418"/>
                  </a:lnTo>
                  <a:lnTo>
                    <a:pt x="1251204" y="291998"/>
                  </a:lnTo>
                  <a:lnTo>
                    <a:pt x="1251204" y="287121"/>
                  </a:lnTo>
                  <a:close/>
                </a:path>
                <a:path w="1635760" h="407035">
                  <a:moveTo>
                    <a:pt x="1337691" y="336423"/>
                  </a:moveTo>
                  <a:lnTo>
                    <a:pt x="1334947" y="330631"/>
                  </a:lnTo>
                  <a:lnTo>
                    <a:pt x="1332204" y="324916"/>
                  </a:lnTo>
                  <a:lnTo>
                    <a:pt x="1329080" y="321792"/>
                  </a:lnTo>
                  <a:lnTo>
                    <a:pt x="1329080" y="344805"/>
                  </a:lnTo>
                  <a:lnTo>
                    <a:pt x="1328623" y="349072"/>
                  </a:lnTo>
                  <a:lnTo>
                    <a:pt x="1310259" y="372922"/>
                  </a:lnTo>
                  <a:lnTo>
                    <a:pt x="1295781" y="372922"/>
                  </a:lnTo>
                  <a:lnTo>
                    <a:pt x="1277226" y="346341"/>
                  </a:lnTo>
                  <a:lnTo>
                    <a:pt x="1278178" y="338709"/>
                  </a:lnTo>
                  <a:lnTo>
                    <a:pt x="1303185" y="319417"/>
                  </a:lnTo>
                  <a:lnTo>
                    <a:pt x="1310640" y="320497"/>
                  </a:lnTo>
                  <a:lnTo>
                    <a:pt x="1329080" y="344805"/>
                  </a:lnTo>
                  <a:lnTo>
                    <a:pt x="1329080" y="321792"/>
                  </a:lnTo>
                  <a:lnTo>
                    <a:pt x="1328394" y="321106"/>
                  </a:lnTo>
                  <a:lnTo>
                    <a:pt x="1326667" y="319417"/>
                  </a:lnTo>
                  <a:lnTo>
                    <a:pt x="1323746" y="316534"/>
                  </a:lnTo>
                  <a:lnTo>
                    <a:pt x="1318488" y="313563"/>
                  </a:lnTo>
                  <a:lnTo>
                    <a:pt x="1306106" y="310667"/>
                  </a:lnTo>
                  <a:lnTo>
                    <a:pt x="1299286" y="310667"/>
                  </a:lnTo>
                  <a:lnTo>
                    <a:pt x="1269111" y="335584"/>
                  </a:lnTo>
                  <a:lnTo>
                    <a:pt x="1267815" y="340004"/>
                  </a:lnTo>
                  <a:lnTo>
                    <a:pt x="1267815" y="352653"/>
                  </a:lnTo>
                  <a:lnTo>
                    <a:pt x="1270711" y="362788"/>
                  </a:lnTo>
                  <a:lnTo>
                    <a:pt x="1276045" y="370713"/>
                  </a:lnTo>
                  <a:lnTo>
                    <a:pt x="1280312" y="373989"/>
                  </a:lnTo>
                  <a:lnTo>
                    <a:pt x="1282065" y="375361"/>
                  </a:lnTo>
                  <a:lnTo>
                    <a:pt x="1285341" y="377342"/>
                  </a:lnTo>
                  <a:lnTo>
                    <a:pt x="1287551" y="378485"/>
                  </a:lnTo>
                  <a:lnTo>
                    <a:pt x="1291590" y="380390"/>
                  </a:lnTo>
                  <a:lnTo>
                    <a:pt x="1303020" y="382066"/>
                  </a:lnTo>
                  <a:lnTo>
                    <a:pt x="1314526" y="380390"/>
                  </a:lnTo>
                  <a:lnTo>
                    <a:pt x="1324432" y="375513"/>
                  </a:lnTo>
                  <a:lnTo>
                    <a:pt x="1327023" y="372922"/>
                  </a:lnTo>
                  <a:lnTo>
                    <a:pt x="1331899" y="368046"/>
                  </a:lnTo>
                  <a:lnTo>
                    <a:pt x="1337691" y="356311"/>
                  </a:lnTo>
                  <a:lnTo>
                    <a:pt x="1337691" y="336423"/>
                  </a:lnTo>
                  <a:close/>
                </a:path>
                <a:path w="1635760" h="407035">
                  <a:moveTo>
                    <a:pt x="1421130" y="334899"/>
                  </a:moveTo>
                  <a:lnTo>
                    <a:pt x="1387983" y="310896"/>
                  </a:lnTo>
                  <a:lnTo>
                    <a:pt x="1383563" y="312039"/>
                  </a:lnTo>
                  <a:lnTo>
                    <a:pt x="1377619" y="313563"/>
                  </a:lnTo>
                  <a:lnTo>
                    <a:pt x="1375029" y="315010"/>
                  </a:lnTo>
                  <a:lnTo>
                    <a:pt x="1366266" y="323316"/>
                  </a:lnTo>
                  <a:lnTo>
                    <a:pt x="1366266" y="311658"/>
                  </a:lnTo>
                  <a:lnTo>
                    <a:pt x="1357122" y="311658"/>
                  </a:lnTo>
                  <a:lnTo>
                    <a:pt x="1357122" y="381000"/>
                  </a:lnTo>
                  <a:lnTo>
                    <a:pt x="1366113" y="381000"/>
                  </a:lnTo>
                  <a:lnTo>
                    <a:pt x="1366723" y="337947"/>
                  </a:lnTo>
                  <a:lnTo>
                    <a:pt x="1370076" y="329488"/>
                  </a:lnTo>
                  <a:lnTo>
                    <a:pt x="1391183" y="319125"/>
                  </a:lnTo>
                  <a:lnTo>
                    <a:pt x="1402689" y="321259"/>
                  </a:lnTo>
                  <a:lnTo>
                    <a:pt x="1406804" y="324459"/>
                  </a:lnTo>
                  <a:lnTo>
                    <a:pt x="1411605" y="334899"/>
                  </a:lnTo>
                  <a:lnTo>
                    <a:pt x="1412138" y="381000"/>
                  </a:lnTo>
                  <a:lnTo>
                    <a:pt x="1421130" y="381000"/>
                  </a:lnTo>
                  <a:lnTo>
                    <a:pt x="1421130" y="334899"/>
                  </a:lnTo>
                  <a:close/>
                </a:path>
                <a:path w="1635760" h="407035">
                  <a:moveTo>
                    <a:pt x="1510360" y="381000"/>
                  </a:moveTo>
                  <a:lnTo>
                    <a:pt x="1509903" y="331851"/>
                  </a:lnTo>
                  <a:lnTo>
                    <a:pt x="1479880" y="311048"/>
                  </a:lnTo>
                  <a:lnTo>
                    <a:pt x="1475613" y="311277"/>
                  </a:lnTo>
                  <a:lnTo>
                    <a:pt x="1473708" y="311658"/>
                  </a:lnTo>
                  <a:lnTo>
                    <a:pt x="1468450" y="312801"/>
                  </a:lnTo>
                  <a:lnTo>
                    <a:pt x="1462659" y="315925"/>
                  </a:lnTo>
                  <a:lnTo>
                    <a:pt x="1455420" y="323316"/>
                  </a:lnTo>
                  <a:lnTo>
                    <a:pt x="1455420" y="311658"/>
                  </a:lnTo>
                  <a:lnTo>
                    <a:pt x="1446276" y="311658"/>
                  </a:lnTo>
                  <a:lnTo>
                    <a:pt x="1446276" y="381000"/>
                  </a:lnTo>
                  <a:lnTo>
                    <a:pt x="1455267" y="381000"/>
                  </a:lnTo>
                  <a:lnTo>
                    <a:pt x="1455877" y="337947"/>
                  </a:lnTo>
                  <a:lnTo>
                    <a:pt x="1459230" y="329488"/>
                  </a:lnTo>
                  <a:lnTo>
                    <a:pt x="1480108" y="319125"/>
                  </a:lnTo>
                  <a:lnTo>
                    <a:pt x="1489862" y="321030"/>
                  </a:lnTo>
                  <a:lnTo>
                    <a:pt x="1496187" y="325755"/>
                  </a:lnTo>
                  <a:lnTo>
                    <a:pt x="1500378" y="334060"/>
                  </a:lnTo>
                  <a:lnTo>
                    <a:pt x="1500378" y="381000"/>
                  </a:lnTo>
                  <a:lnTo>
                    <a:pt x="1510360" y="381000"/>
                  </a:lnTo>
                  <a:close/>
                </a:path>
                <a:path w="1635760" h="407035">
                  <a:moveTo>
                    <a:pt x="1596618" y="348996"/>
                  </a:moveTo>
                  <a:lnTo>
                    <a:pt x="1587246" y="322224"/>
                  </a:lnTo>
                  <a:lnTo>
                    <a:pt x="1587246" y="339394"/>
                  </a:lnTo>
                  <a:lnTo>
                    <a:pt x="1587246" y="341833"/>
                  </a:lnTo>
                  <a:lnTo>
                    <a:pt x="1576120" y="342138"/>
                  </a:lnTo>
                  <a:lnTo>
                    <a:pt x="1537792" y="342138"/>
                  </a:lnTo>
                  <a:lnTo>
                    <a:pt x="1543024" y="327964"/>
                  </a:lnTo>
                  <a:lnTo>
                    <a:pt x="1543126" y="327736"/>
                  </a:lnTo>
                  <a:lnTo>
                    <a:pt x="1546250" y="324993"/>
                  </a:lnTo>
                  <a:lnTo>
                    <a:pt x="1548003" y="323545"/>
                  </a:lnTo>
                  <a:lnTo>
                    <a:pt x="1551127" y="321640"/>
                  </a:lnTo>
                  <a:lnTo>
                    <a:pt x="1553260" y="320878"/>
                  </a:lnTo>
                  <a:lnTo>
                    <a:pt x="1557147" y="319354"/>
                  </a:lnTo>
                  <a:lnTo>
                    <a:pt x="1567637" y="319354"/>
                  </a:lnTo>
                  <a:lnTo>
                    <a:pt x="1576197" y="322630"/>
                  </a:lnTo>
                  <a:lnTo>
                    <a:pt x="1579778" y="325374"/>
                  </a:lnTo>
                  <a:lnTo>
                    <a:pt x="1582597" y="329412"/>
                  </a:lnTo>
                  <a:lnTo>
                    <a:pt x="1584426" y="332155"/>
                  </a:lnTo>
                  <a:lnTo>
                    <a:pt x="1587246" y="339394"/>
                  </a:lnTo>
                  <a:lnTo>
                    <a:pt x="1587246" y="322224"/>
                  </a:lnTo>
                  <a:lnTo>
                    <a:pt x="1564005" y="311200"/>
                  </a:lnTo>
                  <a:lnTo>
                    <a:pt x="1556943" y="311200"/>
                  </a:lnTo>
                  <a:lnTo>
                    <a:pt x="1551203" y="312648"/>
                  </a:lnTo>
                  <a:lnTo>
                    <a:pt x="1545183" y="315239"/>
                  </a:lnTo>
                  <a:lnTo>
                    <a:pt x="1541830" y="317830"/>
                  </a:lnTo>
                  <a:lnTo>
                    <a:pt x="1537868" y="320725"/>
                  </a:lnTo>
                  <a:lnTo>
                    <a:pt x="1528572" y="345871"/>
                  </a:lnTo>
                  <a:lnTo>
                    <a:pt x="1529029" y="351815"/>
                  </a:lnTo>
                  <a:lnTo>
                    <a:pt x="1529130" y="353250"/>
                  </a:lnTo>
                  <a:lnTo>
                    <a:pt x="1559636" y="381431"/>
                  </a:lnTo>
                  <a:lnTo>
                    <a:pt x="1566125" y="381736"/>
                  </a:lnTo>
                  <a:lnTo>
                    <a:pt x="1572844" y="381000"/>
                  </a:lnTo>
                  <a:lnTo>
                    <a:pt x="1592046" y="370408"/>
                  </a:lnTo>
                  <a:lnTo>
                    <a:pt x="1586788" y="364540"/>
                  </a:lnTo>
                  <a:lnTo>
                    <a:pt x="1579105" y="370408"/>
                  </a:lnTo>
                  <a:lnTo>
                    <a:pt x="1578203" y="371017"/>
                  </a:lnTo>
                  <a:lnTo>
                    <a:pt x="1573987" y="372541"/>
                  </a:lnTo>
                  <a:lnTo>
                    <a:pt x="1567434" y="373151"/>
                  </a:lnTo>
                  <a:lnTo>
                    <a:pt x="1562481" y="373532"/>
                  </a:lnTo>
                  <a:lnTo>
                    <a:pt x="1557528" y="372313"/>
                  </a:lnTo>
                  <a:lnTo>
                    <a:pt x="1538249" y="351815"/>
                  </a:lnTo>
                  <a:lnTo>
                    <a:pt x="1537792" y="348996"/>
                  </a:lnTo>
                  <a:lnTo>
                    <a:pt x="1596618" y="348996"/>
                  </a:lnTo>
                  <a:close/>
                </a:path>
                <a:path w="1635760" h="407035">
                  <a:moveTo>
                    <a:pt x="1624596" y="282702"/>
                  </a:moveTo>
                  <a:lnTo>
                    <a:pt x="1619631" y="282702"/>
                  </a:lnTo>
                  <a:lnTo>
                    <a:pt x="1614678" y="282702"/>
                  </a:lnTo>
                  <a:lnTo>
                    <a:pt x="1614678" y="381000"/>
                  </a:lnTo>
                  <a:lnTo>
                    <a:pt x="1624596" y="381000"/>
                  </a:lnTo>
                  <a:lnTo>
                    <a:pt x="1624596" y="282702"/>
                  </a:lnTo>
                  <a:close/>
                </a:path>
                <a:path w="1635760" h="407035">
                  <a:moveTo>
                    <a:pt x="1635252" y="533"/>
                  </a:moveTo>
                  <a:lnTo>
                    <a:pt x="1634718" y="0"/>
                  </a:lnTo>
                  <a:lnTo>
                    <a:pt x="1633499" y="0"/>
                  </a:lnTo>
                  <a:lnTo>
                    <a:pt x="1632966" y="533"/>
                  </a:lnTo>
                  <a:lnTo>
                    <a:pt x="1632966" y="1143"/>
                  </a:lnTo>
                  <a:lnTo>
                    <a:pt x="1632966" y="1752"/>
                  </a:lnTo>
                  <a:lnTo>
                    <a:pt x="1633499" y="2286"/>
                  </a:lnTo>
                  <a:lnTo>
                    <a:pt x="1634718" y="2286"/>
                  </a:lnTo>
                  <a:lnTo>
                    <a:pt x="1635252" y="1752"/>
                  </a:lnTo>
                  <a:lnTo>
                    <a:pt x="1635252" y="533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hlinkClick r:id="rId10"/>
            </p:cNvPr>
            <p:cNvSpPr/>
            <p:nvPr/>
          </p:nvSpPr>
          <p:spPr>
            <a:xfrm>
              <a:off x="5329377" y="2577363"/>
              <a:ext cx="687070" cy="274320"/>
            </a:xfrm>
            <a:custGeom>
              <a:avLst/>
              <a:gdLst/>
              <a:ahLst/>
              <a:cxnLst/>
              <a:rect l="l" t="t" r="r" b="b"/>
              <a:pathLst>
                <a:path w="687070" h="274319">
                  <a:moveTo>
                    <a:pt x="533" y="95554"/>
                  </a:moveTo>
                  <a:lnTo>
                    <a:pt x="381" y="95021"/>
                  </a:lnTo>
                  <a:lnTo>
                    <a:pt x="152" y="94564"/>
                  </a:lnTo>
                  <a:lnTo>
                    <a:pt x="0" y="94945"/>
                  </a:lnTo>
                  <a:lnTo>
                    <a:pt x="0" y="96012"/>
                  </a:lnTo>
                  <a:lnTo>
                    <a:pt x="0" y="97078"/>
                  </a:lnTo>
                  <a:lnTo>
                    <a:pt x="152" y="97459"/>
                  </a:lnTo>
                  <a:lnTo>
                    <a:pt x="381" y="96926"/>
                  </a:lnTo>
                  <a:lnTo>
                    <a:pt x="533" y="96469"/>
                  </a:lnTo>
                  <a:lnTo>
                    <a:pt x="533" y="95554"/>
                  </a:lnTo>
                  <a:close/>
                </a:path>
                <a:path w="687070" h="274319">
                  <a:moveTo>
                    <a:pt x="74523" y="102641"/>
                  </a:moveTo>
                  <a:lnTo>
                    <a:pt x="74295" y="102336"/>
                  </a:lnTo>
                  <a:lnTo>
                    <a:pt x="73990" y="102108"/>
                  </a:lnTo>
                  <a:lnTo>
                    <a:pt x="73761" y="102336"/>
                  </a:lnTo>
                  <a:lnTo>
                    <a:pt x="73761" y="102870"/>
                  </a:lnTo>
                  <a:lnTo>
                    <a:pt x="73761" y="103403"/>
                  </a:lnTo>
                  <a:lnTo>
                    <a:pt x="73990" y="103632"/>
                  </a:lnTo>
                  <a:lnTo>
                    <a:pt x="74295" y="103403"/>
                  </a:lnTo>
                  <a:lnTo>
                    <a:pt x="74523" y="103098"/>
                  </a:lnTo>
                  <a:lnTo>
                    <a:pt x="74523" y="102641"/>
                  </a:lnTo>
                  <a:close/>
                </a:path>
                <a:path w="687070" h="274319">
                  <a:moveTo>
                    <a:pt x="160629" y="256260"/>
                  </a:moveTo>
                  <a:lnTo>
                    <a:pt x="160401" y="256032"/>
                  </a:lnTo>
                  <a:lnTo>
                    <a:pt x="159334" y="256032"/>
                  </a:lnTo>
                  <a:lnTo>
                    <a:pt x="159105" y="256260"/>
                  </a:lnTo>
                  <a:lnTo>
                    <a:pt x="159334" y="256565"/>
                  </a:lnTo>
                  <a:lnTo>
                    <a:pt x="159639" y="256794"/>
                  </a:lnTo>
                  <a:lnTo>
                    <a:pt x="160096" y="256794"/>
                  </a:lnTo>
                  <a:lnTo>
                    <a:pt x="160401" y="256565"/>
                  </a:lnTo>
                  <a:lnTo>
                    <a:pt x="160629" y="256260"/>
                  </a:lnTo>
                  <a:close/>
                </a:path>
                <a:path w="687070" h="274319">
                  <a:moveTo>
                    <a:pt x="165963" y="228"/>
                  </a:moveTo>
                  <a:lnTo>
                    <a:pt x="165735" y="0"/>
                  </a:lnTo>
                  <a:lnTo>
                    <a:pt x="164668" y="0"/>
                  </a:lnTo>
                  <a:lnTo>
                    <a:pt x="164439" y="228"/>
                  </a:lnTo>
                  <a:lnTo>
                    <a:pt x="164668" y="533"/>
                  </a:lnTo>
                  <a:lnTo>
                    <a:pt x="164973" y="762"/>
                  </a:lnTo>
                  <a:lnTo>
                    <a:pt x="165430" y="762"/>
                  </a:lnTo>
                  <a:lnTo>
                    <a:pt x="165735" y="533"/>
                  </a:lnTo>
                  <a:lnTo>
                    <a:pt x="165963" y="228"/>
                  </a:lnTo>
                  <a:close/>
                </a:path>
                <a:path w="687070" h="274319">
                  <a:moveTo>
                    <a:pt x="178917" y="256260"/>
                  </a:moveTo>
                  <a:lnTo>
                    <a:pt x="178689" y="256032"/>
                  </a:lnTo>
                  <a:lnTo>
                    <a:pt x="177622" y="256032"/>
                  </a:lnTo>
                  <a:lnTo>
                    <a:pt x="177393" y="256260"/>
                  </a:lnTo>
                  <a:lnTo>
                    <a:pt x="177622" y="256565"/>
                  </a:lnTo>
                  <a:lnTo>
                    <a:pt x="177927" y="256794"/>
                  </a:lnTo>
                  <a:lnTo>
                    <a:pt x="178384" y="256794"/>
                  </a:lnTo>
                  <a:lnTo>
                    <a:pt x="178689" y="256565"/>
                  </a:lnTo>
                  <a:lnTo>
                    <a:pt x="178917" y="256260"/>
                  </a:lnTo>
                  <a:close/>
                </a:path>
                <a:path w="687070" h="274319">
                  <a:moveTo>
                    <a:pt x="248259" y="101879"/>
                  </a:moveTo>
                  <a:lnTo>
                    <a:pt x="248031" y="101574"/>
                  </a:lnTo>
                  <a:lnTo>
                    <a:pt x="247726" y="101346"/>
                  </a:lnTo>
                  <a:lnTo>
                    <a:pt x="247497" y="101574"/>
                  </a:lnTo>
                  <a:lnTo>
                    <a:pt x="247497" y="102108"/>
                  </a:lnTo>
                  <a:lnTo>
                    <a:pt x="247497" y="102641"/>
                  </a:lnTo>
                  <a:lnTo>
                    <a:pt x="247726" y="102870"/>
                  </a:lnTo>
                  <a:lnTo>
                    <a:pt x="248031" y="102641"/>
                  </a:lnTo>
                  <a:lnTo>
                    <a:pt x="248259" y="102336"/>
                  </a:lnTo>
                  <a:lnTo>
                    <a:pt x="248259" y="101879"/>
                  </a:lnTo>
                  <a:close/>
                </a:path>
                <a:path w="687070" h="274319">
                  <a:moveTo>
                    <a:pt x="322173" y="88163"/>
                  </a:moveTo>
                  <a:lnTo>
                    <a:pt x="321945" y="87858"/>
                  </a:lnTo>
                  <a:lnTo>
                    <a:pt x="321640" y="87630"/>
                  </a:lnTo>
                  <a:lnTo>
                    <a:pt x="321411" y="87858"/>
                  </a:lnTo>
                  <a:lnTo>
                    <a:pt x="321411" y="88392"/>
                  </a:lnTo>
                  <a:lnTo>
                    <a:pt x="321411" y="88925"/>
                  </a:lnTo>
                  <a:lnTo>
                    <a:pt x="321640" y="89154"/>
                  </a:lnTo>
                  <a:lnTo>
                    <a:pt x="321945" y="88925"/>
                  </a:lnTo>
                  <a:lnTo>
                    <a:pt x="322173" y="88620"/>
                  </a:lnTo>
                  <a:lnTo>
                    <a:pt x="322173" y="88163"/>
                  </a:lnTo>
                  <a:close/>
                </a:path>
                <a:path w="687070" h="274319">
                  <a:moveTo>
                    <a:pt x="422681" y="273862"/>
                  </a:moveTo>
                  <a:lnTo>
                    <a:pt x="422300" y="273710"/>
                  </a:lnTo>
                  <a:lnTo>
                    <a:pt x="420166" y="273710"/>
                  </a:lnTo>
                  <a:lnTo>
                    <a:pt x="419785" y="273862"/>
                  </a:lnTo>
                  <a:lnTo>
                    <a:pt x="420319" y="274091"/>
                  </a:lnTo>
                  <a:lnTo>
                    <a:pt x="420776" y="274243"/>
                  </a:lnTo>
                  <a:lnTo>
                    <a:pt x="421690" y="274243"/>
                  </a:lnTo>
                  <a:lnTo>
                    <a:pt x="422224" y="274091"/>
                  </a:lnTo>
                  <a:lnTo>
                    <a:pt x="422681" y="273862"/>
                  </a:lnTo>
                  <a:close/>
                </a:path>
                <a:path w="687070" h="274319">
                  <a:moveTo>
                    <a:pt x="461543" y="273100"/>
                  </a:moveTo>
                  <a:lnTo>
                    <a:pt x="461162" y="272948"/>
                  </a:lnTo>
                  <a:lnTo>
                    <a:pt x="459028" y="272948"/>
                  </a:lnTo>
                  <a:lnTo>
                    <a:pt x="458647" y="273100"/>
                  </a:lnTo>
                  <a:lnTo>
                    <a:pt x="459181" y="273329"/>
                  </a:lnTo>
                  <a:lnTo>
                    <a:pt x="459638" y="273481"/>
                  </a:lnTo>
                  <a:lnTo>
                    <a:pt x="460552" y="273481"/>
                  </a:lnTo>
                  <a:lnTo>
                    <a:pt x="461086" y="273329"/>
                  </a:lnTo>
                  <a:lnTo>
                    <a:pt x="461543" y="273100"/>
                  </a:lnTo>
                  <a:close/>
                </a:path>
                <a:path w="687070" h="274319">
                  <a:moveTo>
                    <a:pt x="505739" y="272338"/>
                  </a:moveTo>
                  <a:lnTo>
                    <a:pt x="505358" y="272186"/>
                  </a:lnTo>
                  <a:lnTo>
                    <a:pt x="503224" y="272186"/>
                  </a:lnTo>
                  <a:lnTo>
                    <a:pt x="502843" y="272338"/>
                  </a:lnTo>
                  <a:lnTo>
                    <a:pt x="503377" y="272567"/>
                  </a:lnTo>
                  <a:lnTo>
                    <a:pt x="503834" y="272719"/>
                  </a:lnTo>
                  <a:lnTo>
                    <a:pt x="504748" y="272719"/>
                  </a:lnTo>
                  <a:lnTo>
                    <a:pt x="505282" y="272567"/>
                  </a:lnTo>
                  <a:lnTo>
                    <a:pt x="505739" y="272338"/>
                  </a:lnTo>
                  <a:close/>
                </a:path>
                <a:path w="687070" h="274319">
                  <a:moveTo>
                    <a:pt x="545363" y="271576"/>
                  </a:moveTo>
                  <a:lnTo>
                    <a:pt x="544830" y="271424"/>
                  </a:lnTo>
                  <a:lnTo>
                    <a:pt x="541248" y="271424"/>
                  </a:lnTo>
                  <a:lnTo>
                    <a:pt x="542620" y="271805"/>
                  </a:lnTo>
                  <a:lnTo>
                    <a:pt x="543306" y="271957"/>
                  </a:lnTo>
                  <a:lnTo>
                    <a:pt x="544372" y="271957"/>
                  </a:lnTo>
                  <a:lnTo>
                    <a:pt x="544906" y="271805"/>
                  </a:lnTo>
                  <a:lnTo>
                    <a:pt x="545363" y="271576"/>
                  </a:lnTo>
                  <a:close/>
                </a:path>
                <a:path w="687070" h="274319">
                  <a:moveTo>
                    <a:pt x="589559" y="270814"/>
                  </a:moveTo>
                  <a:lnTo>
                    <a:pt x="589026" y="270662"/>
                  </a:lnTo>
                  <a:lnTo>
                    <a:pt x="585444" y="270662"/>
                  </a:lnTo>
                  <a:lnTo>
                    <a:pt x="586816" y="271043"/>
                  </a:lnTo>
                  <a:lnTo>
                    <a:pt x="587502" y="271195"/>
                  </a:lnTo>
                  <a:lnTo>
                    <a:pt x="588568" y="271195"/>
                  </a:lnTo>
                  <a:lnTo>
                    <a:pt x="589102" y="271043"/>
                  </a:lnTo>
                  <a:lnTo>
                    <a:pt x="589559" y="270814"/>
                  </a:lnTo>
                  <a:close/>
                </a:path>
                <a:path w="687070" h="274319">
                  <a:moveTo>
                    <a:pt x="686981" y="109448"/>
                  </a:moveTo>
                  <a:lnTo>
                    <a:pt x="584796" y="109448"/>
                  </a:lnTo>
                  <a:lnTo>
                    <a:pt x="594436" y="109499"/>
                  </a:lnTo>
                  <a:lnTo>
                    <a:pt x="686981" y="109448"/>
                  </a:lnTo>
                  <a:close/>
                </a:path>
              </a:pathLst>
            </a:custGeom>
            <a:solidFill>
              <a:srgbClr val="67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hlinkClick r:id="rId10"/>
            </p:cNvPr>
            <p:cNvSpPr/>
            <p:nvPr/>
          </p:nvSpPr>
          <p:spPr>
            <a:xfrm>
              <a:off x="4632757" y="2412009"/>
              <a:ext cx="676275" cy="444500"/>
            </a:xfrm>
            <a:custGeom>
              <a:avLst/>
              <a:gdLst/>
              <a:ahLst/>
              <a:cxnLst/>
              <a:rect l="l" t="t" r="r" b="b"/>
              <a:pathLst>
                <a:path w="676275" h="444500">
                  <a:moveTo>
                    <a:pt x="1524" y="125196"/>
                  </a:moveTo>
                  <a:lnTo>
                    <a:pt x="1295" y="124968"/>
                  </a:lnTo>
                  <a:lnTo>
                    <a:pt x="228" y="124968"/>
                  </a:lnTo>
                  <a:lnTo>
                    <a:pt x="0" y="125196"/>
                  </a:lnTo>
                  <a:lnTo>
                    <a:pt x="228" y="125501"/>
                  </a:lnTo>
                  <a:lnTo>
                    <a:pt x="533" y="125730"/>
                  </a:lnTo>
                  <a:lnTo>
                    <a:pt x="990" y="125730"/>
                  </a:lnTo>
                  <a:lnTo>
                    <a:pt x="1295" y="125501"/>
                  </a:lnTo>
                  <a:lnTo>
                    <a:pt x="1524" y="125196"/>
                  </a:lnTo>
                  <a:close/>
                </a:path>
                <a:path w="676275" h="444500">
                  <a:moveTo>
                    <a:pt x="16002" y="93192"/>
                  </a:moveTo>
                  <a:lnTo>
                    <a:pt x="15773" y="92964"/>
                  </a:lnTo>
                  <a:lnTo>
                    <a:pt x="14706" y="92964"/>
                  </a:lnTo>
                  <a:lnTo>
                    <a:pt x="14478" y="93192"/>
                  </a:lnTo>
                  <a:lnTo>
                    <a:pt x="14706" y="93497"/>
                  </a:lnTo>
                  <a:lnTo>
                    <a:pt x="15011" y="93726"/>
                  </a:lnTo>
                  <a:lnTo>
                    <a:pt x="15468" y="93726"/>
                  </a:lnTo>
                  <a:lnTo>
                    <a:pt x="15773" y="93497"/>
                  </a:lnTo>
                  <a:lnTo>
                    <a:pt x="16002" y="93192"/>
                  </a:lnTo>
                  <a:close/>
                </a:path>
                <a:path w="676275" h="444500">
                  <a:moveTo>
                    <a:pt x="110210" y="241744"/>
                  </a:moveTo>
                  <a:lnTo>
                    <a:pt x="110109" y="304800"/>
                  </a:lnTo>
                  <a:lnTo>
                    <a:pt x="110210" y="367830"/>
                  </a:lnTo>
                  <a:lnTo>
                    <a:pt x="110210" y="241744"/>
                  </a:lnTo>
                  <a:close/>
                </a:path>
                <a:path w="676275" h="444500">
                  <a:moveTo>
                    <a:pt x="179832" y="125196"/>
                  </a:moveTo>
                  <a:lnTo>
                    <a:pt x="179603" y="124968"/>
                  </a:lnTo>
                  <a:lnTo>
                    <a:pt x="178536" y="124968"/>
                  </a:lnTo>
                  <a:lnTo>
                    <a:pt x="178308" y="125196"/>
                  </a:lnTo>
                  <a:lnTo>
                    <a:pt x="178536" y="125501"/>
                  </a:lnTo>
                  <a:lnTo>
                    <a:pt x="178841" y="125730"/>
                  </a:lnTo>
                  <a:lnTo>
                    <a:pt x="179298" y="125730"/>
                  </a:lnTo>
                  <a:lnTo>
                    <a:pt x="179603" y="125501"/>
                  </a:lnTo>
                  <a:lnTo>
                    <a:pt x="179832" y="125196"/>
                  </a:lnTo>
                  <a:close/>
                </a:path>
                <a:path w="676275" h="444500">
                  <a:moveTo>
                    <a:pt x="186690" y="125196"/>
                  </a:moveTo>
                  <a:lnTo>
                    <a:pt x="186461" y="124968"/>
                  </a:lnTo>
                  <a:lnTo>
                    <a:pt x="185394" y="124968"/>
                  </a:lnTo>
                  <a:lnTo>
                    <a:pt x="185166" y="125196"/>
                  </a:lnTo>
                  <a:lnTo>
                    <a:pt x="185394" y="125501"/>
                  </a:lnTo>
                  <a:lnTo>
                    <a:pt x="185699" y="125730"/>
                  </a:lnTo>
                  <a:lnTo>
                    <a:pt x="186156" y="125730"/>
                  </a:lnTo>
                  <a:lnTo>
                    <a:pt x="186461" y="125501"/>
                  </a:lnTo>
                  <a:lnTo>
                    <a:pt x="186690" y="125196"/>
                  </a:lnTo>
                  <a:close/>
                </a:path>
                <a:path w="676275" h="444500">
                  <a:moveTo>
                    <a:pt x="255270" y="200939"/>
                  </a:moveTo>
                  <a:lnTo>
                    <a:pt x="255041" y="200634"/>
                  </a:lnTo>
                  <a:lnTo>
                    <a:pt x="254736" y="200406"/>
                  </a:lnTo>
                  <a:lnTo>
                    <a:pt x="254508" y="200634"/>
                  </a:lnTo>
                  <a:lnTo>
                    <a:pt x="254508" y="201168"/>
                  </a:lnTo>
                  <a:lnTo>
                    <a:pt x="254508" y="201701"/>
                  </a:lnTo>
                  <a:lnTo>
                    <a:pt x="254736" y="201930"/>
                  </a:lnTo>
                  <a:lnTo>
                    <a:pt x="255041" y="201701"/>
                  </a:lnTo>
                  <a:lnTo>
                    <a:pt x="255270" y="201396"/>
                  </a:lnTo>
                  <a:lnTo>
                    <a:pt x="255270" y="200939"/>
                  </a:lnTo>
                  <a:close/>
                </a:path>
                <a:path w="676275" h="444500">
                  <a:moveTo>
                    <a:pt x="289560" y="207035"/>
                  </a:moveTo>
                  <a:lnTo>
                    <a:pt x="289331" y="206730"/>
                  </a:lnTo>
                  <a:lnTo>
                    <a:pt x="289026" y="206502"/>
                  </a:lnTo>
                  <a:lnTo>
                    <a:pt x="288798" y="206730"/>
                  </a:lnTo>
                  <a:lnTo>
                    <a:pt x="288798" y="207264"/>
                  </a:lnTo>
                  <a:lnTo>
                    <a:pt x="288798" y="207797"/>
                  </a:lnTo>
                  <a:lnTo>
                    <a:pt x="289026" y="208026"/>
                  </a:lnTo>
                  <a:lnTo>
                    <a:pt x="289331" y="207797"/>
                  </a:lnTo>
                  <a:lnTo>
                    <a:pt x="289560" y="207492"/>
                  </a:lnTo>
                  <a:lnTo>
                    <a:pt x="289560" y="207035"/>
                  </a:lnTo>
                  <a:close/>
                </a:path>
                <a:path w="676275" h="444500">
                  <a:moveTo>
                    <a:pt x="338251" y="265176"/>
                  </a:moveTo>
                  <a:lnTo>
                    <a:pt x="338099" y="264185"/>
                  </a:lnTo>
                  <a:lnTo>
                    <a:pt x="337947" y="263271"/>
                  </a:lnTo>
                  <a:lnTo>
                    <a:pt x="337794" y="264033"/>
                  </a:lnTo>
                  <a:lnTo>
                    <a:pt x="337794" y="265938"/>
                  </a:lnTo>
                  <a:lnTo>
                    <a:pt x="337794" y="267843"/>
                  </a:lnTo>
                  <a:lnTo>
                    <a:pt x="337947" y="268605"/>
                  </a:lnTo>
                  <a:lnTo>
                    <a:pt x="338099" y="267614"/>
                  </a:lnTo>
                  <a:lnTo>
                    <a:pt x="338251" y="266700"/>
                  </a:lnTo>
                  <a:lnTo>
                    <a:pt x="338251" y="265176"/>
                  </a:lnTo>
                  <a:close/>
                </a:path>
                <a:path w="676275" h="444500">
                  <a:moveTo>
                    <a:pt x="371856" y="271805"/>
                  </a:moveTo>
                  <a:lnTo>
                    <a:pt x="371627" y="271500"/>
                  </a:lnTo>
                  <a:lnTo>
                    <a:pt x="371322" y="271272"/>
                  </a:lnTo>
                  <a:lnTo>
                    <a:pt x="371094" y="271500"/>
                  </a:lnTo>
                  <a:lnTo>
                    <a:pt x="371094" y="272034"/>
                  </a:lnTo>
                  <a:lnTo>
                    <a:pt x="371094" y="272567"/>
                  </a:lnTo>
                  <a:lnTo>
                    <a:pt x="371322" y="272796"/>
                  </a:lnTo>
                  <a:lnTo>
                    <a:pt x="371627" y="272567"/>
                  </a:lnTo>
                  <a:lnTo>
                    <a:pt x="371856" y="272262"/>
                  </a:lnTo>
                  <a:lnTo>
                    <a:pt x="371856" y="271805"/>
                  </a:lnTo>
                  <a:close/>
                </a:path>
                <a:path w="676275" h="444500">
                  <a:moveTo>
                    <a:pt x="371856" y="263423"/>
                  </a:moveTo>
                  <a:lnTo>
                    <a:pt x="371627" y="263118"/>
                  </a:lnTo>
                  <a:lnTo>
                    <a:pt x="371322" y="262890"/>
                  </a:lnTo>
                  <a:lnTo>
                    <a:pt x="371094" y="263118"/>
                  </a:lnTo>
                  <a:lnTo>
                    <a:pt x="371094" y="263652"/>
                  </a:lnTo>
                  <a:lnTo>
                    <a:pt x="371094" y="264185"/>
                  </a:lnTo>
                  <a:lnTo>
                    <a:pt x="371322" y="264414"/>
                  </a:lnTo>
                  <a:lnTo>
                    <a:pt x="371627" y="264185"/>
                  </a:lnTo>
                  <a:lnTo>
                    <a:pt x="371856" y="263880"/>
                  </a:lnTo>
                  <a:lnTo>
                    <a:pt x="371856" y="263423"/>
                  </a:lnTo>
                  <a:close/>
                </a:path>
                <a:path w="676275" h="444500">
                  <a:moveTo>
                    <a:pt x="415290" y="357606"/>
                  </a:moveTo>
                  <a:lnTo>
                    <a:pt x="415061" y="357378"/>
                  </a:lnTo>
                  <a:lnTo>
                    <a:pt x="413994" y="357378"/>
                  </a:lnTo>
                  <a:lnTo>
                    <a:pt x="413766" y="357606"/>
                  </a:lnTo>
                  <a:lnTo>
                    <a:pt x="413994" y="357911"/>
                  </a:lnTo>
                  <a:lnTo>
                    <a:pt x="414299" y="358140"/>
                  </a:lnTo>
                  <a:lnTo>
                    <a:pt x="414756" y="358140"/>
                  </a:lnTo>
                  <a:lnTo>
                    <a:pt x="415061" y="357911"/>
                  </a:lnTo>
                  <a:lnTo>
                    <a:pt x="415290" y="357606"/>
                  </a:lnTo>
                  <a:close/>
                </a:path>
                <a:path w="676275" h="444500">
                  <a:moveTo>
                    <a:pt x="428244" y="357606"/>
                  </a:moveTo>
                  <a:lnTo>
                    <a:pt x="428015" y="357378"/>
                  </a:lnTo>
                  <a:lnTo>
                    <a:pt x="426948" y="357378"/>
                  </a:lnTo>
                  <a:lnTo>
                    <a:pt x="426720" y="357606"/>
                  </a:lnTo>
                  <a:lnTo>
                    <a:pt x="426948" y="357911"/>
                  </a:lnTo>
                  <a:lnTo>
                    <a:pt x="427253" y="358140"/>
                  </a:lnTo>
                  <a:lnTo>
                    <a:pt x="427710" y="358140"/>
                  </a:lnTo>
                  <a:lnTo>
                    <a:pt x="428015" y="357911"/>
                  </a:lnTo>
                  <a:lnTo>
                    <a:pt x="428244" y="357606"/>
                  </a:lnTo>
                  <a:close/>
                </a:path>
                <a:path w="676275" h="444500">
                  <a:moveTo>
                    <a:pt x="457200" y="990"/>
                  </a:moveTo>
                  <a:lnTo>
                    <a:pt x="456971" y="762"/>
                  </a:lnTo>
                  <a:lnTo>
                    <a:pt x="455904" y="762"/>
                  </a:lnTo>
                  <a:lnTo>
                    <a:pt x="455676" y="990"/>
                  </a:lnTo>
                  <a:lnTo>
                    <a:pt x="455904" y="1295"/>
                  </a:lnTo>
                  <a:lnTo>
                    <a:pt x="456209" y="1524"/>
                  </a:lnTo>
                  <a:lnTo>
                    <a:pt x="456666" y="1524"/>
                  </a:lnTo>
                  <a:lnTo>
                    <a:pt x="456971" y="1295"/>
                  </a:lnTo>
                  <a:lnTo>
                    <a:pt x="457200" y="990"/>
                  </a:lnTo>
                  <a:close/>
                </a:path>
                <a:path w="676275" h="444500">
                  <a:moveTo>
                    <a:pt x="461010" y="443712"/>
                  </a:moveTo>
                  <a:lnTo>
                    <a:pt x="460781" y="443484"/>
                  </a:lnTo>
                  <a:lnTo>
                    <a:pt x="459714" y="443484"/>
                  </a:lnTo>
                  <a:lnTo>
                    <a:pt x="459486" y="443712"/>
                  </a:lnTo>
                  <a:lnTo>
                    <a:pt x="459714" y="444017"/>
                  </a:lnTo>
                  <a:lnTo>
                    <a:pt x="460019" y="444246"/>
                  </a:lnTo>
                  <a:lnTo>
                    <a:pt x="460476" y="444246"/>
                  </a:lnTo>
                  <a:lnTo>
                    <a:pt x="460781" y="444017"/>
                  </a:lnTo>
                  <a:lnTo>
                    <a:pt x="461010" y="443712"/>
                  </a:lnTo>
                  <a:close/>
                </a:path>
                <a:path w="676275" h="444500">
                  <a:moveTo>
                    <a:pt x="463296" y="31470"/>
                  </a:moveTo>
                  <a:lnTo>
                    <a:pt x="463067" y="31242"/>
                  </a:lnTo>
                  <a:lnTo>
                    <a:pt x="462000" y="31242"/>
                  </a:lnTo>
                  <a:lnTo>
                    <a:pt x="461772" y="31470"/>
                  </a:lnTo>
                  <a:lnTo>
                    <a:pt x="462000" y="31775"/>
                  </a:lnTo>
                  <a:lnTo>
                    <a:pt x="462305" y="32004"/>
                  </a:lnTo>
                  <a:lnTo>
                    <a:pt x="462762" y="32004"/>
                  </a:lnTo>
                  <a:lnTo>
                    <a:pt x="463067" y="31775"/>
                  </a:lnTo>
                  <a:lnTo>
                    <a:pt x="463296" y="31470"/>
                  </a:lnTo>
                  <a:close/>
                </a:path>
                <a:path w="676275" h="444500">
                  <a:moveTo>
                    <a:pt x="469392" y="413232"/>
                  </a:moveTo>
                  <a:lnTo>
                    <a:pt x="469163" y="413004"/>
                  </a:lnTo>
                  <a:lnTo>
                    <a:pt x="468096" y="413004"/>
                  </a:lnTo>
                  <a:lnTo>
                    <a:pt x="467868" y="413232"/>
                  </a:lnTo>
                  <a:lnTo>
                    <a:pt x="468096" y="413537"/>
                  </a:lnTo>
                  <a:lnTo>
                    <a:pt x="468401" y="413766"/>
                  </a:lnTo>
                  <a:lnTo>
                    <a:pt x="468858" y="413766"/>
                  </a:lnTo>
                  <a:lnTo>
                    <a:pt x="469163" y="413537"/>
                  </a:lnTo>
                  <a:lnTo>
                    <a:pt x="469392" y="413232"/>
                  </a:lnTo>
                  <a:close/>
                </a:path>
                <a:path w="676275" h="444500">
                  <a:moveTo>
                    <a:pt x="470154" y="228"/>
                  </a:moveTo>
                  <a:lnTo>
                    <a:pt x="469925" y="0"/>
                  </a:lnTo>
                  <a:lnTo>
                    <a:pt x="468858" y="0"/>
                  </a:lnTo>
                  <a:lnTo>
                    <a:pt x="468630" y="228"/>
                  </a:lnTo>
                  <a:lnTo>
                    <a:pt x="468858" y="533"/>
                  </a:lnTo>
                  <a:lnTo>
                    <a:pt x="469163" y="762"/>
                  </a:lnTo>
                  <a:lnTo>
                    <a:pt x="469620" y="762"/>
                  </a:lnTo>
                  <a:lnTo>
                    <a:pt x="469925" y="533"/>
                  </a:lnTo>
                  <a:lnTo>
                    <a:pt x="470154" y="228"/>
                  </a:lnTo>
                  <a:close/>
                </a:path>
                <a:path w="676275" h="444500">
                  <a:moveTo>
                    <a:pt x="481660" y="228"/>
                  </a:moveTo>
                  <a:lnTo>
                    <a:pt x="481203" y="0"/>
                  </a:lnTo>
                  <a:lnTo>
                    <a:pt x="480364" y="76"/>
                  </a:lnTo>
                  <a:lnTo>
                    <a:pt x="478917" y="152"/>
                  </a:lnTo>
                  <a:lnTo>
                    <a:pt x="479907" y="533"/>
                  </a:lnTo>
                  <a:lnTo>
                    <a:pt x="480441" y="762"/>
                  </a:lnTo>
                  <a:lnTo>
                    <a:pt x="481126" y="685"/>
                  </a:lnTo>
                  <a:lnTo>
                    <a:pt x="481355" y="457"/>
                  </a:lnTo>
                  <a:lnTo>
                    <a:pt x="481660" y="228"/>
                  </a:lnTo>
                  <a:close/>
                </a:path>
                <a:path w="676275" h="444500">
                  <a:moveTo>
                    <a:pt x="483946" y="87858"/>
                  </a:moveTo>
                  <a:lnTo>
                    <a:pt x="483489" y="87630"/>
                  </a:lnTo>
                  <a:lnTo>
                    <a:pt x="482650" y="87706"/>
                  </a:lnTo>
                  <a:lnTo>
                    <a:pt x="481203" y="87782"/>
                  </a:lnTo>
                  <a:lnTo>
                    <a:pt x="482193" y="88163"/>
                  </a:lnTo>
                  <a:lnTo>
                    <a:pt x="482727" y="88392"/>
                  </a:lnTo>
                  <a:lnTo>
                    <a:pt x="483412" y="88315"/>
                  </a:lnTo>
                  <a:lnTo>
                    <a:pt x="483641" y="88087"/>
                  </a:lnTo>
                  <a:lnTo>
                    <a:pt x="483946" y="87858"/>
                  </a:lnTo>
                  <a:close/>
                </a:path>
                <a:path w="676275" h="444500">
                  <a:moveTo>
                    <a:pt x="486918" y="87858"/>
                  </a:moveTo>
                  <a:lnTo>
                    <a:pt x="486689" y="87630"/>
                  </a:lnTo>
                  <a:lnTo>
                    <a:pt x="485622" y="87630"/>
                  </a:lnTo>
                  <a:lnTo>
                    <a:pt x="485394" y="87858"/>
                  </a:lnTo>
                  <a:lnTo>
                    <a:pt x="485622" y="88163"/>
                  </a:lnTo>
                  <a:lnTo>
                    <a:pt x="485927" y="88392"/>
                  </a:lnTo>
                  <a:lnTo>
                    <a:pt x="486384" y="88392"/>
                  </a:lnTo>
                  <a:lnTo>
                    <a:pt x="486689" y="88163"/>
                  </a:lnTo>
                  <a:lnTo>
                    <a:pt x="486918" y="87858"/>
                  </a:lnTo>
                  <a:close/>
                </a:path>
                <a:path w="676275" h="444500">
                  <a:moveTo>
                    <a:pt x="487680" y="31470"/>
                  </a:moveTo>
                  <a:lnTo>
                    <a:pt x="487451" y="31242"/>
                  </a:lnTo>
                  <a:lnTo>
                    <a:pt x="486384" y="31242"/>
                  </a:lnTo>
                  <a:lnTo>
                    <a:pt x="486156" y="31470"/>
                  </a:lnTo>
                  <a:lnTo>
                    <a:pt x="486384" y="31775"/>
                  </a:lnTo>
                  <a:lnTo>
                    <a:pt x="486689" y="32004"/>
                  </a:lnTo>
                  <a:lnTo>
                    <a:pt x="487146" y="32004"/>
                  </a:lnTo>
                  <a:lnTo>
                    <a:pt x="487451" y="31775"/>
                  </a:lnTo>
                  <a:lnTo>
                    <a:pt x="487680" y="31470"/>
                  </a:lnTo>
                  <a:close/>
                </a:path>
                <a:path w="676275" h="444500">
                  <a:moveTo>
                    <a:pt x="547039" y="331774"/>
                  </a:moveTo>
                  <a:lnTo>
                    <a:pt x="546506" y="331622"/>
                  </a:lnTo>
                  <a:lnTo>
                    <a:pt x="542925" y="331622"/>
                  </a:lnTo>
                  <a:lnTo>
                    <a:pt x="544296" y="332003"/>
                  </a:lnTo>
                  <a:lnTo>
                    <a:pt x="544982" y="332155"/>
                  </a:lnTo>
                  <a:lnTo>
                    <a:pt x="546049" y="332155"/>
                  </a:lnTo>
                  <a:lnTo>
                    <a:pt x="546582" y="332003"/>
                  </a:lnTo>
                  <a:lnTo>
                    <a:pt x="547039" y="331774"/>
                  </a:lnTo>
                  <a:close/>
                </a:path>
                <a:path w="676275" h="444500">
                  <a:moveTo>
                    <a:pt x="590473" y="72390"/>
                  </a:moveTo>
                  <a:lnTo>
                    <a:pt x="590397" y="72009"/>
                  </a:lnTo>
                  <a:lnTo>
                    <a:pt x="590169" y="71628"/>
                  </a:lnTo>
                  <a:lnTo>
                    <a:pt x="589940" y="71170"/>
                  </a:lnTo>
                  <a:lnTo>
                    <a:pt x="589559" y="70866"/>
                  </a:lnTo>
                  <a:lnTo>
                    <a:pt x="589102" y="70866"/>
                  </a:lnTo>
                  <a:lnTo>
                    <a:pt x="589178" y="71170"/>
                  </a:lnTo>
                  <a:lnTo>
                    <a:pt x="589407" y="71628"/>
                  </a:lnTo>
                  <a:lnTo>
                    <a:pt x="589635" y="72009"/>
                  </a:lnTo>
                  <a:lnTo>
                    <a:pt x="590016" y="72390"/>
                  </a:lnTo>
                  <a:lnTo>
                    <a:pt x="590473" y="72390"/>
                  </a:lnTo>
                  <a:close/>
                </a:path>
                <a:path w="676275" h="444500">
                  <a:moveTo>
                    <a:pt x="642366" y="194843"/>
                  </a:moveTo>
                  <a:lnTo>
                    <a:pt x="642137" y="194538"/>
                  </a:lnTo>
                  <a:lnTo>
                    <a:pt x="641832" y="194310"/>
                  </a:lnTo>
                  <a:lnTo>
                    <a:pt x="641604" y="194538"/>
                  </a:lnTo>
                  <a:lnTo>
                    <a:pt x="641604" y="195072"/>
                  </a:lnTo>
                  <a:lnTo>
                    <a:pt x="641604" y="195605"/>
                  </a:lnTo>
                  <a:lnTo>
                    <a:pt x="641832" y="195834"/>
                  </a:lnTo>
                  <a:lnTo>
                    <a:pt x="642137" y="195605"/>
                  </a:lnTo>
                  <a:lnTo>
                    <a:pt x="642366" y="195300"/>
                  </a:lnTo>
                  <a:lnTo>
                    <a:pt x="642366" y="194843"/>
                  </a:lnTo>
                  <a:close/>
                </a:path>
                <a:path w="676275" h="444500">
                  <a:moveTo>
                    <a:pt x="642366" y="175793"/>
                  </a:moveTo>
                  <a:lnTo>
                    <a:pt x="642137" y="175488"/>
                  </a:lnTo>
                  <a:lnTo>
                    <a:pt x="641832" y="175260"/>
                  </a:lnTo>
                  <a:lnTo>
                    <a:pt x="641604" y="175488"/>
                  </a:lnTo>
                  <a:lnTo>
                    <a:pt x="641604" y="176022"/>
                  </a:lnTo>
                  <a:lnTo>
                    <a:pt x="641604" y="176555"/>
                  </a:lnTo>
                  <a:lnTo>
                    <a:pt x="641832" y="176784"/>
                  </a:lnTo>
                  <a:lnTo>
                    <a:pt x="642137" y="176555"/>
                  </a:lnTo>
                  <a:lnTo>
                    <a:pt x="642366" y="176250"/>
                  </a:lnTo>
                  <a:lnTo>
                    <a:pt x="642366" y="175793"/>
                  </a:lnTo>
                  <a:close/>
                </a:path>
                <a:path w="676275" h="444500">
                  <a:moveTo>
                    <a:pt x="675894" y="183261"/>
                  </a:moveTo>
                  <a:lnTo>
                    <a:pt x="675817" y="182575"/>
                  </a:lnTo>
                  <a:lnTo>
                    <a:pt x="675589" y="182346"/>
                  </a:lnTo>
                  <a:lnTo>
                    <a:pt x="675360" y="182041"/>
                  </a:lnTo>
                  <a:lnTo>
                    <a:pt x="675132" y="182499"/>
                  </a:lnTo>
                  <a:lnTo>
                    <a:pt x="675208" y="183337"/>
                  </a:lnTo>
                  <a:lnTo>
                    <a:pt x="675284" y="184785"/>
                  </a:lnTo>
                  <a:lnTo>
                    <a:pt x="675665" y="183794"/>
                  </a:lnTo>
                  <a:lnTo>
                    <a:pt x="675894" y="183261"/>
                  </a:lnTo>
                  <a:close/>
                </a:path>
                <a:path w="676275" h="444500">
                  <a:moveTo>
                    <a:pt x="675894" y="174879"/>
                  </a:moveTo>
                  <a:lnTo>
                    <a:pt x="675817" y="174193"/>
                  </a:lnTo>
                  <a:lnTo>
                    <a:pt x="675589" y="173964"/>
                  </a:lnTo>
                  <a:lnTo>
                    <a:pt x="675360" y="173659"/>
                  </a:lnTo>
                  <a:lnTo>
                    <a:pt x="675132" y="174117"/>
                  </a:lnTo>
                  <a:lnTo>
                    <a:pt x="675208" y="174955"/>
                  </a:lnTo>
                  <a:lnTo>
                    <a:pt x="675284" y="176403"/>
                  </a:lnTo>
                  <a:lnTo>
                    <a:pt x="675665" y="175412"/>
                  </a:lnTo>
                  <a:lnTo>
                    <a:pt x="675894" y="174879"/>
                  </a:lnTo>
                  <a:close/>
                </a:path>
              </a:pathLst>
            </a:custGeom>
            <a:solidFill>
              <a:srgbClr val="FFB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hlinkClick r:id="rId10"/>
            </p:cNvPr>
            <p:cNvSpPr/>
            <p:nvPr/>
          </p:nvSpPr>
          <p:spPr>
            <a:xfrm>
              <a:off x="4651807" y="2847873"/>
              <a:ext cx="1384935" cy="158115"/>
            </a:xfrm>
            <a:custGeom>
              <a:avLst/>
              <a:gdLst/>
              <a:ahLst/>
              <a:cxnLst/>
              <a:rect l="l" t="t" r="r" b="b"/>
              <a:pathLst>
                <a:path w="1384935" h="158114">
                  <a:moveTo>
                    <a:pt x="762" y="127635"/>
                  </a:moveTo>
                  <a:lnTo>
                    <a:pt x="685" y="126949"/>
                  </a:lnTo>
                  <a:lnTo>
                    <a:pt x="457" y="126720"/>
                  </a:lnTo>
                  <a:lnTo>
                    <a:pt x="228" y="126415"/>
                  </a:lnTo>
                  <a:lnTo>
                    <a:pt x="0" y="126873"/>
                  </a:lnTo>
                  <a:lnTo>
                    <a:pt x="76" y="127711"/>
                  </a:lnTo>
                  <a:lnTo>
                    <a:pt x="152" y="129159"/>
                  </a:lnTo>
                  <a:lnTo>
                    <a:pt x="533" y="128168"/>
                  </a:lnTo>
                  <a:lnTo>
                    <a:pt x="762" y="127635"/>
                  </a:lnTo>
                  <a:close/>
                </a:path>
                <a:path w="1384935" h="158114">
                  <a:moveTo>
                    <a:pt x="144703" y="137007"/>
                  </a:moveTo>
                  <a:lnTo>
                    <a:pt x="144551" y="131216"/>
                  </a:lnTo>
                  <a:lnTo>
                    <a:pt x="144475" y="125501"/>
                  </a:lnTo>
                  <a:lnTo>
                    <a:pt x="144322" y="130225"/>
                  </a:lnTo>
                  <a:lnTo>
                    <a:pt x="144322" y="141732"/>
                  </a:lnTo>
                  <a:lnTo>
                    <a:pt x="144322" y="153238"/>
                  </a:lnTo>
                  <a:lnTo>
                    <a:pt x="144475" y="157962"/>
                  </a:lnTo>
                  <a:lnTo>
                    <a:pt x="144551" y="152247"/>
                  </a:lnTo>
                  <a:lnTo>
                    <a:pt x="144703" y="146456"/>
                  </a:lnTo>
                  <a:lnTo>
                    <a:pt x="144703" y="137007"/>
                  </a:lnTo>
                  <a:close/>
                </a:path>
                <a:path w="1384935" h="158114">
                  <a:moveTo>
                    <a:pt x="352044" y="127635"/>
                  </a:moveTo>
                  <a:lnTo>
                    <a:pt x="351967" y="126949"/>
                  </a:lnTo>
                  <a:lnTo>
                    <a:pt x="351739" y="126720"/>
                  </a:lnTo>
                  <a:lnTo>
                    <a:pt x="351510" y="126415"/>
                  </a:lnTo>
                  <a:lnTo>
                    <a:pt x="351282" y="126873"/>
                  </a:lnTo>
                  <a:lnTo>
                    <a:pt x="351358" y="127711"/>
                  </a:lnTo>
                  <a:lnTo>
                    <a:pt x="351434" y="129159"/>
                  </a:lnTo>
                  <a:lnTo>
                    <a:pt x="351815" y="128168"/>
                  </a:lnTo>
                  <a:lnTo>
                    <a:pt x="352044" y="127635"/>
                  </a:lnTo>
                  <a:close/>
                </a:path>
                <a:path w="1384935" h="158114">
                  <a:moveTo>
                    <a:pt x="469392" y="100812"/>
                  </a:moveTo>
                  <a:lnTo>
                    <a:pt x="469163" y="100584"/>
                  </a:lnTo>
                  <a:lnTo>
                    <a:pt x="468096" y="100584"/>
                  </a:lnTo>
                  <a:lnTo>
                    <a:pt x="467868" y="100812"/>
                  </a:lnTo>
                  <a:lnTo>
                    <a:pt x="468096" y="101117"/>
                  </a:lnTo>
                  <a:lnTo>
                    <a:pt x="468401" y="101346"/>
                  </a:lnTo>
                  <a:lnTo>
                    <a:pt x="468858" y="101346"/>
                  </a:lnTo>
                  <a:lnTo>
                    <a:pt x="469163" y="101117"/>
                  </a:lnTo>
                  <a:lnTo>
                    <a:pt x="469392" y="100812"/>
                  </a:lnTo>
                  <a:close/>
                </a:path>
                <a:path w="1384935" h="158114">
                  <a:moveTo>
                    <a:pt x="572262" y="123977"/>
                  </a:moveTo>
                  <a:lnTo>
                    <a:pt x="572033" y="123672"/>
                  </a:lnTo>
                  <a:lnTo>
                    <a:pt x="571728" y="123444"/>
                  </a:lnTo>
                  <a:lnTo>
                    <a:pt x="571500" y="123672"/>
                  </a:lnTo>
                  <a:lnTo>
                    <a:pt x="571500" y="124206"/>
                  </a:lnTo>
                  <a:lnTo>
                    <a:pt x="571500" y="124739"/>
                  </a:lnTo>
                  <a:lnTo>
                    <a:pt x="571728" y="124968"/>
                  </a:lnTo>
                  <a:lnTo>
                    <a:pt x="572033" y="124739"/>
                  </a:lnTo>
                  <a:lnTo>
                    <a:pt x="572262" y="124434"/>
                  </a:lnTo>
                  <a:lnTo>
                    <a:pt x="572262" y="123977"/>
                  </a:lnTo>
                  <a:close/>
                </a:path>
                <a:path w="1384935" h="158114">
                  <a:moveTo>
                    <a:pt x="720090" y="128549"/>
                  </a:moveTo>
                  <a:lnTo>
                    <a:pt x="719861" y="128244"/>
                  </a:lnTo>
                  <a:lnTo>
                    <a:pt x="719556" y="128016"/>
                  </a:lnTo>
                  <a:lnTo>
                    <a:pt x="719328" y="128244"/>
                  </a:lnTo>
                  <a:lnTo>
                    <a:pt x="719328" y="128778"/>
                  </a:lnTo>
                  <a:lnTo>
                    <a:pt x="719328" y="129311"/>
                  </a:lnTo>
                  <a:lnTo>
                    <a:pt x="719556" y="129540"/>
                  </a:lnTo>
                  <a:lnTo>
                    <a:pt x="719861" y="129311"/>
                  </a:lnTo>
                  <a:lnTo>
                    <a:pt x="720090" y="129006"/>
                  </a:lnTo>
                  <a:lnTo>
                    <a:pt x="720090" y="128549"/>
                  </a:lnTo>
                  <a:close/>
                </a:path>
                <a:path w="1384935" h="158114">
                  <a:moveTo>
                    <a:pt x="720090" y="126263"/>
                  </a:moveTo>
                  <a:lnTo>
                    <a:pt x="719861" y="125958"/>
                  </a:lnTo>
                  <a:lnTo>
                    <a:pt x="719556" y="125730"/>
                  </a:lnTo>
                  <a:lnTo>
                    <a:pt x="719328" y="125958"/>
                  </a:lnTo>
                  <a:lnTo>
                    <a:pt x="719328" y="126492"/>
                  </a:lnTo>
                  <a:lnTo>
                    <a:pt x="719328" y="127025"/>
                  </a:lnTo>
                  <a:lnTo>
                    <a:pt x="719556" y="127254"/>
                  </a:lnTo>
                  <a:lnTo>
                    <a:pt x="719861" y="127025"/>
                  </a:lnTo>
                  <a:lnTo>
                    <a:pt x="720090" y="126720"/>
                  </a:lnTo>
                  <a:lnTo>
                    <a:pt x="720090" y="126263"/>
                  </a:lnTo>
                  <a:close/>
                </a:path>
                <a:path w="1384935" h="158114">
                  <a:moveTo>
                    <a:pt x="748284" y="123977"/>
                  </a:moveTo>
                  <a:lnTo>
                    <a:pt x="748055" y="123672"/>
                  </a:lnTo>
                  <a:lnTo>
                    <a:pt x="747750" y="123444"/>
                  </a:lnTo>
                  <a:lnTo>
                    <a:pt x="747522" y="123672"/>
                  </a:lnTo>
                  <a:lnTo>
                    <a:pt x="747522" y="124206"/>
                  </a:lnTo>
                  <a:lnTo>
                    <a:pt x="747522" y="124739"/>
                  </a:lnTo>
                  <a:lnTo>
                    <a:pt x="747750" y="124968"/>
                  </a:lnTo>
                  <a:lnTo>
                    <a:pt x="748055" y="124739"/>
                  </a:lnTo>
                  <a:lnTo>
                    <a:pt x="748284" y="124434"/>
                  </a:lnTo>
                  <a:lnTo>
                    <a:pt x="748284" y="123977"/>
                  </a:lnTo>
                  <a:close/>
                </a:path>
                <a:path w="1384935" h="158114">
                  <a:moveTo>
                    <a:pt x="782574" y="127635"/>
                  </a:moveTo>
                  <a:lnTo>
                    <a:pt x="782497" y="126949"/>
                  </a:lnTo>
                  <a:lnTo>
                    <a:pt x="782269" y="126720"/>
                  </a:lnTo>
                  <a:lnTo>
                    <a:pt x="782040" y="126415"/>
                  </a:lnTo>
                  <a:lnTo>
                    <a:pt x="781812" y="126873"/>
                  </a:lnTo>
                  <a:lnTo>
                    <a:pt x="781888" y="127711"/>
                  </a:lnTo>
                  <a:lnTo>
                    <a:pt x="781964" y="129159"/>
                  </a:lnTo>
                  <a:lnTo>
                    <a:pt x="782345" y="128168"/>
                  </a:lnTo>
                  <a:lnTo>
                    <a:pt x="782574" y="127635"/>
                  </a:lnTo>
                  <a:close/>
                </a:path>
                <a:path w="1384935" h="158114">
                  <a:moveTo>
                    <a:pt x="853440" y="127635"/>
                  </a:moveTo>
                  <a:lnTo>
                    <a:pt x="853363" y="126949"/>
                  </a:lnTo>
                  <a:lnTo>
                    <a:pt x="853135" y="126720"/>
                  </a:lnTo>
                  <a:lnTo>
                    <a:pt x="852906" y="126415"/>
                  </a:lnTo>
                  <a:lnTo>
                    <a:pt x="852678" y="126873"/>
                  </a:lnTo>
                  <a:lnTo>
                    <a:pt x="852754" y="127711"/>
                  </a:lnTo>
                  <a:lnTo>
                    <a:pt x="852830" y="129159"/>
                  </a:lnTo>
                  <a:lnTo>
                    <a:pt x="853211" y="128168"/>
                  </a:lnTo>
                  <a:lnTo>
                    <a:pt x="853440" y="127635"/>
                  </a:lnTo>
                  <a:close/>
                </a:path>
                <a:path w="1384935" h="158114">
                  <a:moveTo>
                    <a:pt x="1101090" y="3276"/>
                  </a:moveTo>
                  <a:lnTo>
                    <a:pt x="1100861" y="3048"/>
                  </a:lnTo>
                  <a:lnTo>
                    <a:pt x="1099794" y="3048"/>
                  </a:lnTo>
                  <a:lnTo>
                    <a:pt x="1099566" y="3276"/>
                  </a:lnTo>
                  <a:lnTo>
                    <a:pt x="1099794" y="3581"/>
                  </a:lnTo>
                  <a:lnTo>
                    <a:pt x="1100099" y="3810"/>
                  </a:lnTo>
                  <a:lnTo>
                    <a:pt x="1100556" y="3810"/>
                  </a:lnTo>
                  <a:lnTo>
                    <a:pt x="1100861" y="3581"/>
                  </a:lnTo>
                  <a:lnTo>
                    <a:pt x="1101090" y="3276"/>
                  </a:lnTo>
                  <a:close/>
                </a:path>
                <a:path w="1384935" h="158114">
                  <a:moveTo>
                    <a:pt x="1139952" y="2514"/>
                  </a:moveTo>
                  <a:lnTo>
                    <a:pt x="1139723" y="2286"/>
                  </a:lnTo>
                  <a:lnTo>
                    <a:pt x="1138656" y="2286"/>
                  </a:lnTo>
                  <a:lnTo>
                    <a:pt x="1138428" y="2514"/>
                  </a:lnTo>
                  <a:lnTo>
                    <a:pt x="1138656" y="2819"/>
                  </a:lnTo>
                  <a:lnTo>
                    <a:pt x="1138961" y="3048"/>
                  </a:lnTo>
                  <a:lnTo>
                    <a:pt x="1139418" y="3048"/>
                  </a:lnTo>
                  <a:lnTo>
                    <a:pt x="1139723" y="2819"/>
                  </a:lnTo>
                  <a:lnTo>
                    <a:pt x="1139952" y="2514"/>
                  </a:lnTo>
                  <a:close/>
                </a:path>
                <a:path w="1384935" h="158114">
                  <a:moveTo>
                    <a:pt x="1151382" y="127635"/>
                  </a:moveTo>
                  <a:lnTo>
                    <a:pt x="1151305" y="126949"/>
                  </a:lnTo>
                  <a:lnTo>
                    <a:pt x="1151077" y="126720"/>
                  </a:lnTo>
                  <a:lnTo>
                    <a:pt x="1150848" y="126415"/>
                  </a:lnTo>
                  <a:lnTo>
                    <a:pt x="1150620" y="126873"/>
                  </a:lnTo>
                  <a:lnTo>
                    <a:pt x="1150696" y="127711"/>
                  </a:lnTo>
                  <a:lnTo>
                    <a:pt x="1150772" y="129159"/>
                  </a:lnTo>
                  <a:lnTo>
                    <a:pt x="1151153" y="128168"/>
                  </a:lnTo>
                  <a:lnTo>
                    <a:pt x="1151382" y="127635"/>
                  </a:lnTo>
                  <a:close/>
                </a:path>
                <a:path w="1384935" h="158114">
                  <a:moveTo>
                    <a:pt x="1184148" y="1752"/>
                  </a:moveTo>
                  <a:lnTo>
                    <a:pt x="1183919" y="1524"/>
                  </a:lnTo>
                  <a:lnTo>
                    <a:pt x="1182852" y="1524"/>
                  </a:lnTo>
                  <a:lnTo>
                    <a:pt x="1182624" y="1752"/>
                  </a:lnTo>
                  <a:lnTo>
                    <a:pt x="1182852" y="2057"/>
                  </a:lnTo>
                  <a:lnTo>
                    <a:pt x="1183157" y="2286"/>
                  </a:lnTo>
                  <a:lnTo>
                    <a:pt x="1183614" y="2286"/>
                  </a:lnTo>
                  <a:lnTo>
                    <a:pt x="1183919" y="2057"/>
                  </a:lnTo>
                  <a:lnTo>
                    <a:pt x="1184148" y="1752"/>
                  </a:lnTo>
                  <a:close/>
                </a:path>
                <a:path w="1384935" h="158114">
                  <a:moveTo>
                    <a:pt x="1267968" y="228"/>
                  </a:moveTo>
                  <a:lnTo>
                    <a:pt x="1267739" y="0"/>
                  </a:lnTo>
                  <a:lnTo>
                    <a:pt x="1266672" y="0"/>
                  </a:lnTo>
                  <a:lnTo>
                    <a:pt x="1266444" y="228"/>
                  </a:lnTo>
                  <a:lnTo>
                    <a:pt x="1266672" y="533"/>
                  </a:lnTo>
                  <a:lnTo>
                    <a:pt x="1266977" y="762"/>
                  </a:lnTo>
                  <a:lnTo>
                    <a:pt x="1267434" y="762"/>
                  </a:lnTo>
                  <a:lnTo>
                    <a:pt x="1267739" y="533"/>
                  </a:lnTo>
                  <a:lnTo>
                    <a:pt x="1267968" y="228"/>
                  </a:lnTo>
                  <a:close/>
                </a:path>
                <a:path w="1384935" h="158114">
                  <a:moveTo>
                    <a:pt x="1271778" y="100812"/>
                  </a:moveTo>
                  <a:lnTo>
                    <a:pt x="1271549" y="100584"/>
                  </a:lnTo>
                  <a:lnTo>
                    <a:pt x="1270482" y="100584"/>
                  </a:lnTo>
                  <a:lnTo>
                    <a:pt x="1270254" y="100812"/>
                  </a:lnTo>
                  <a:lnTo>
                    <a:pt x="1270482" y="101117"/>
                  </a:lnTo>
                  <a:lnTo>
                    <a:pt x="1270787" y="101346"/>
                  </a:lnTo>
                  <a:lnTo>
                    <a:pt x="1271244" y="101346"/>
                  </a:lnTo>
                  <a:lnTo>
                    <a:pt x="1271549" y="101117"/>
                  </a:lnTo>
                  <a:lnTo>
                    <a:pt x="1271778" y="100812"/>
                  </a:lnTo>
                  <a:close/>
                </a:path>
                <a:path w="1384935" h="158114">
                  <a:moveTo>
                    <a:pt x="1384477" y="137007"/>
                  </a:moveTo>
                  <a:lnTo>
                    <a:pt x="1384325" y="131216"/>
                  </a:lnTo>
                  <a:lnTo>
                    <a:pt x="1384249" y="125501"/>
                  </a:lnTo>
                  <a:lnTo>
                    <a:pt x="1384096" y="130225"/>
                  </a:lnTo>
                  <a:lnTo>
                    <a:pt x="1384096" y="141732"/>
                  </a:lnTo>
                  <a:lnTo>
                    <a:pt x="1384096" y="153238"/>
                  </a:lnTo>
                  <a:lnTo>
                    <a:pt x="1384249" y="157962"/>
                  </a:lnTo>
                  <a:lnTo>
                    <a:pt x="1384325" y="152247"/>
                  </a:lnTo>
                  <a:lnTo>
                    <a:pt x="1384477" y="146456"/>
                  </a:lnTo>
                  <a:lnTo>
                    <a:pt x="1384477" y="137007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hlinkClick r:id="rId10"/>
            </p:cNvPr>
            <p:cNvSpPr/>
            <p:nvPr/>
          </p:nvSpPr>
          <p:spPr>
            <a:xfrm>
              <a:off x="4544746" y="2948457"/>
              <a:ext cx="1491615" cy="48260"/>
            </a:xfrm>
            <a:custGeom>
              <a:avLst/>
              <a:gdLst/>
              <a:ahLst/>
              <a:cxnLst/>
              <a:rect l="l" t="t" r="r" b="b"/>
              <a:pathLst>
                <a:path w="1491614" h="48260">
                  <a:moveTo>
                    <a:pt x="266" y="25133"/>
                  </a:moveTo>
                  <a:lnTo>
                    <a:pt x="101" y="2387"/>
                  </a:lnTo>
                  <a:lnTo>
                    <a:pt x="0" y="25146"/>
                  </a:lnTo>
                  <a:lnTo>
                    <a:pt x="101" y="47879"/>
                  </a:lnTo>
                  <a:lnTo>
                    <a:pt x="266" y="25133"/>
                  </a:lnTo>
                  <a:close/>
                </a:path>
                <a:path w="1491614" h="48260">
                  <a:moveTo>
                    <a:pt x="228219" y="228"/>
                  </a:moveTo>
                  <a:lnTo>
                    <a:pt x="227990" y="0"/>
                  </a:lnTo>
                  <a:lnTo>
                    <a:pt x="226923" y="0"/>
                  </a:lnTo>
                  <a:lnTo>
                    <a:pt x="226695" y="228"/>
                  </a:lnTo>
                  <a:lnTo>
                    <a:pt x="226923" y="533"/>
                  </a:lnTo>
                  <a:lnTo>
                    <a:pt x="227228" y="762"/>
                  </a:lnTo>
                  <a:lnTo>
                    <a:pt x="227685" y="762"/>
                  </a:lnTo>
                  <a:lnTo>
                    <a:pt x="227990" y="533"/>
                  </a:lnTo>
                  <a:lnTo>
                    <a:pt x="228219" y="228"/>
                  </a:lnTo>
                  <a:close/>
                </a:path>
                <a:path w="1491614" h="48260">
                  <a:moveTo>
                    <a:pt x="251841" y="20345"/>
                  </a:moveTo>
                  <a:lnTo>
                    <a:pt x="251612" y="20040"/>
                  </a:lnTo>
                  <a:lnTo>
                    <a:pt x="251307" y="19812"/>
                  </a:lnTo>
                  <a:lnTo>
                    <a:pt x="251079" y="20040"/>
                  </a:lnTo>
                  <a:lnTo>
                    <a:pt x="251079" y="20574"/>
                  </a:lnTo>
                  <a:lnTo>
                    <a:pt x="251079" y="21107"/>
                  </a:lnTo>
                  <a:lnTo>
                    <a:pt x="251307" y="21336"/>
                  </a:lnTo>
                  <a:lnTo>
                    <a:pt x="251612" y="21107"/>
                  </a:lnTo>
                  <a:lnTo>
                    <a:pt x="251841" y="20802"/>
                  </a:lnTo>
                  <a:lnTo>
                    <a:pt x="251841" y="20345"/>
                  </a:lnTo>
                  <a:close/>
                </a:path>
                <a:path w="1491614" h="48260">
                  <a:moveTo>
                    <a:pt x="1318564" y="1524"/>
                  </a:moveTo>
                  <a:lnTo>
                    <a:pt x="1318488" y="1143"/>
                  </a:lnTo>
                  <a:lnTo>
                    <a:pt x="1318260" y="762"/>
                  </a:lnTo>
                  <a:lnTo>
                    <a:pt x="1318031" y="304"/>
                  </a:lnTo>
                  <a:lnTo>
                    <a:pt x="1317650" y="0"/>
                  </a:lnTo>
                  <a:lnTo>
                    <a:pt x="1317193" y="0"/>
                  </a:lnTo>
                  <a:lnTo>
                    <a:pt x="1317269" y="304"/>
                  </a:lnTo>
                  <a:lnTo>
                    <a:pt x="1317498" y="762"/>
                  </a:lnTo>
                  <a:lnTo>
                    <a:pt x="1317726" y="1143"/>
                  </a:lnTo>
                  <a:lnTo>
                    <a:pt x="1318107" y="1524"/>
                  </a:lnTo>
                  <a:lnTo>
                    <a:pt x="1318564" y="1524"/>
                  </a:lnTo>
                  <a:close/>
                </a:path>
                <a:path w="1491614" h="48260">
                  <a:moveTo>
                    <a:pt x="1467993" y="228"/>
                  </a:moveTo>
                  <a:lnTo>
                    <a:pt x="1467764" y="0"/>
                  </a:lnTo>
                  <a:lnTo>
                    <a:pt x="1466697" y="0"/>
                  </a:lnTo>
                  <a:lnTo>
                    <a:pt x="1466469" y="228"/>
                  </a:lnTo>
                  <a:lnTo>
                    <a:pt x="1466697" y="533"/>
                  </a:lnTo>
                  <a:lnTo>
                    <a:pt x="1467002" y="762"/>
                  </a:lnTo>
                  <a:lnTo>
                    <a:pt x="1467459" y="762"/>
                  </a:lnTo>
                  <a:lnTo>
                    <a:pt x="1467764" y="533"/>
                  </a:lnTo>
                  <a:lnTo>
                    <a:pt x="1467993" y="228"/>
                  </a:lnTo>
                  <a:close/>
                </a:path>
                <a:path w="1491614" h="48260">
                  <a:moveTo>
                    <a:pt x="1491615" y="20345"/>
                  </a:moveTo>
                  <a:lnTo>
                    <a:pt x="1491386" y="20040"/>
                  </a:lnTo>
                  <a:lnTo>
                    <a:pt x="1491081" y="19812"/>
                  </a:lnTo>
                  <a:lnTo>
                    <a:pt x="1490853" y="20040"/>
                  </a:lnTo>
                  <a:lnTo>
                    <a:pt x="1490853" y="20574"/>
                  </a:lnTo>
                  <a:lnTo>
                    <a:pt x="1490853" y="21107"/>
                  </a:lnTo>
                  <a:lnTo>
                    <a:pt x="1491081" y="21336"/>
                  </a:lnTo>
                  <a:lnTo>
                    <a:pt x="1491386" y="21107"/>
                  </a:lnTo>
                  <a:lnTo>
                    <a:pt x="1491615" y="20802"/>
                  </a:lnTo>
                  <a:lnTo>
                    <a:pt x="1491615" y="20345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hlinkClick r:id="rId10"/>
            </p:cNvPr>
            <p:cNvSpPr/>
            <p:nvPr/>
          </p:nvSpPr>
          <p:spPr>
            <a:xfrm>
              <a:off x="4625137" y="2412009"/>
              <a:ext cx="683895" cy="414020"/>
            </a:xfrm>
            <a:custGeom>
              <a:avLst/>
              <a:gdLst/>
              <a:ahLst/>
              <a:cxnLst/>
              <a:rect l="l" t="t" r="r" b="b"/>
              <a:pathLst>
                <a:path w="683895" h="414019">
                  <a:moveTo>
                    <a:pt x="1524" y="93192"/>
                  </a:moveTo>
                  <a:lnTo>
                    <a:pt x="1295" y="92964"/>
                  </a:lnTo>
                  <a:lnTo>
                    <a:pt x="228" y="92964"/>
                  </a:lnTo>
                  <a:lnTo>
                    <a:pt x="0" y="93192"/>
                  </a:lnTo>
                  <a:lnTo>
                    <a:pt x="228" y="93497"/>
                  </a:lnTo>
                  <a:lnTo>
                    <a:pt x="533" y="93726"/>
                  </a:lnTo>
                  <a:lnTo>
                    <a:pt x="990" y="93726"/>
                  </a:lnTo>
                  <a:lnTo>
                    <a:pt x="1295" y="93497"/>
                  </a:lnTo>
                  <a:lnTo>
                    <a:pt x="1524" y="93192"/>
                  </a:lnTo>
                  <a:close/>
                </a:path>
                <a:path w="683895" h="414019">
                  <a:moveTo>
                    <a:pt x="16002" y="125196"/>
                  </a:moveTo>
                  <a:lnTo>
                    <a:pt x="15773" y="124968"/>
                  </a:lnTo>
                  <a:lnTo>
                    <a:pt x="14706" y="124968"/>
                  </a:lnTo>
                  <a:lnTo>
                    <a:pt x="14478" y="125196"/>
                  </a:lnTo>
                  <a:lnTo>
                    <a:pt x="14706" y="125501"/>
                  </a:lnTo>
                  <a:lnTo>
                    <a:pt x="15011" y="125730"/>
                  </a:lnTo>
                  <a:lnTo>
                    <a:pt x="15468" y="125730"/>
                  </a:lnTo>
                  <a:lnTo>
                    <a:pt x="15773" y="125501"/>
                  </a:lnTo>
                  <a:lnTo>
                    <a:pt x="16002" y="125196"/>
                  </a:lnTo>
                  <a:close/>
                </a:path>
                <a:path w="683895" h="414019">
                  <a:moveTo>
                    <a:pt x="118110" y="201701"/>
                  </a:moveTo>
                  <a:lnTo>
                    <a:pt x="117881" y="201396"/>
                  </a:lnTo>
                  <a:lnTo>
                    <a:pt x="117576" y="201168"/>
                  </a:lnTo>
                  <a:lnTo>
                    <a:pt x="117348" y="201396"/>
                  </a:lnTo>
                  <a:lnTo>
                    <a:pt x="117348" y="201930"/>
                  </a:lnTo>
                  <a:lnTo>
                    <a:pt x="117348" y="202463"/>
                  </a:lnTo>
                  <a:lnTo>
                    <a:pt x="117576" y="202692"/>
                  </a:lnTo>
                  <a:lnTo>
                    <a:pt x="117881" y="202463"/>
                  </a:lnTo>
                  <a:lnTo>
                    <a:pt x="118110" y="202158"/>
                  </a:lnTo>
                  <a:lnTo>
                    <a:pt x="118110" y="201701"/>
                  </a:lnTo>
                  <a:close/>
                </a:path>
                <a:path w="683895" h="414019">
                  <a:moveTo>
                    <a:pt x="262890" y="200177"/>
                  </a:moveTo>
                  <a:lnTo>
                    <a:pt x="262661" y="199872"/>
                  </a:lnTo>
                  <a:lnTo>
                    <a:pt x="262356" y="199644"/>
                  </a:lnTo>
                  <a:lnTo>
                    <a:pt x="262128" y="199872"/>
                  </a:lnTo>
                  <a:lnTo>
                    <a:pt x="262128" y="200406"/>
                  </a:lnTo>
                  <a:lnTo>
                    <a:pt x="262128" y="200939"/>
                  </a:lnTo>
                  <a:lnTo>
                    <a:pt x="262356" y="201168"/>
                  </a:lnTo>
                  <a:lnTo>
                    <a:pt x="262661" y="200939"/>
                  </a:lnTo>
                  <a:lnTo>
                    <a:pt x="262890" y="200634"/>
                  </a:lnTo>
                  <a:lnTo>
                    <a:pt x="262890" y="200177"/>
                  </a:lnTo>
                  <a:close/>
                </a:path>
                <a:path w="683895" h="414019">
                  <a:moveTo>
                    <a:pt x="264337" y="121158"/>
                  </a:moveTo>
                  <a:lnTo>
                    <a:pt x="264261" y="120777"/>
                  </a:lnTo>
                  <a:lnTo>
                    <a:pt x="264033" y="120396"/>
                  </a:lnTo>
                  <a:lnTo>
                    <a:pt x="263804" y="119938"/>
                  </a:lnTo>
                  <a:lnTo>
                    <a:pt x="263423" y="119634"/>
                  </a:lnTo>
                  <a:lnTo>
                    <a:pt x="262966" y="119634"/>
                  </a:lnTo>
                  <a:lnTo>
                    <a:pt x="263042" y="119938"/>
                  </a:lnTo>
                  <a:lnTo>
                    <a:pt x="263271" y="120396"/>
                  </a:lnTo>
                  <a:lnTo>
                    <a:pt x="263499" y="120777"/>
                  </a:lnTo>
                  <a:lnTo>
                    <a:pt x="263880" y="121158"/>
                  </a:lnTo>
                  <a:lnTo>
                    <a:pt x="264337" y="121158"/>
                  </a:lnTo>
                  <a:close/>
                </a:path>
                <a:path w="683895" h="414019">
                  <a:moveTo>
                    <a:pt x="296341" y="224332"/>
                  </a:moveTo>
                  <a:lnTo>
                    <a:pt x="296189" y="223799"/>
                  </a:lnTo>
                  <a:lnTo>
                    <a:pt x="295960" y="223342"/>
                  </a:lnTo>
                  <a:lnTo>
                    <a:pt x="295808" y="223875"/>
                  </a:lnTo>
                  <a:lnTo>
                    <a:pt x="295808" y="225171"/>
                  </a:lnTo>
                  <a:lnTo>
                    <a:pt x="295808" y="227457"/>
                  </a:lnTo>
                  <a:lnTo>
                    <a:pt x="296189" y="226085"/>
                  </a:lnTo>
                  <a:lnTo>
                    <a:pt x="296341" y="225399"/>
                  </a:lnTo>
                  <a:lnTo>
                    <a:pt x="296341" y="224332"/>
                  </a:lnTo>
                  <a:close/>
                </a:path>
                <a:path w="683895" h="414019">
                  <a:moveTo>
                    <a:pt x="310819" y="361188"/>
                  </a:moveTo>
                  <a:lnTo>
                    <a:pt x="310743" y="360807"/>
                  </a:lnTo>
                  <a:lnTo>
                    <a:pt x="310515" y="360426"/>
                  </a:lnTo>
                  <a:lnTo>
                    <a:pt x="310286" y="359968"/>
                  </a:lnTo>
                  <a:lnTo>
                    <a:pt x="309905" y="359664"/>
                  </a:lnTo>
                  <a:lnTo>
                    <a:pt x="309448" y="359664"/>
                  </a:lnTo>
                  <a:lnTo>
                    <a:pt x="309524" y="359968"/>
                  </a:lnTo>
                  <a:lnTo>
                    <a:pt x="309753" y="360426"/>
                  </a:lnTo>
                  <a:lnTo>
                    <a:pt x="309981" y="360807"/>
                  </a:lnTo>
                  <a:lnTo>
                    <a:pt x="310362" y="361188"/>
                  </a:lnTo>
                  <a:lnTo>
                    <a:pt x="310819" y="361188"/>
                  </a:lnTo>
                  <a:close/>
                </a:path>
                <a:path w="683895" h="414019">
                  <a:moveTo>
                    <a:pt x="348157" y="398526"/>
                  </a:moveTo>
                  <a:lnTo>
                    <a:pt x="348081" y="398145"/>
                  </a:lnTo>
                  <a:lnTo>
                    <a:pt x="347853" y="397764"/>
                  </a:lnTo>
                  <a:lnTo>
                    <a:pt x="347624" y="397306"/>
                  </a:lnTo>
                  <a:lnTo>
                    <a:pt x="347243" y="397002"/>
                  </a:lnTo>
                  <a:lnTo>
                    <a:pt x="346786" y="397002"/>
                  </a:lnTo>
                  <a:lnTo>
                    <a:pt x="346862" y="397306"/>
                  </a:lnTo>
                  <a:lnTo>
                    <a:pt x="347091" y="397764"/>
                  </a:lnTo>
                  <a:lnTo>
                    <a:pt x="347319" y="398145"/>
                  </a:lnTo>
                  <a:lnTo>
                    <a:pt x="347700" y="398526"/>
                  </a:lnTo>
                  <a:lnTo>
                    <a:pt x="348157" y="398526"/>
                  </a:lnTo>
                  <a:close/>
                </a:path>
                <a:path w="683895" h="414019">
                  <a:moveTo>
                    <a:pt x="349758" y="87325"/>
                  </a:moveTo>
                  <a:lnTo>
                    <a:pt x="349148" y="87706"/>
                  </a:lnTo>
                  <a:lnTo>
                    <a:pt x="348157" y="88925"/>
                  </a:lnTo>
                  <a:lnTo>
                    <a:pt x="347091" y="90297"/>
                  </a:lnTo>
                  <a:lnTo>
                    <a:pt x="349148" y="88696"/>
                  </a:lnTo>
                  <a:lnTo>
                    <a:pt x="349758" y="88087"/>
                  </a:lnTo>
                  <a:lnTo>
                    <a:pt x="349758" y="87325"/>
                  </a:lnTo>
                  <a:close/>
                </a:path>
                <a:path w="683895" h="414019">
                  <a:moveTo>
                    <a:pt x="356616" y="80467"/>
                  </a:moveTo>
                  <a:lnTo>
                    <a:pt x="355930" y="80772"/>
                  </a:lnTo>
                  <a:lnTo>
                    <a:pt x="355396" y="81686"/>
                  </a:lnTo>
                  <a:lnTo>
                    <a:pt x="354863" y="82524"/>
                  </a:lnTo>
                  <a:lnTo>
                    <a:pt x="355701" y="81991"/>
                  </a:lnTo>
                  <a:lnTo>
                    <a:pt x="356235" y="81686"/>
                  </a:lnTo>
                  <a:lnTo>
                    <a:pt x="356616" y="81305"/>
                  </a:lnTo>
                  <a:lnTo>
                    <a:pt x="356616" y="80467"/>
                  </a:lnTo>
                  <a:close/>
                </a:path>
                <a:path w="683895" h="414019">
                  <a:moveTo>
                    <a:pt x="364540" y="73914"/>
                  </a:moveTo>
                  <a:lnTo>
                    <a:pt x="363702" y="73914"/>
                  </a:lnTo>
                  <a:lnTo>
                    <a:pt x="363321" y="74295"/>
                  </a:lnTo>
                  <a:lnTo>
                    <a:pt x="363016" y="74828"/>
                  </a:lnTo>
                  <a:lnTo>
                    <a:pt x="362483" y="75666"/>
                  </a:lnTo>
                  <a:lnTo>
                    <a:pt x="363321" y="75133"/>
                  </a:lnTo>
                  <a:lnTo>
                    <a:pt x="364236" y="74599"/>
                  </a:lnTo>
                  <a:lnTo>
                    <a:pt x="364540" y="73914"/>
                  </a:lnTo>
                  <a:close/>
                </a:path>
                <a:path w="683895" h="414019">
                  <a:moveTo>
                    <a:pt x="369493" y="332994"/>
                  </a:moveTo>
                  <a:lnTo>
                    <a:pt x="369417" y="332613"/>
                  </a:lnTo>
                  <a:lnTo>
                    <a:pt x="369189" y="332232"/>
                  </a:lnTo>
                  <a:lnTo>
                    <a:pt x="368960" y="331774"/>
                  </a:lnTo>
                  <a:lnTo>
                    <a:pt x="368579" y="331470"/>
                  </a:lnTo>
                  <a:lnTo>
                    <a:pt x="368122" y="331470"/>
                  </a:lnTo>
                  <a:lnTo>
                    <a:pt x="368198" y="331774"/>
                  </a:lnTo>
                  <a:lnTo>
                    <a:pt x="368427" y="332232"/>
                  </a:lnTo>
                  <a:lnTo>
                    <a:pt x="368655" y="332613"/>
                  </a:lnTo>
                  <a:lnTo>
                    <a:pt x="369036" y="332994"/>
                  </a:lnTo>
                  <a:lnTo>
                    <a:pt x="369493" y="332994"/>
                  </a:lnTo>
                  <a:close/>
                </a:path>
                <a:path w="683895" h="414019">
                  <a:moveTo>
                    <a:pt x="379476" y="262661"/>
                  </a:moveTo>
                  <a:lnTo>
                    <a:pt x="379247" y="262356"/>
                  </a:lnTo>
                  <a:lnTo>
                    <a:pt x="378942" y="262128"/>
                  </a:lnTo>
                  <a:lnTo>
                    <a:pt x="378714" y="262356"/>
                  </a:lnTo>
                  <a:lnTo>
                    <a:pt x="378714" y="262890"/>
                  </a:lnTo>
                  <a:lnTo>
                    <a:pt x="378714" y="263423"/>
                  </a:lnTo>
                  <a:lnTo>
                    <a:pt x="378942" y="263652"/>
                  </a:lnTo>
                  <a:lnTo>
                    <a:pt x="379247" y="263423"/>
                  </a:lnTo>
                  <a:lnTo>
                    <a:pt x="379476" y="263118"/>
                  </a:lnTo>
                  <a:lnTo>
                    <a:pt x="379476" y="262661"/>
                  </a:lnTo>
                  <a:close/>
                </a:path>
                <a:path w="683895" h="414019">
                  <a:moveTo>
                    <a:pt x="476250" y="413232"/>
                  </a:moveTo>
                  <a:lnTo>
                    <a:pt x="476021" y="413004"/>
                  </a:lnTo>
                  <a:lnTo>
                    <a:pt x="474954" y="413004"/>
                  </a:lnTo>
                  <a:lnTo>
                    <a:pt x="474726" y="413232"/>
                  </a:lnTo>
                  <a:lnTo>
                    <a:pt x="474954" y="413537"/>
                  </a:lnTo>
                  <a:lnTo>
                    <a:pt x="475259" y="413766"/>
                  </a:lnTo>
                  <a:lnTo>
                    <a:pt x="475716" y="413766"/>
                  </a:lnTo>
                  <a:lnTo>
                    <a:pt x="476021" y="413537"/>
                  </a:lnTo>
                  <a:lnTo>
                    <a:pt x="476250" y="413232"/>
                  </a:lnTo>
                  <a:close/>
                </a:path>
                <a:path w="683895" h="414019">
                  <a:moveTo>
                    <a:pt x="480136" y="228"/>
                  </a:moveTo>
                  <a:lnTo>
                    <a:pt x="479679" y="0"/>
                  </a:lnTo>
                  <a:lnTo>
                    <a:pt x="478840" y="76"/>
                  </a:lnTo>
                  <a:lnTo>
                    <a:pt x="477393" y="152"/>
                  </a:lnTo>
                  <a:lnTo>
                    <a:pt x="478383" y="533"/>
                  </a:lnTo>
                  <a:lnTo>
                    <a:pt x="478917" y="762"/>
                  </a:lnTo>
                  <a:lnTo>
                    <a:pt x="479602" y="685"/>
                  </a:lnTo>
                  <a:lnTo>
                    <a:pt x="479831" y="457"/>
                  </a:lnTo>
                  <a:lnTo>
                    <a:pt x="480136" y="228"/>
                  </a:lnTo>
                  <a:close/>
                </a:path>
                <a:path w="683895" h="414019">
                  <a:moveTo>
                    <a:pt x="487603" y="304"/>
                  </a:moveTo>
                  <a:lnTo>
                    <a:pt x="487222" y="152"/>
                  </a:lnTo>
                  <a:lnTo>
                    <a:pt x="485089" y="152"/>
                  </a:lnTo>
                  <a:lnTo>
                    <a:pt x="484708" y="304"/>
                  </a:lnTo>
                  <a:lnTo>
                    <a:pt x="485241" y="533"/>
                  </a:lnTo>
                  <a:lnTo>
                    <a:pt x="485698" y="685"/>
                  </a:lnTo>
                  <a:lnTo>
                    <a:pt x="486613" y="685"/>
                  </a:lnTo>
                  <a:lnTo>
                    <a:pt x="487146" y="533"/>
                  </a:lnTo>
                  <a:lnTo>
                    <a:pt x="487603" y="304"/>
                  </a:lnTo>
                  <a:close/>
                </a:path>
                <a:path w="683895" h="414019">
                  <a:moveTo>
                    <a:pt x="515035" y="131064"/>
                  </a:moveTo>
                  <a:lnTo>
                    <a:pt x="514959" y="130683"/>
                  </a:lnTo>
                  <a:lnTo>
                    <a:pt x="514731" y="130302"/>
                  </a:lnTo>
                  <a:lnTo>
                    <a:pt x="514502" y="129844"/>
                  </a:lnTo>
                  <a:lnTo>
                    <a:pt x="514121" y="129540"/>
                  </a:lnTo>
                  <a:lnTo>
                    <a:pt x="513664" y="129540"/>
                  </a:lnTo>
                  <a:lnTo>
                    <a:pt x="513740" y="129844"/>
                  </a:lnTo>
                  <a:lnTo>
                    <a:pt x="513969" y="130302"/>
                  </a:lnTo>
                  <a:lnTo>
                    <a:pt x="514197" y="130683"/>
                  </a:lnTo>
                  <a:lnTo>
                    <a:pt x="514578" y="131064"/>
                  </a:lnTo>
                  <a:lnTo>
                    <a:pt x="515035" y="131064"/>
                  </a:lnTo>
                  <a:close/>
                </a:path>
                <a:path w="683895" h="414019">
                  <a:moveTo>
                    <a:pt x="536448" y="182651"/>
                  </a:moveTo>
                  <a:lnTo>
                    <a:pt x="536219" y="182346"/>
                  </a:lnTo>
                  <a:lnTo>
                    <a:pt x="535914" y="182118"/>
                  </a:lnTo>
                  <a:lnTo>
                    <a:pt x="535686" y="182346"/>
                  </a:lnTo>
                  <a:lnTo>
                    <a:pt x="535686" y="182880"/>
                  </a:lnTo>
                  <a:lnTo>
                    <a:pt x="535686" y="183413"/>
                  </a:lnTo>
                  <a:lnTo>
                    <a:pt x="535914" y="183642"/>
                  </a:lnTo>
                  <a:lnTo>
                    <a:pt x="536219" y="183413"/>
                  </a:lnTo>
                  <a:lnTo>
                    <a:pt x="536448" y="183108"/>
                  </a:lnTo>
                  <a:lnTo>
                    <a:pt x="536448" y="182651"/>
                  </a:lnTo>
                  <a:close/>
                </a:path>
                <a:path w="683895" h="414019">
                  <a:moveTo>
                    <a:pt x="555498" y="331698"/>
                  </a:moveTo>
                  <a:lnTo>
                    <a:pt x="555269" y="331470"/>
                  </a:lnTo>
                  <a:lnTo>
                    <a:pt x="554202" y="331470"/>
                  </a:lnTo>
                  <a:lnTo>
                    <a:pt x="553974" y="331698"/>
                  </a:lnTo>
                  <a:lnTo>
                    <a:pt x="554202" y="332003"/>
                  </a:lnTo>
                  <a:lnTo>
                    <a:pt x="554507" y="332232"/>
                  </a:lnTo>
                  <a:lnTo>
                    <a:pt x="554964" y="332232"/>
                  </a:lnTo>
                  <a:lnTo>
                    <a:pt x="555269" y="332003"/>
                  </a:lnTo>
                  <a:lnTo>
                    <a:pt x="555498" y="331698"/>
                  </a:lnTo>
                  <a:close/>
                </a:path>
                <a:path w="683895" h="414019">
                  <a:moveTo>
                    <a:pt x="594283" y="69342"/>
                  </a:moveTo>
                  <a:lnTo>
                    <a:pt x="594207" y="68961"/>
                  </a:lnTo>
                  <a:lnTo>
                    <a:pt x="593979" y="68580"/>
                  </a:lnTo>
                  <a:lnTo>
                    <a:pt x="593750" y="68122"/>
                  </a:lnTo>
                  <a:lnTo>
                    <a:pt x="593369" y="67818"/>
                  </a:lnTo>
                  <a:lnTo>
                    <a:pt x="592912" y="67818"/>
                  </a:lnTo>
                  <a:lnTo>
                    <a:pt x="592988" y="68122"/>
                  </a:lnTo>
                  <a:lnTo>
                    <a:pt x="593217" y="68580"/>
                  </a:lnTo>
                  <a:lnTo>
                    <a:pt x="593445" y="68961"/>
                  </a:lnTo>
                  <a:lnTo>
                    <a:pt x="593826" y="69342"/>
                  </a:lnTo>
                  <a:lnTo>
                    <a:pt x="594283" y="69342"/>
                  </a:lnTo>
                  <a:close/>
                </a:path>
                <a:path w="683895" h="414019">
                  <a:moveTo>
                    <a:pt x="611809" y="85344"/>
                  </a:moveTo>
                  <a:lnTo>
                    <a:pt x="611733" y="84963"/>
                  </a:lnTo>
                  <a:lnTo>
                    <a:pt x="611505" y="84582"/>
                  </a:lnTo>
                  <a:lnTo>
                    <a:pt x="611276" y="84124"/>
                  </a:lnTo>
                  <a:lnTo>
                    <a:pt x="610895" y="83820"/>
                  </a:lnTo>
                  <a:lnTo>
                    <a:pt x="610438" y="83820"/>
                  </a:lnTo>
                  <a:lnTo>
                    <a:pt x="610514" y="84124"/>
                  </a:lnTo>
                  <a:lnTo>
                    <a:pt x="610743" y="84582"/>
                  </a:lnTo>
                  <a:lnTo>
                    <a:pt x="610971" y="84963"/>
                  </a:lnTo>
                  <a:lnTo>
                    <a:pt x="611352" y="85344"/>
                  </a:lnTo>
                  <a:lnTo>
                    <a:pt x="611809" y="85344"/>
                  </a:lnTo>
                  <a:close/>
                </a:path>
                <a:path w="683895" h="414019">
                  <a:moveTo>
                    <a:pt x="683437" y="177698"/>
                  </a:moveTo>
                  <a:lnTo>
                    <a:pt x="683285" y="176936"/>
                  </a:lnTo>
                  <a:lnTo>
                    <a:pt x="683056" y="176250"/>
                  </a:lnTo>
                  <a:lnTo>
                    <a:pt x="682904" y="177012"/>
                  </a:lnTo>
                  <a:lnTo>
                    <a:pt x="682980" y="178689"/>
                  </a:lnTo>
                  <a:lnTo>
                    <a:pt x="682980" y="181737"/>
                  </a:lnTo>
                  <a:lnTo>
                    <a:pt x="683437" y="179070"/>
                  </a:lnTo>
                  <a:lnTo>
                    <a:pt x="683437" y="177698"/>
                  </a:lnTo>
                  <a:close/>
                </a:path>
              </a:pathLst>
            </a:custGeom>
            <a:solidFill>
              <a:srgbClr val="F93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hlinkClick r:id="rId10"/>
            </p:cNvPr>
            <p:cNvSpPr/>
            <p:nvPr/>
          </p:nvSpPr>
          <p:spPr>
            <a:xfrm>
              <a:off x="4742485" y="2412009"/>
              <a:ext cx="566420" cy="203835"/>
            </a:xfrm>
            <a:custGeom>
              <a:avLst/>
              <a:gdLst/>
              <a:ahLst/>
              <a:cxnLst/>
              <a:rect l="l" t="t" r="r" b="b"/>
              <a:pathLst>
                <a:path w="566420" h="203835">
                  <a:moveTo>
                    <a:pt x="762" y="202463"/>
                  </a:moveTo>
                  <a:lnTo>
                    <a:pt x="533" y="202158"/>
                  </a:lnTo>
                  <a:lnTo>
                    <a:pt x="228" y="201930"/>
                  </a:lnTo>
                  <a:lnTo>
                    <a:pt x="0" y="202158"/>
                  </a:lnTo>
                  <a:lnTo>
                    <a:pt x="0" y="202692"/>
                  </a:lnTo>
                  <a:lnTo>
                    <a:pt x="0" y="203225"/>
                  </a:lnTo>
                  <a:lnTo>
                    <a:pt x="228" y="203454"/>
                  </a:lnTo>
                  <a:lnTo>
                    <a:pt x="533" y="203225"/>
                  </a:lnTo>
                  <a:lnTo>
                    <a:pt x="762" y="202920"/>
                  </a:lnTo>
                  <a:lnTo>
                    <a:pt x="762" y="202463"/>
                  </a:lnTo>
                  <a:close/>
                </a:path>
                <a:path w="566420" h="203835">
                  <a:moveTo>
                    <a:pt x="361188" y="228"/>
                  </a:moveTo>
                  <a:lnTo>
                    <a:pt x="360959" y="0"/>
                  </a:lnTo>
                  <a:lnTo>
                    <a:pt x="359892" y="0"/>
                  </a:lnTo>
                  <a:lnTo>
                    <a:pt x="359664" y="228"/>
                  </a:lnTo>
                  <a:lnTo>
                    <a:pt x="359892" y="533"/>
                  </a:lnTo>
                  <a:lnTo>
                    <a:pt x="360197" y="762"/>
                  </a:lnTo>
                  <a:lnTo>
                    <a:pt x="360654" y="762"/>
                  </a:lnTo>
                  <a:lnTo>
                    <a:pt x="360959" y="533"/>
                  </a:lnTo>
                  <a:lnTo>
                    <a:pt x="361188" y="228"/>
                  </a:lnTo>
                  <a:close/>
                </a:path>
                <a:path w="566420" h="203835">
                  <a:moveTo>
                    <a:pt x="376351" y="87934"/>
                  </a:moveTo>
                  <a:lnTo>
                    <a:pt x="375970" y="87782"/>
                  </a:lnTo>
                  <a:lnTo>
                    <a:pt x="373837" y="87782"/>
                  </a:lnTo>
                  <a:lnTo>
                    <a:pt x="373456" y="87934"/>
                  </a:lnTo>
                  <a:lnTo>
                    <a:pt x="373989" y="88163"/>
                  </a:lnTo>
                  <a:lnTo>
                    <a:pt x="374446" y="88315"/>
                  </a:lnTo>
                  <a:lnTo>
                    <a:pt x="375361" y="88315"/>
                  </a:lnTo>
                  <a:lnTo>
                    <a:pt x="375894" y="88163"/>
                  </a:lnTo>
                  <a:lnTo>
                    <a:pt x="376351" y="87934"/>
                  </a:lnTo>
                  <a:close/>
                </a:path>
                <a:path w="566420" h="203835">
                  <a:moveTo>
                    <a:pt x="566166" y="181737"/>
                  </a:moveTo>
                  <a:lnTo>
                    <a:pt x="566089" y="181051"/>
                  </a:lnTo>
                  <a:lnTo>
                    <a:pt x="565861" y="180822"/>
                  </a:lnTo>
                  <a:lnTo>
                    <a:pt x="565632" y="180517"/>
                  </a:lnTo>
                  <a:lnTo>
                    <a:pt x="565404" y="180975"/>
                  </a:lnTo>
                  <a:lnTo>
                    <a:pt x="565480" y="181813"/>
                  </a:lnTo>
                  <a:lnTo>
                    <a:pt x="565556" y="183261"/>
                  </a:lnTo>
                  <a:lnTo>
                    <a:pt x="565937" y="182270"/>
                  </a:lnTo>
                  <a:lnTo>
                    <a:pt x="566166" y="181737"/>
                  </a:lnTo>
                  <a:close/>
                </a:path>
                <a:path w="566420" h="203835">
                  <a:moveTo>
                    <a:pt x="566166" y="175793"/>
                  </a:moveTo>
                  <a:lnTo>
                    <a:pt x="565937" y="175488"/>
                  </a:lnTo>
                  <a:lnTo>
                    <a:pt x="565632" y="175260"/>
                  </a:lnTo>
                  <a:lnTo>
                    <a:pt x="565404" y="175488"/>
                  </a:lnTo>
                  <a:lnTo>
                    <a:pt x="565404" y="176022"/>
                  </a:lnTo>
                  <a:lnTo>
                    <a:pt x="565404" y="176555"/>
                  </a:lnTo>
                  <a:lnTo>
                    <a:pt x="565632" y="176784"/>
                  </a:lnTo>
                  <a:lnTo>
                    <a:pt x="565937" y="176555"/>
                  </a:lnTo>
                  <a:lnTo>
                    <a:pt x="566166" y="176250"/>
                  </a:lnTo>
                  <a:lnTo>
                    <a:pt x="566166" y="175793"/>
                  </a:lnTo>
                  <a:close/>
                </a:path>
              </a:pathLst>
            </a:custGeom>
            <a:solidFill>
              <a:srgbClr val="FE7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10"/>
            </p:cNvPr>
            <p:cNvSpPr/>
            <p:nvPr/>
          </p:nvSpPr>
          <p:spPr>
            <a:xfrm>
              <a:off x="5371135" y="2629179"/>
              <a:ext cx="799465" cy="347980"/>
            </a:xfrm>
            <a:custGeom>
              <a:avLst/>
              <a:gdLst/>
              <a:ahLst/>
              <a:cxnLst/>
              <a:rect l="l" t="t" r="r" b="b"/>
              <a:pathLst>
                <a:path w="799464" h="347980">
                  <a:moveTo>
                    <a:pt x="762" y="346329"/>
                  </a:moveTo>
                  <a:lnTo>
                    <a:pt x="685" y="345643"/>
                  </a:lnTo>
                  <a:lnTo>
                    <a:pt x="457" y="345414"/>
                  </a:lnTo>
                  <a:lnTo>
                    <a:pt x="228" y="345109"/>
                  </a:lnTo>
                  <a:lnTo>
                    <a:pt x="0" y="345567"/>
                  </a:lnTo>
                  <a:lnTo>
                    <a:pt x="76" y="346405"/>
                  </a:lnTo>
                  <a:lnTo>
                    <a:pt x="152" y="347853"/>
                  </a:lnTo>
                  <a:lnTo>
                    <a:pt x="533" y="346862"/>
                  </a:lnTo>
                  <a:lnTo>
                    <a:pt x="762" y="346329"/>
                  </a:lnTo>
                  <a:close/>
                </a:path>
                <a:path w="799464" h="347980">
                  <a:moveTo>
                    <a:pt x="443788" y="319278"/>
                  </a:moveTo>
                  <a:lnTo>
                    <a:pt x="442950" y="319278"/>
                  </a:lnTo>
                  <a:lnTo>
                    <a:pt x="442569" y="319659"/>
                  </a:lnTo>
                  <a:lnTo>
                    <a:pt x="442264" y="320192"/>
                  </a:lnTo>
                  <a:lnTo>
                    <a:pt x="441731" y="321030"/>
                  </a:lnTo>
                  <a:lnTo>
                    <a:pt x="442569" y="320497"/>
                  </a:lnTo>
                  <a:lnTo>
                    <a:pt x="443484" y="319963"/>
                  </a:lnTo>
                  <a:lnTo>
                    <a:pt x="443788" y="319278"/>
                  </a:lnTo>
                  <a:close/>
                </a:path>
                <a:path w="799464" h="347980">
                  <a:moveTo>
                    <a:pt x="799414" y="228"/>
                  </a:moveTo>
                  <a:lnTo>
                    <a:pt x="798957" y="0"/>
                  </a:lnTo>
                  <a:lnTo>
                    <a:pt x="798118" y="76"/>
                  </a:lnTo>
                  <a:lnTo>
                    <a:pt x="796671" y="152"/>
                  </a:lnTo>
                  <a:lnTo>
                    <a:pt x="797661" y="533"/>
                  </a:lnTo>
                  <a:lnTo>
                    <a:pt x="798195" y="762"/>
                  </a:lnTo>
                  <a:lnTo>
                    <a:pt x="798880" y="685"/>
                  </a:lnTo>
                  <a:lnTo>
                    <a:pt x="799109" y="457"/>
                  </a:lnTo>
                  <a:lnTo>
                    <a:pt x="799414" y="228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hlinkClick r:id="rId10"/>
            </p:cNvPr>
            <p:cNvSpPr/>
            <p:nvPr/>
          </p:nvSpPr>
          <p:spPr>
            <a:xfrm>
              <a:off x="4887341" y="2463063"/>
              <a:ext cx="384175" cy="311785"/>
            </a:xfrm>
            <a:custGeom>
              <a:avLst/>
              <a:gdLst/>
              <a:ahLst/>
              <a:cxnLst/>
              <a:rect l="l" t="t" r="r" b="b"/>
              <a:pathLst>
                <a:path w="384175" h="311785">
                  <a:moveTo>
                    <a:pt x="1371" y="69342"/>
                  </a:moveTo>
                  <a:lnTo>
                    <a:pt x="1295" y="68961"/>
                  </a:lnTo>
                  <a:lnTo>
                    <a:pt x="1066" y="68580"/>
                  </a:lnTo>
                  <a:lnTo>
                    <a:pt x="838" y="68122"/>
                  </a:lnTo>
                  <a:lnTo>
                    <a:pt x="457" y="67818"/>
                  </a:lnTo>
                  <a:lnTo>
                    <a:pt x="0" y="67818"/>
                  </a:lnTo>
                  <a:lnTo>
                    <a:pt x="76" y="68122"/>
                  </a:lnTo>
                  <a:lnTo>
                    <a:pt x="304" y="68580"/>
                  </a:lnTo>
                  <a:lnTo>
                    <a:pt x="533" y="68961"/>
                  </a:lnTo>
                  <a:lnTo>
                    <a:pt x="914" y="69342"/>
                  </a:lnTo>
                  <a:lnTo>
                    <a:pt x="1371" y="69342"/>
                  </a:lnTo>
                  <a:close/>
                </a:path>
                <a:path w="384175" h="311785">
                  <a:moveTo>
                    <a:pt x="1447" y="186461"/>
                  </a:moveTo>
                  <a:lnTo>
                    <a:pt x="1219" y="186156"/>
                  </a:lnTo>
                  <a:lnTo>
                    <a:pt x="914" y="185928"/>
                  </a:lnTo>
                  <a:lnTo>
                    <a:pt x="685" y="186156"/>
                  </a:lnTo>
                  <a:lnTo>
                    <a:pt x="685" y="186690"/>
                  </a:lnTo>
                  <a:lnTo>
                    <a:pt x="685" y="187223"/>
                  </a:lnTo>
                  <a:lnTo>
                    <a:pt x="914" y="187452"/>
                  </a:lnTo>
                  <a:lnTo>
                    <a:pt x="1219" y="187223"/>
                  </a:lnTo>
                  <a:lnTo>
                    <a:pt x="1447" y="186918"/>
                  </a:lnTo>
                  <a:lnTo>
                    <a:pt x="1447" y="186461"/>
                  </a:lnTo>
                  <a:close/>
                </a:path>
                <a:path w="384175" h="311785">
                  <a:moveTo>
                    <a:pt x="5943" y="73914"/>
                  </a:moveTo>
                  <a:lnTo>
                    <a:pt x="5867" y="73533"/>
                  </a:lnTo>
                  <a:lnTo>
                    <a:pt x="5638" y="73152"/>
                  </a:lnTo>
                  <a:lnTo>
                    <a:pt x="5410" y="72694"/>
                  </a:lnTo>
                  <a:lnTo>
                    <a:pt x="5029" y="72390"/>
                  </a:lnTo>
                  <a:lnTo>
                    <a:pt x="4572" y="72390"/>
                  </a:lnTo>
                  <a:lnTo>
                    <a:pt x="4648" y="72694"/>
                  </a:lnTo>
                  <a:lnTo>
                    <a:pt x="4876" y="73152"/>
                  </a:lnTo>
                  <a:lnTo>
                    <a:pt x="5105" y="73533"/>
                  </a:lnTo>
                  <a:lnTo>
                    <a:pt x="5486" y="73914"/>
                  </a:lnTo>
                  <a:lnTo>
                    <a:pt x="5943" y="73914"/>
                  </a:lnTo>
                  <a:close/>
                </a:path>
                <a:path w="384175" h="311785">
                  <a:moveTo>
                    <a:pt x="80238" y="0"/>
                  </a:moveTo>
                  <a:lnTo>
                    <a:pt x="79400" y="0"/>
                  </a:lnTo>
                  <a:lnTo>
                    <a:pt x="79019" y="381"/>
                  </a:lnTo>
                  <a:lnTo>
                    <a:pt x="78714" y="914"/>
                  </a:lnTo>
                  <a:lnTo>
                    <a:pt x="78181" y="1752"/>
                  </a:lnTo>
                  <a:lnTo>
                    <a:pt x="79019" y="1219"/>
                  </a:lnTo>
                  <a:lnTo>
                    <a:pt x="79933" y="685"/>
                  </a:lnTo>
                  <a:lnTo>
                    <a:pt x="80238" y="0"/>
                  </a:lnTo>
                  <a:close/>
                </a:path>
                <a:path w="384175" h="311785">
                  <a:moveTo>
                    <a:pt x="87477" y="305562"/>
                  </a:moveTo>
                  <a:lnTo>
                    <a:pt x="87401" y="305181"/>
                  </a:lnTo>
                  <a:lnTo>
                    <a:pt x="87172" y="304800"/>
                  </a:lnTo>
                  <a:lnTo>
                    <a:pt x="86944" y="304342"/>
                  </a:lnTo>
                  <a:lnTo>
                    <a:pt x="86563" y="304038"/>
                  </a:lnTo>
                  <a:lnTo>
                    <a:pt x="86106" y="304038"/>
                  </a:lnTo>
                  <a:lnTo>
                    <a:pt x="86182" y="304342"/>
                  </a:lnTo>
                  <a:lnTo>
                    <a:pt x="86410" y="304800"/>
                  </a:lnTo>
                  <a:lnTo>
                    <a:pt x="86639" y="305181"/>
                  </a:lnTo>
                  <a:lnTo>
                    <a:pt x="87020" y="305562"/>
                  </a:lnTo>
                  <a:lnTo>
                    <a:pt x="87477" y="305562"/>
                  </a:lnTo>
                  <a:close/>
                </a:path>
                <a:path w="384175" h="311785">
                  <a:moveTo>
                    <a:pt x="93573" y="311658"/>
                  </a:moveTo>
                  <a:lnTo>
                    <a:pt x="93497" y="311277"/>
                  </a:lnTo>
                  <a:lnTo>
                    <a:pt x="93268" y="310896"/>
                  </a:lnTo>
                  <a:lnTo>
                    <a:pt x="93040" y="310438"/>
                  </a:lnTo>
                  <a:lnTo>
                    <a:pt x="92659" y="310134"/>
                  </a:lnTo>
                  <a:lnTo>
                    <a:pt x="92202" y="310134"/>
                  </a:lnTo>
                  <a:lnTo>
                    <a:pt x="92278" y="310438"/>
                  </a:lnTo>
                  <a:lnTo>
                    <a:pt x="92506" y="310896"/>
                  </a:lnTo>
                  <a:lnTo>
                    <a:pt x="92735" y="311277"/>
                  </a:lnTo>
                  <a:lnTo>
                    <a:pt x="93116" y="311658"/>
                  </a:lnTo>
                  <a:lnTo>
                    <a:pt x="93573" y="311658"/>
                  </a:lnTo>
                  <a:close/>
                </a:path>
                <a:path w="384175" h="311785">
                  <a:moveTo>
                    <a:pt x="93954" y="30480"/>
                  </a:moveTo>
                  <a:lnTo>
                    <a:pt x="93116" y="30480"/>
                  </a:lnTo>
                  <a:lnTo>
                    <a:pt x="92735" y="30861"/>
                  </a:lnTo>
                  <a:lnTo>
                    <a:pt x="92430" y="31394"/>
                  </a:lnTo>
                  <a:lnTo>
                    <a:pt x="91897" y="32232"/>
                  </a:lnTo>
                  <a:lnTo>
                    <a:pt x="92735" y="31699"/>
                  </a:lnTo>
                  <a:lnTo>
                    <a:pt x="93649" y="31165"/>
                  </a:lnTo>
                  <a:lnTo>
                    <a:pt x="93954" y="30480"/>
                  </a:lnTo>
                  <a:close/>
                </a:path>
                <a:path w="384175" h="311785">
                  <a:moveTo>
                    <a:pt x="232333" y="279349"/>
                  </a:moveTo>
                  <a:lnTo>
                    <a:pt x="231648" y="279654"/>
                  </a:lnTo>
                  <a:lnTo>
                    <a:pt x="231114" y="280568"/>
                  </a:lnTo>
                  <a:lnTo>
                    <a:pt x="230581" y="281406"/>
                  </a:lnTo>
                  <a:lnTo>
                    <a:pt x="231419" y="280873"/>
                  </a:lnTo>
                  <a:lnTo>
                    <a:pt x="231952" y="280568"/>
                  </a:lnTo>
                  <a:lnTo>
                    <a:pt x="232333" y="280187"/>
                  </a:lnTo>
                  <a:lnTo>
                    <a:pt x="232333" y="279349"/>
                  </a:lnTo>
                  <a:close/>
                </a:path>
                <a:path w="384175" h="311785">
                  <a:moveTo>
                    <a:pt x="276453" y="55626"/>
                  </a:moveTo>
                  <a:lnTo>
                    <a:pt x="276377" y="55245"/>
                  </a:lnTo>
                  <a:lnTo>
                    <a:pt x="276148" y="54864"/>
                  </a:lnTo>
                  <a:lnTo>
                    <a:pt x="275920" y="54406"/>
                  </a:lnTo>
                  <a:lnTo>
                    <a:pt x="275539" y="54102"/>
                  </a:lnTo>
                  <a:lnTo>
                    <a:pt x="275082" y="54102"/>
                  </a:lnTo>
                  <a:lnTo>
                    <a:pt x="275158" y="54406"/>
                  </a:lnTo>
                  <a:lnTo>
                    <a:pt x="275386" y="54864"/>
                  </a:lnTo>
                  <a:lnTo>
                    <a:pt x="275615" y="55245"/>
                  </a:lnTo>
                  <a:lnTo>
                    <a:pt x="275996" y="55626"/>
                  </a:lnTo>
                  <a:lnTo>
                    <a:pt x="276453" y="55626"/>
                  </a:lnTo>
                  <a:close/>
                </a:path>
                <a:path w="384175" h="311785">
                  <a:moveTo>
                    <a:pt x="342747" y="27432"/>
                  </a:moveTo>
                  <a:lnTo>
                    <a:pt x="342671" y="27051"/>
                  </a:lnTo>
                  <a:lnTo>
                    <a:pt x="342442" y="26670"/>
                  </a:lnTo>
                  <a:lnTo>
                    <a:pt x="342214" y="26212"/>
                  </a:lnTo>
                  <a:lnTo>
                    <a:pt x="341833" y="25908"/>
                  </a:lnTo>
                  <a:lnTo>
                    <a:pt x="341376" y="25908"/>
                  </a:lnTo>
                  <a:lnTo>
                    <a:pt x="341452" y="26212"/>
                  </a:lnTo>
                  <a:lnTo>
                    <a:pt x="341680" y="26670"/>
                  </a:lnTo>
                  <a:lnTo>
                    <a:pt x="341909" y="27051"/>
                  </a:lnTo>
                  <a:lnTo>
                    <a:pt x="342290" y="27432"/>
                  </a:lnTo>
                  <a:lnTo>
                    <a:pt x="342747" y="27432"/>
                  </a:lnTo>
                  <a:close/>
                </a:path>
                <a:path w="384175" h="311785">
                  <a:moveTo>
                    <a:pt x="383895" y="22860"/>
                  </a:moveTo>
                  <a:lnTo>
                    <a:pt x="383819" y="22479"/>
                  </a:lnTo>
                  <a:lnTo>
                    <a:pt x="383590" y="22098"/>
                  </a:lnTo>
                  <a:lnTo>
                    <a:pt x="383362" y="21640"/>
                  </a:lnTo>
                  <a:lnTo>
                    <a:pt x="382981" y="21336"/>
                  </a:lnTo>
                  <a:lnTo>
                    <a:pt x="382524" y="21336"/>
                  </a:lnTo>
                  <a:lnTo>
                    <a:pt x="382600" y="21640"/>
                  </a:lnTo>
                  <a:lnTo>
                    <a:pt x="382828" y="22098"/>
                  </a:lnTo>
                  <a:lnTo>
                    <a:pt x="383057" y="22479"/>
                  </a:lnTo>
                  <a:lnTo>
                    <a:pt x="383438" y="22860"/>
                  </a:lnTo>
                  <a:lnTo>
                    <a:pt x="383895" y="22860"/>
                  </a:lnTo>
                  <a:close/>
                </a:path>
              </a:pathLst>
            </a:custGeom>
            <a:solidFill>
              <a:srgbClr val="FFD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hlinkClick r:id="rId10"/>
            </p:cNvPr>
            <p:cNvSpPr/>
            <p:nvPr/>
          </p:nvSpPr>
          <p:spPr>
            <a:xfrm>
              <a:off x="4756582" y="2780055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19">
                  <a:moveTo>
                    <a:pt x="2971" y="173736"/>
                  </a:moveTo>
                  <a:lnTo>
                    <a:pt x="2209" y="173736"/>
                  </a:lnTo>
                  <a:lnTo>
                    <a:pt x="1600" y="174345"/>
                  </a:lnTo>
                  <a:lnTo>
                    <a:pt x="1066" y="175031"/>
                  </a:lnTo>
                  <a:lnTo>
                    <a:pt x="0" y="176403"/>
                  </a:lnTo>
                  <a:lnTo>
                    <a:pt x="1371" y="175336"/>
                  </a:lnTo>
                  <a:lnTo>
                    <a:pt x="2590" y="174345"/>
                  </a:lnTo>
                  <a:lnTo>
                    <a:pt x="2971" y="173736"/>
                  </a:lnTo>
                  <a:close/>
                </a:path>
                <a:path w="1243329" h="223519">
                  <a:moveTo>
                    <a:pt x="257860" y="221742"/>
                  </a:moveTo>
                  <a:lnTo>
                    <a:pt x="257784" y="221361"/>
                  </a:lnTo>
                  <a:lnTo>
                    <a:pt x="257556" y="220980"/>
                  </a:lnTo>
                  <a:lnTo>
                    <a:pt x="257327" y="220522"/>
                  </a:lnTo>
                  <a:lnTo>
                    <a:pt x="256946" y="220218"/>
                  </a:lnTo>
                  <a:lnTo>
                    <a:pt x="256489" y="220218"/>
                  </a:lnTo>
                  <a:lnTo>
                    <a:pt x="256565" y="220522"/>
                  </a:lnTo>
                  <a:lnTo>
                    <a:pt x="256794" y="220980"/>
                  </a:lnTo>
                  <a:lnTo>
                    <a:pt x="257022" y="221361"/>
                  </a:lnTo>
                  <a:lnTo>
                    <a:pt x="257403" y="221742"/>
                  </a:lnTo>
                  <a:lnTo>
                    <a:pt x="257860" y="221742"/>
                  </a:lnTo>
                  <a:close/>
                </a:path>
                <a:path w="1243329" h="223519">
                  <a:moveTo>
                    <a:pt x="310057" y="220218"/>
                  </a:moveTo>
                  <a:lnTo>
                    <a:pt x="309219" y="220218"/>
                  </a:lnTo>
                  <a:lnTo>
                    <a:pt x="308838" y="220599"/>
                  </a:lnTo>
                  <a:lnTo>
                    <a:pt x="308533" y="221132"/>
                  </a:lnTo>
                  <a:lnTo>
                    <a:pt x="308000" y="221970"/>
                  </a:lnTo>
                  <a:lnTo>
                    <a:pt x="308838" y="221437"/>
                  </a:lnTo>
                  <a:lnTo>
                    <a:pt x="309753" y="220903"/>
                  </a:lnTo>
                  <a:lnTo>
                    <a:pt x="310057" y="220218"/>
                  </a:lnTo>
                  <a:close/>
                </a:path>
                <a:path w="1243329" h="223519">
                  <a:moveTo>
                    <a:pt x="688771" y="169164"/>
                  </a:moveTo>
                  <a:lnTo>
                    <a:pt x="688009" y="169164"/>
                  </a:lnTo>
                  <a:lnTo>
                    <a:pt x="687400" y="169773"/>
                  </a:lnTo>
                  <a:lnTo>
                    <a:pt x="686866" y="170459"/>
                  </a:lnTo>
                  <a:lnTo>
                    <a:pt x="685800" y="171831"/>
                  </a:lnTo>
                  <a:lnTo>
                    <a:pt x="687171" y="170764"/>
                  </a:lnTo>
                  <a:lnTo>
                    <a:pt x="688390" y="169773"/>
                  </a:lnTo>
                  <a:lnTo>
                    <a:pt x="688771" y="169164"/>
                  </a:lnTo>
                  <a:close/>
                </a:path>
                <a:path w="1243329" h="223519">
                  <a:moveTo>
                    <a:pt x="737539" y="221742"/>
                  </a:moveTo>
                  <a:lnTo>
                    <a:pt x="736701" y="221742"/>
                  </a:lnTo>
                  <a:lnTo>
                    <a:pt x="736320" y="222123"/>
                  </a:lnTo>
                  <a:lnTo>
                    <a:pt x="736015" y="222656"/>
                  </a:lnTo>
                  <a:lnTo>
                    <a:pt x="735482" y="223494"/>
                  </a:lnTo>
                  <a:lnTo>
                    <a:pt x="736320" y="222961"/>
                  </a:lnTo>
                  <a:lnTo>
                    <a:pt x="737235" y="222427"/>
                  </a:lnTo>
                  <a:lnTo>
                    <a:pt x="737539" y="221742"/>
                  </a:lnTo>
                  <a:close/>
                </a:path>
                <a:path w="1243329" h="223519">
                  <a:moveTo>
                    <a:pt x="857935" y="0"/>
                  </a:moveTo>
                  <a:lnTo>
                    <a:pt x="857097" y="0"/>
                  </a:lnTo>
                  <a:lnTo>
                    <a:pt x="856716" y="381"/>
                  </a:lnTo>
                  <a:lnTo>
                    <a:pt x="856411" y="914"/>
                  </a:lnTo>
                  <a:lnTo>
                    <a:pt x="855878" y="1752"/>
                  </a:lnTo>
                  <a:lnTo>
                    <a:pt x="856716" y="1219"/>
                  </a:lnTo>
                  <a:lnTo>
                    <a:pt x="857631" y="685"/>
                  </a:lnTo>
                  <a:lnTo>
                    <a:pt x="857935" y="0"/>
                  </a:lnTo>
                  <a:close/>
                </a:path>
                <a:path w="1243329" h="223519">
                  <a:moveTo>
                    <a:pt x="866013" y="219913"/>
                  </a:moveTo>
                  <a:lnTo>
                    <a:pt x="865403" y="220294"/>
                  </a:lnTo>
                  <a:lnTo>
                    <a:pt x="864412" y="221513"/>
                  </a:lnTo>
                  <a:lnTo>
                    <a:pt x="863346" y="222885"/>
                  </a:lnTo>
                  <a:lnTo>
                    <a:pt x="865403" y="221284"/>
                  </a:lnTo>
                  <a:lnTo>
                    <a:pt x="866013" y="220675"/>
                  </a:lnTo>
                  <a:lnTo>
                    <a:pt x="866013" y="219913"/>
                  </a:lnTo>
                  <a:close/>
                </a:path>
                <a:path w="1243329" h="223519">
                  <a:moveTo>
                    <a:pt x="1107109" y="220980"/>
                  </a:moveTo>
                  <a:lnTo>
                    <a:pt x="1106271" y="220980"/>
                  </a:lnTo>
                  <a:lnTo>
                    <a:pt x="1105890" y="221361"/>
                  </a:lnTo>
                  <a:lnTo>
                    <a:pt x="1105585" y="221894"/>
                  </a:lnTo>
                  <a:lnTo>
                    <a:pt x="1105052" y="222732"/>
                  </a:lnTo>
                  <a:lnTo>
                    <a:pt x="1105890" y="222199"/>
                  </a:lnTo>
                  <a:lnTo>
                    <a:pt x="1106805" y="221665"/>
                  </a:lnTo>
                  <a:lnTo>
                    <a:pt x="1107109" y="220980"/>
                  </a:lnTo>
                  <a:close/>
                </a:path>
                <a:path w="1243329" h="223519">
                  <a:moveTo>
                    <a:pt x="1238935" y="167640"/>
                  </a:moveTo>
                  <a:lnTo>
                    <a:pt x="1238097" y="167640"/>
                  </a:lnTo>
                  <a:lnTo>
                    <a:pt x="1237716" y="168021"/>
                  </a:lnTo>
                  <a:lnTo>
                    <a:pt x="1237411" y="168554"/>
                  </a:lnTo>
                  <a:lnTo>
                    <a:pt x="1236878" y="169392"/>
                  </a:lnTo>
                  <a:lnTo>
                    <a:pt x="1237716" y="168859"/>
                  </a:lnTo>
                  <a:lnTo>
                    <a:pt x="1238631" y="168325"/>
                  </a:lnTo>
                  <a:lnTo>
                    <a:pt x="1238935" y="167640"/>
                  </a:lnTo>
                  <a:close/>
                </a:path>
                <a:path w="1243329" h="223519">
                  <a:moveTo>
                    <a:pt x="1242745" y="173736"/>
                  </a:moveTo>
                  <a:lnTo>
                    <a:pt x="1241983" y="173736"/>
                  </a:lnTo>
                  <a:lnTo>
                    <a:pt x="1241374" y="174345"/>
                  </a:lnTo>
                  <a:lnTo>
                    <a:pt x="1240840" y="175031"/>
                  </a:lnTo>
                  <a:lnTo>
                    <a:pt x="1239774" y="176403"/>
                  </a:lnTo>
                  <a:lnTo>
                    <a:pt x="1241145" y="175336"/>
                  </a:lnTo>
                  <a:lnTo>
                    <a:pt x="1242364" y="174345"/>
                  </a:lnTo>
                  <a:lnTo>
                    <a:pt x="1242745" y="17373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hlinkClick r:id="rId10"/>
            </p:cNvPr>
            <p:cNvSpPr/>
            <p:nvPr/>
          </p:nvSpPr>
          <p:spPr>
            <a:xfrm>
              <a:off x="4972685" y="2546121"/>
              <a:ext cx="172085" cy="222250"/>
            </a:xfrm>
            <a:custGeom>
              <a:avLst/>
              <a:gdLst/>
              <a:ahLst/>
              <a:cxnLst/>
              <a:rect l="l" t="t" r="r" b="b"/>
              <a:pathLst>
                <a:path w="172085" h="222250">
                  <a:moveTo>
                    <a:pt x="1371" y="221742"/>
                  </a:moveTo>
                  <a:lnTo>
                    <a:pt x="1295" y="221361"/>
                  </a:lnTo>
                  <a:lnTo>
                    <a:pt x="1066" y="220980"/>
                  </a:lnTo>
                  <a:lnTo>
                    <a:pt x="838" y="220522"/>
                  </a:lnTo>
                  <a:lnTo>
                    <a:pt x="457" y="220218"/>
                  </a:lnTo>
                  <a:lnTo>
                    <a:pt x="0" y="220218"/>
                  </a:lnTo>
                  <a:lnTo>
                    <a:pt x="76" y="220522"/>
                  </a:lnTo>
                  <a:lnTo>
                    <a:pt x="304" y="220980"/>
                  </a:lnTo>
                  <a:lnTo>
                    <a:pt x="533" y="221361"/>
                  </a:lnTo>
                  <a:lnTo>
                    <a:pt x="914" y="221742"/>
                  </a:lnTo>
                  <a:lnTo>
                    <a:pt x="1371" y="221742"/>
                  </a:lnTo>
                  <a:close/>
                </a:path>
                <a:path w="172085" h="222250">
                  <a:moveTo>
                    <a:pt x="44424" y="3810"/>
                  </a:moveTo>
                  <a:lnTo>
                    <a:pt x="43586" y="3810"/>
                  </a:lnTo>
                  <a:lnTo>
                    <a:pt x="43205" y="4191"/>
                  </a:lnTo>
                  <a:lnTo>
                    <a:pt x="42900" y="4724"/>
                  </a:lnTo>
                  <a:lnTo>
                    <a:pt x="42367" y="5562"/>
                  </a:lnTo>
                  <a:lnTo>
                    <a:pt x="43205" y="5029"/>
                  </a:lnTo>
                  <a:lnTo>
                    <a:pt x="44119" y="4495"/>
                  </a:lnTo>
                  <a:lnTo>
                    <a:pt x="44424" y="3810"/>
                  </a:lnTo>
                  <a:close/>
                </a:path>
                <a:path w="172085" h="222250">
                  <a:moveTo>
                    <a:pt x="172059" y="1524"/>
                  </a:moveTo>
                  <a:lnTo>
                    <a:pt x="171983" y="1143"/>
                  </a:lnTo>
                  <a:lnTo>
                    <a:pt x="171754" y="762"/>
                  </a:lnTo>
                  <a:lnTo>
                    <a:pt x="171526" y="304"/>
                  </a:lnTo>
                  <a:lnTo>
                    <a:pt x="171145" y="0"/>
                  </a:lnTo>
                  <a:lnTo>
                    <a:pt x="170688" y="0"/>
                  </a:lnTo>
                  <a:lnTo>
                    <a:pt x="170764" y="304"/>
                  </a:lnTo>
                  <a:lnTo>
                    <a:pt x="170992" y="762"/>
                  </a:lnTo>
                  <a:lnTo>
                    <a:pt x="171221" y="1143"/>
                  </a:lnTo>
                  <a:lnTo>
                    <a:pt x="171602" y="1524"/>
                  </a:lnTo>
                  <a:lnTo>
                    <a:pt x="172059" y="1524"/>
                  </a:lnTo>
                  <a:close/>
                </a:path>
              </a:pathLst>
            </a:custGeom>
            <a:solidFill>
              <a:srgbClr val="FF8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06502" y="29705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457" y="0"/>
                  </a:move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hlinkClick r:id="rId10"/>
            </p:cNvPr>
            <p:cNvSpPr/>
            <p:nvPr/>
          </p:nvSpPr>
          <p:spPr>
            <a:xfrm>
              <a:off x="4661027" y="2946171"/>
              <a:ext cx="962025" cy="55244"/>
            </a:xfrm>
            <a:custGeom>
              <a:avLst/>
              <a:gdLst/>
              <a:ahLst/>
              <a:cxnLst/>
              <a:rect l="l" t="t" r="r" b="b"/>
              <a:pathLst>
                <a:path w="962025" h="55244">
                  <a:moveTo>
                    <a:pt x="1371" y="54864"/>
                  </a:moveTo>
                  <a:lnTo>
                    <a:pt x="1295" y="54483"/>
                  </a:lnTo>
                  <a:lnTo>
                    <a:pt x="1066" y="54102"/>
                  </a:lnTo>
                  <a:lnTo>
                    <a:pt x="838" y="53644"/>
                  </a:lnTo>
                  <a:lnTo>
                    <a:pt x="457" y="53340"/>
                  </a:lnTo>
                  <a:lnTo>
                    <a:pt x="0" y="53340"/>
                  </a:lnTo>
                  <a:lnTo>
                    <a:pt x="76" y="53644"/>
                  </a:lnTo>
                  <a:lnTo>
                    <a:pt x="304" y="54102"/>
                  </a:lnTo>
                  <a:lnTo>
                    <a:pt x="533" y="54483"/>
                  </a:lnTo>
                  <a:lnTo>
                    <a:pt x="914" y="54864"/>
                  </a:lnTo>
                  <a:lnTo>
                    <a:pt x="1371" y="54864"/>
                  </a:lnTo>
                  <a:close/>
                </a:path>
                <a:path w="962025" h="55244">
                  <a:moveTo>
                    <a:pt x="405231" y="52578"/>
                  </a:moveTo>
                  <a:lnTo>
                    <a:pt x="405155" y="52197"/>
                  </a:lnTo>
                  <a:lnTo>
                    <a:pt x="404926" y="51816"/>
                  </a:lnTo>
                  <a:lnTo>
                    <a:pt x="404698" y="51358"/>
                  </a:lnTo>
                  <a:lnTo>
                    <a:pt x="404317" y="51054"/>
                  </a:lnTo>
                  <a:lnTo>
                    <a:pt x="403860" y="51054"/>
                  </a:lnTo>
                  <a:lnTo>
                    <a:pt x="403936" y="51358"/>
                  </a:lnTo>
                  <a:lnTo>
                    <a:pt x="404164" y="51816"/>
                  </a:lnTo>
                  <a:lnTo>
                    <a:pt x="404393" y="52197"/>
                  </a:lnTo>
                  <a:lnTo>
                    <a:pt x="404774" y="52578"/>
                  </a:lnTo>
                  <a:lnTo>
                    <a:pt x="405231" y="52578"/>
                  </a:lnTo>
                  <a:close/>
                </a:path>
                <a:path w="962025" h="55244">
                  <a:moveTo>
                    <a:pt x="744702" y="0"/>
                  </a:moveTo>
                  <a:lnTo>
                    <a:pt x="743864" y="0"/>
                  </a:lnTo>
                  <a:lnTo>
                    <a:pt x="743483" y="381"/>
                  </a:lnTo>
                  <a:lnTo>
                    <a:pt x="743178" y="914"/>
                  </a:lnTo>
                  <a:lnTo>
                    <a:pt x="742645" y="1752"/>
                  </a:lnTo>
                  <a:lnTo>
                    <a:pt x="743483" y="1219"/>
                  </a:lnTo>
                  <a:lnTo>
                    <a:pt x="744397" y="685"/>
                  </a:lnTo>
                  <a:lnTo>
                    <a:pt x="744702" y="0"/>
                  </a:lnTo>
                  <a:close/>
                </a:path>
                <a:path w="962025" h="55244">
                  <a:moveTo>
                    <a:pt x="961491" y="52578"/>
                  </a:moveTo>
                  <a:lnTo>
                    <a:pt x="961415" y="52197"/>
                  </a:lnTo>
                  <a:lnTo>
                    <a:pt x="961186" y="51816"/>
                  </a:lnTo>
                  <a:lnTo>
                    <a:pt x="960958" y="51358"/>
                  </a:lnTo>
                  <a:lnTo>
                    <a:pt x="960577" y="51054"/>
                  </a:lnTo>
                  <a:lnTo>
                    <a:pt x="960120" y="51054"/>
                  </a:lnTo>
                  <a:lnTo>
                    <a:pt x="960196" y="51358"/>
                  </a:lnTo>
                  <a:lnTo>
                    <a:pt x="960424" y="51816"/>
                  </a:lnTo>
                  <a:lnTo>
                    <a:pt x="960653" y="52197"/>
                  </a:lnTo>
                  <a:lnTo>
                    <a:pt x="961034" y="52578"/>
                  </a:lnTo>
                  <a:lnTo>
                    <a:pt x="961491" y="52578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61789" y="3000273"/>
              <a:ext cx="1152525" cy="1905"/>
            </a:xfrm>
            <a:custGeom>
              <a:avLst/>
              <a:gdLst/>
              <a:ahLst/>
              <a:cxnLst/>
              <a:rect l="l" t="t" r="r" b="b"/>
              <a:pathLst>
                <a:path w="1152525" h="1905">
                  <a:moveTo>
                    <a:pt x="1371" y="1524"/>
                  </a:move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close/>
                </a:path>
                <a:path w="1152525" h="1905">
                  <a:moveTo>
                    <a:pt x="1151991" y="1524"/>
                  </a:moveTo>
                  <a:lnTo>
                    <a:pt x="1151915" y="1143"/>
                  </a:lnTo>
                  <a:lnTo>
                    <a:pt x="1151686" y="762"/>
                  </a:lnTo>
                  <a:lnTo>
                    <a:pt x="1151458" y="304"/>
                  </a:lnTo>
                  <a:lnTo>
                    <a:pt x="1151077" y="0"/>
                  </a:lnTo>
                  <a:lnTo>
                    <a:pt x="1150620" y="0"/>
                  </a:lnTo>
                  <a:lnTo>
                    <a:pt x="1150696" y="304"/>
                  </a:lnTo>
                  <a:lnTo>
                    <a:pt x="1150924" y="762"/>
                  </a:lnTo>
                  <a:lnTo>
                    <a:pt x="1151153" y="1143"/>
                  </a:lnTo>
                  <a:lnTo>
                    <a:pt x="1151534" y="1524"/>
                  </a:lnTo>
                  <a:lnTo>
                    <a:pt x="1151991" y="1524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62407" y="30002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219" y="0"/>
                  </a:lnTo>
                  <a:lnTo>
                    <a:pt x="838" y="381"/>
                  </a:lnTo>
                  <a:lnTo>
                    <a:pt x="533" y="914"/>
                  </a:lnTo>
                  <a:lnTo>
                    <a:pt x="0" y="1752"/>
                  </a:lnTo>
                  <a:lnTo>
                    <a:pt x="838" y="1219"/>
                  </a:lnTo>
                  <a:lnTo>
                    <a:pt x="1752" y="68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9_f_x00e9_rentdudocument xmlns="c429a852-fddb-4a0b-a7bf-db92ea0f22f3">
      <UserInfo>
        <DisplayName/>
        <AccountId xsi:nil="true"/>
        <AccountType/>
      </UserInfo>
    </R_x00e9_f_x00e9_rentdudocument>
    <Expiration xmlns="c429a852-fddb-4a0b-a7bf-db92ea0f22f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232106CA738499EE0952295A5FC76" ma:contentTypeVersion="9" ma:contentTypeDescription="Crée un document." ma:contentTypeScope="" ma:versionID="0935888ea1a03f6f2403dceb2460c847">
  <xsd:schema xmlns:xsd="http://www.w3.org/2001/XMLSchema" xmlns:xs="http://www.w3.org/2001/XMLSchema" xmlns:p="http://schemas.microsoft.com/office/2006/metadata/properties" xmlns:ns2="c429a852-fddb-4a0b-a7bf-db92ea0f22f3" targetNamespace="http://schemas.microsoft.com/office/2006/metadata/properties" ma:root="true" ma:fieldsID="8c423bda2fc2fb96a8588ba3d4b8967e" ns2:_="">
    <xsd:import namespace="c429a852-fddb-4a0b-a7bf-db92ea0f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9_f_x00e9_rentdudocument" minOccurs="0"/>
                <xsd:element ref="ns2:Expiration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9a852-fddb-4a0b-a7bf-db92ea0f2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9_f_x00e9_rentdudocument" ma:index="11" nillable="true" ma:displayName="Référent du document" ma:format="Dropdown" ma:list="UserInfo" ma:SharePointGroup="0" ma:internalName="R_x00e9_f_x00e9_rentdudocumen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piration" ma:index="12" nillable="true" ma:displayName="Expiration" ma:format="DateOnly" ma:internalName="Expiration">
      <xsd:simpleType>
        <xsd:restriction base="dms:DateTim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71C25F-812A-48D7-AF6A-6686D10F2404}">
  <ds:schemaRefs>
    <ds:schemaRef ds:uri="a0a05e88-ff89-4eab-8e1e-8cd16f957c2f"/>
    <ds:schemaRef ds:uri="a2d10bd8-6c52-49d9-b725-0a3c0aa48603"/>
    <ds:schemaRef ds:uri="http://schemas.microsoft.com/office/2006/metadata/properties"/>
    <ds:schemaRef ds:uri="http://schemas.microsoft.com/office/infopath/2007/PartnerControls"/>
    <ds:schemaRef ds:uri="c429a852-fddb-4a0b-a7bf-db92ea0f22f3"/>
  </ds:schemaRefs>
</ds:datastoreItem>
</file>

<file path=customXml/itemProps2.xml><?xml version="1.0" encoding="utf-8"?>
<ds:datastoreItem xmlns:ds="http://schemas.openxmlformats.org/officeDocument/2006/customXml" ds:itemID="{20044063-C150-4F93-BDE9-04FC623D3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9a852-fddb-4a0b-a7bf-db92ea0f2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84B65F-4E94-45A5-BCA6-112B7C84DF8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723218b-398e-4712-b898-85bbb1c57f49}" enabled="1" method="Privileged" siteId="{80c03608-5f64-40bb-9c70-9394abe6011c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587</Words>
  <Application>Microsoft Office PowerPoint</Application>
  <PresentationFormat>Personnalisé</PresentationFormat>
  <Paragraphs>90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Aptos</vt:lpstr>
      <vt:lpstr>Calibri</vt:lpstr>
      <vt:lpstr>Montserrat</vt:lpstr>
      <vt:lpstr>Montserrat Black</vt:lpstr>
      <vt:lpstr>Montserrat ExtraBold</vt:lpstr>
      <vt:lpstr>Montserrat Light</vt:lpstr>
      <vt:lpstr>Montserrat SemiBold</vt:lpstr>
      <vt:lpstr>Times New Roman</vt:lpstr>
      <vt:lpstr>Wingdings 3</vt:lpstr>
      <vt:lpstr>Office Theme</vt:lpstr>
      <vt:lpstr>Présentation PowerPoint</vt:lpstr>
      <vt:lpstr>LES ATELIERS EMRG : COMMENT ÇA MARCHE ?</vt:lpstr>
      <vt:lpstr>S’ORIENTER</vt:lpstr>
      <vt:lpstr>SE PRÉPARER</vt:lpstr>
      <vt:lpstr>SE PRÉPARER</vt:lpstr>
      <vt:lpstr>Retrouvez-nous également dans nos espaces régionaux sous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PERRIN</dc:creator>
  <cp:lastModifiedBy>PERRIN Stephanie</cp:lastModifiedBy>
  <cp:revision>35</cp:revision>
  <dcterms:created xsi:type="dcterms:W3CDTF">2025-07-21T06:56:48Z</dcterms:created>
  <dcterms:modified xsi:type="dcterms:W3CDTF">2026-01-09T13:00:46Z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2025-07-09T00:00:00Z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2025-07-21T00:00:00Z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0x0101005EA232106CA738499EE0952295A5FC76</vt:lpwstr>
  </property>
  <property fmtid="{D5CDD505-2E9C-101B-9397-08002B2CF9AE}" pid="7" name="Order">
    <vt:r8>260600</vt:r8>
  </property>
  <property fmtid="{D5CDD505-2E9C-101B-9397-08002B2CF9AE}" pid="8" name="_ExtendedDescription">
    <vt:lpwstr/>
  </property>
  <property fmtid="{D5CDD505-2E9C-101B-9397-08002B2CF9AE}" pid="9" name="MediaServiceImageTags">
    <vt:lpwstr/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C0 - Public</vt:lpwstr>
  </property>
</Properties>
</file>