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</p:sldIdLst>
  <p:sldSz cx="5334000" cy="7562850"/>
  <p:notesSz cx="53340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CD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CC9346-8E1D-B90E-43B5-C91104B71D81}" v="123" dt="2026-01-08T10:02:21.364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2244" y="4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400050" y="2344483"/>
            <a:ext cx="453390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 i="0">
                <a:solidFill>
                  <a:srgbClr val="034EA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800100" y="4235196"/>
            <a:ext cx="373380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rgbClr val="00B3A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1" i="0">
                <a:solidFill>
                  <a:srgbClr val="034EA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500" b="1" i="0">
                <a:solidFill>
                  <a:srgbClr val="00B3A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1" i="0">
                <a:solidFill>
                  <a:srgbClr val="034EA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266700" y="1739455"/>
            <a:ext cx="232029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2747010" y="1739455"/>
            <a:ext cx="232029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900" b="1" i="0">
                <a:solidFill>
                  <a:srgbClr val="034EA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5299" y="273579"/>
            <a:ext cx="1548130" cy="3149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900" b="1" i="0">
                <a:solidFill>
                  <a:srgbClr val="034EA2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47300" y="1198007"/>
            <a:ext cx="4303395" cy="23755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500" b="1" i="0">
                <a:solidFill>
                  <a:srgbClr val="00B3AD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1813560" y="7033450"/>
            <a:ext cx="170688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266700" y="7033450"/>
            <a:ext cx="122682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3840480" y="7033450"/>
            <a:ext cx="122682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‹N°›</a:t>
            </a:fld>
            <a:endParaRPr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14DB6BB9-E122-302C-55B1-5368F4B2D6A2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2369312" y="7346950"/>
            <a:ext cx="620713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fr-FR" sz="1000">
                <a:solidFill>
                  <a:srgbClr val="317100">
                    <a:alpha val="50000"/>
                  </a:srgbClr>
                </a:solidFill>
                <a:latin typeface="Aptos" panose="020B0004020202020204" pitchFamily="34" charset="0"/>
              </a:rPr>
              <a:t>C0 - Public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4029227" y="6393497"/>
            <a:ext cx="671830" cy="299085"/>
          </a:xfrm>
          <a:custGeom>
            <a:avLst/>
            <a:gdLst/>
            <a:ahLst/>
            <a:cxnLst/>
            <a:rect l="l" t="t" r="r" b="b"/>
            <a:pathLst>
              <a:path w="671829" h="299084">
                <a:moveTo>
                  <a:pt x="445833" y="208076"/>
                </a:moveTo>
                <a:lnTo>
                  <a:pt x="115658" y="297510"/>
                </a:lnTo>
                <a:lnTo>
                  <a:pt x="354507" y="293065"/>
                </a:lnTo>
                <a:lnTo>
                  <a:pt x="372338" y="290398"/>
                </a:lnTo>
                <a:lnTo>
                  <a:pt x="389890" y="283337"/>
                </a:lnTo>
                <a:lnTo>
                  <a:pt x="405434" y="272313"/>
                </a:lnTo>
                <a:lnTo>
                  <a:pt x="417195" y="257797"/>
                </a:lnTo>
                <a:lnTo>
                  <a:pt x="445833" y="208076"/>
                </a:lnTo>
                <a:close/>
              </a:path>
              <a:path w="671829" h="299084">
                <a:moveTo>
                  <a:pt x="545338" y="27597"/>
                </a:moveTo>
                <a:lnTo>
                  <a:pt x="541820" y="13944"/>
                </a:lnTo>
                <a:lnTo>
                  <a:pt x="532422" y="3898"/>
                </a:lnTo>
                <a:lnTo>
                  <a:pt x="518807" y="0"/>
                </a:lnTo>
                <a:lnTo>
                  <a:pt x="150279" y="0"/>
                </a:lnTo>
                <a:lnTo>
                  <a:pt x="149098" y="6045"/>
                </a:lnTo>
                <a:lnTo>
                  <a:pt x="153657" y="8115"/>
                </a:lnTo>
                <a:lnTo>
                  <a:pt x="299491" y="74409"/>
                </a:lnTo>
                <a:lnTo>
                  <a:pt x="522859" y="74409"/>
                </a:lnTo>
                <a:lnTo>
                  <a:pt x="541337" y="42329"/>
                </a:lnTo>
                <a:lnTo>
                  <a:pt x="545338" y="27597"/>
                </a:lnTo>
                <a:close/>
              </a:path>
              <a:path w="671829" h="299084">
                <a:moveTo>
                  <a:pt x="671601" y="106159"/>
                </a:moveTo>
                <a:lnTo>
                  <a:pt x="667537" y="102857"/>
                </a:lnTo>
                <a:lnTo>
                  <a:pt x="299491" y="102857"/>
                </a:lnTo>
                <a:lnTo>
                  <a:pt x="3606" y="290118"/>
                </a:lnTo>
                <a:lnTo>
                  <a:pt x="0" y="292989"/>
                </a:lnTo>
                <a:lnTo>
                  <a:pt x="3009" y="298526"/>
                </a:lnTo>
                <a:lnTo>
                  <a:pt x="668629" y="118249"/>
                </a:lnTo>
                <a:lnTo>
                  <a:pt x="671601" y="115417"/>
                </a:lnTo>
                <a:lnTo>
                  <a:pt x="671601" y="106159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3875023" y="6794807"/>
            <a:ext cx="175895" cy="141605"/>
          </a:xfrm>
          <a:custGeom>
            <a:avLst/>
            <a:gdLst/>
            <a:ahLst/>
            <a:cxnLst/>
            <a:rect l="l" t="t" r="r" b="b"/>
            <a:pathLst>
              <a:path w="175895" h="141604">
                <a:moveTo>
                  <a:pt x="102133" y="0"/>
                </a:moveTo>
                <a:lnTo>
                  <a:pt x="73215" y="0"/>
                </a:lnTo>
                <a:lnTo>
                  <a:pt x="0" y="141224"/>
                </a:lnTo>
                <a:lnTo>
                  <a:pt x="30518" y="141224"/>
                </a:lnTo>
                <a:lnTo>
                  <a:pt x="43624" y="115252"/>
                </a:lnTo>
                <a:lnTo>
                  <a:pt x="161894" y="115252"/>
                </a:lnTo>
                <a:lnTo>
                  <a:pt x="148783" y="89966"/>
                </a:lnTo>
                <a:lnTo>
                  <a:pt x="56387" y="89966"/>
                </a:lnTo>
                <a:lnTo>
                  <a:pt x="87452" y="28435"/>
                </a:lnTo>
                <a:lnTo>
                  <a:pt x="116877" y="28435"/>
                </a:lnTo>
                <a:lnTo>
                  <a:pt x="102133" y="0"/>
                </a:lnTo>
                <a:close/>
              </a:path>
              <a:path w="175895" h="141604">
                <a:moveTo>
                  <a:pt x="161894" y="115252"/>
                </a:moveTo>
                <a:lnTo>
                  <a:pt x="131305" y="115252"/>
                </a:lnTo>
                <a:lnTo>
                  <a:pt x="144132" y="140677"/>
                </a:lnTo>
                <a:lnTo>
                  <a:pt x="148056" y="141224"/>
                </a:lnTo>
                <a:lnTo>
                  <a:pt x="175361" y="141224"/>
                </a:lnTo>
                <a:lnTo>
                  <a:pt x="161894" y="115252"/>
                </a:lnTo>
                <a:close/>
              </a:path>
              <a:path w="175895" h="141604">
                <a:moveTo>
                  <a:pt x="116877" y="28435"/>
                </a:moveTo>
                <a:lnTo>
                  <a:pt x="87452" y="28435"/>
                </a:lnTo>
                <a:lnTo>
                  <a:pt x="118529" y="89966"/>
                </a:lnTo>
                <a:lnTo>
                  <a:pt x="148783" y="89966"/>
                </a:lnTo>
                <a:lnTo>
                  <a:pt x="116877" y="28435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4106722" y="6793369"/>
            <a:ext cx="461009" cy="146050"/>
          </a:xfrm>
          <a:custGeom>
            <a:avLst/>
            <a:gdLst/>
            <a:ahLst/>
            <a:cxnLst/>
            <a:rect l="l" t="t" r="r" b="b"/>
            <a:pathLst>
              <a:path w="461010" h="146050">
                <a:moveTo>
                  <a:pt x="129743" y="49707"/>
                </a:moveTo>
                <a:lnTo>
                  <a:pt x="107086" y="11099"/>
                </a:lnTo>
                <a:lnTo>
                  <a:pt x="100609" y="8737"/>
                </a:lnTo>
                <a:lnTo>
                  <a:pt x="100609" y="55981"/>
                </a:lnTo>
                <a:lnTo>
                  <a:pt x="98463" y="61645"/>
                </a:lnTo>
                <a:lnTo>
                  <a:pt x="94373" y="65773"/>
                </a:lnTo>
                <a:lnTo>
                  <a:pt x="86347" y="70993"/>
                </a:lnTo>
                <a:lnTo>
                  <a:pt x="75996" y="73825"/>
                </a:lnTo>
                <a:lnTo>
                  <a:pt x="65951" y="74790"/>
                </a:lnTo>
                <a:lnTo>
                  <a:pt x="75488" y="74790"/>
                </a:lnTo>
                <a:lnTo>
                  <a:pt x="50660" y="75209"/>
                </a:lnTo>
                <a:lnTo>
                  <a:pt x="40665" y="75209"/>
                </a:lnTo>
                <a:lnTo>
                  <a:pt x="19189" y="74790"/>
                </a:lnTo>
                <a:lnTo>
                  <a:pt x="28333" y="74790"/>
                </a:lnTo>
                <a:lnTo>
                  <a:pt x="28333" y="27952"/>
                </a:lnTo>
                <a:lnTo>
                  <a:pt x="66332" y="27952"/>
                </a:lnTo>
                <a:lnTo>
                  <a:pt x="78397" y="29095"/>
                </a:lnTo>
                <a:lnTo>
                  <a:pt x="87985" y="31915"/>
                </a:lnTo>
                <a:lnTo>
                  <a:pt x="95491" y="37122"/>
                </a:lnTo>
                <a:lnTo>
                  <a:pt x="98653" y="40728"/>
                </a:lnTo>
                <a:lnTo>
                  <a:pt x="100368" y="45389"/>
                </a:lnTo>
                <a:lnTo>
                  <a:pt x="100291" y="50177"/>
                </a:lnTo>
                <a:lnTo>
                  <a:pt x="100609" y="55981"/>
                </a:lnTo>
                <a:lnTo>
                  <a:pt x="100609" y="8737"/>
                </a:lnTo>
                <a:lnTo>
                  <a:pt x="92316" y="5702"/>
                </a:lnTo>
                <a:lnTo>
                  <a:pt x="74091" y="2755"/>
                </a:lnTo>
                <a:lnTo>
                  <a:pt x="74701" y="2755"/>
                </a:lnTo>
                <a:lnTo>
                  <a:pt x="53898" y="1892"/>
                </a:lnTo>
                <a:lnTo>
                  <a:pt x="38608" y="1892"/>
                </a:lnTo>
                <a:lnTo>
                  <a:pt x="0" y="2755"/>
                </a:lnTo>
                <a:lnTo>
                  <a:pt x="0" y="142671"/>
                </a:lnTo>
                <a:lnTo>
                  <a:pt x="28333" y="142671"/>
                </a:lnTo>
                <a:lnTo>
                  <a:pt x="28333" y="100965"/>
                </a:lnTo>
                <a:lnTo>
                  <a:pt x="35585" y="100965"/>
                </a:lnTo>
                <a:lnTo>
                  <a:pt x="47053" y="101117"/>
                </a:lnTo>
                <a:lnTo>
                  <a:pt x="53200" y="101117"/>
                </a:lnTo>
                <a:lnTo>
                  <a:pt x="55206" y="100965"/>
                </a:lnTo>
                <a:lnTo>
                  <a:pt x="84137" y="98767"/>
                </a:lnTo>
                <a:lnTo>
                  <a:pt x="108343" y="90563"/>
                </a:lnTo>
                <a:lnTo>
                  <a:pt x="123685" y="75209"/>
                </a:lnTo>
                <a:lnTo>
                  <a:pt x="124104" y="74790"/>
                </a:lnTo>
                <a:lnTo>
                  <a:pt x="129641" y="50177"/>
                </a:lnTo>
                <a:lnTo>
                  <a:pt x="129743" y="49707"/>
                </a:lnTo>
                <a:close/>
              </a:path>
              <a:path w="461010" h="146050">
                <a:moveTo>
                  <a:pt x="314007" y="72707"/>
                </a:moveTo>
                <a:lnTo>
                  <a:pt x="308241" y="44437"/>
                </a:lnTo>
                <a:lnTo>
                  <a:pt x="294563" y="25438"/>
                </a:lnTo>
                <a:lnTo>
                  <a:pt x="291604" y="21323"/>
                </a:lnTo>
                <a:lnTo>
                  <a:pt x="284492" y="17157"/>
                </a:lnTo>
                <a:lnTo>
                  <a:pt x="284492" y="72707"/>
                </a:lnTo>
                <a:lnTo>
                  <a:pt x="280403" y="92189"/>
                </a:lnTo>
                <a:lnTo>
                  <a:pt x="269011" y="107086"/>
                </a:lnTo>
                <a:lnTo>
                  <a:pt x="251599" y="116624"/>
                </a:lnTo>
                <a:lnTo>
                  <a:pt x="229450" y="119976"/>
                </a:lnTo>
                <a:lnTo>
                  <a:pt x="207289" y="116624"/>
                </a:lnTo>
                <a:lnTo>
                  <a:pt x="189877" y="107086"/>
                </a:lnTo>
                <a:lnTo>
                  <a:pt x="178498" y="92189"/>
                </a:lnTo>
                <a:lnTo>
                  <a:pt x="174421" y="72707"/>
                </a:lnTo>
                <a:lnTo>
                  <a:pt x="178498" y="53238"/>
                </a:lnTo>
                <a:lnTo>
                  <a:pt x="189890" y="38328"/>
                </a:lnTo>
                <a:lnTo>
                  <a:pt x="207302" y="28803"/>
                </a:lnTo>
                <a:lnTo>
                  <a:pt x="229450" y="25438"/>
                </a:lnTo>
                <a:lnTo>
                  <a:pt x="251612" y="28803"/>
                </a:lnTo>
                <a:lnTo>
                  <a:pt x="269024" y="38328"/>
                </a:lnTo>
                <a:lnTo>
                  <a:pt x="280403" y="53238"/>
                </a:lnTo>
                <a:lnTo>
                  <a:pt x="284492" y="72707"/>
                </a:lnTo>
                <a:lnTo>
                  <a:pt x="284492" y="17157"/>
                </a:lnTo>
                <a:lnTo>
                  <a:pt x="265023" y="5727"/>
                </a:lnTo>
                <a:lnTo>
                  <a:pt x="229450" y="0"/>
                </a:lnTo>
                <a:lnTo>
                  <a:pt x="193878" y="5727"/>
                </a:lnTo>
                <a:lnTo>
                  <a:pt x="167297" y="21323"/>
                </a:lnTo>
                <a:lnTo>
                  <a:pt x="150660" y="44437"/>
                </a:lnTo>
                <a:lnTo>
                  <a:pt x="144907" y="72707"/>
                </a:lnTo>
                <a:lnTo>
                  <a:pt x="150660" y="100990"/>
                </a:lnTo>
                <a:lnTo>
                  <a:pt x="167297" y="124104"/>
                </a:lnTo>
                <a:lnTo>
                  <a:pt x="193878" y="139700"/>
                </a:lnTo>
                <a:lnTo>
                  <a:pt x="229450" y="145415"/>
                </a:lnTo>
                <a:lnTo>
                  <a:pt x="265023" y="139700"/>
                </a:lnTo>
                <a:lnTo>
                  <a:pt x="291604" y="124104"/>
                </a:lnTo>
                <a:lnTo>
                  <a:pt x="294563" y="119976"/>
                </a:lnTo>
                <a:lnTo>
                  <a:pt x="308241" y="100990"/>
                </a:lnTo>
                <a:lnTo>
                  <a:pt x="314007" y="72707"/>
                </a:lnTo>
                <a:close/>
              </a:path>
              <a:path w="461010" h="146050">
                <a:moveTo>
                  <a:pt x="460438" y="101536"/>
                </a:moveTo>
                <a:lnTo>
                  <a:pt x="445439" y="74777"/>
                </a:lnTo>
                <a:lnTo>
                  <a:pt x="412432" y="62382"/>
                </a:lnTo>
                <a:lnTo>
                  <a:pt x="379412" y="54254"/>
                </a:lnTo>
                <a:lnTo>
                  <a:pt x="364413" y="40309"/>
                </a:lnTo>
                <a:lnTo>
                  <a:pt x="367169" y="32931"/>
                </a:lnTo>
                <a:lnTo>
                  <a:pt x="374510" y="27813"/>
                </a:lnTo>
                <a:lnTo>
                  <a:pt x="385076" y="24841"/>
                </a:lnTo>
                <a:lnTo>
                  <a:pt x="397484" y="23888"/>
                </a:lnTo>
                <a:lnTo>
                  <a:pt x="409740" y="24930"/>
                </a:lnTo>
                <a:lnTo>
                  <a:pt x="421665" y="27660"/>
                </a:lnTo>
                <a:lnTo>
                  <a:pt x="433095" y="32042"/>
                </a:lnTo>
                <a:lnTo>
                  <a:pt x="443839" y="38023"/>
                </a:lnTo>
                <a:lnTo>
                  <a:pt x="457174" y="15684"/>
                </a:lnTo>
                <a:lnTo>
                  <a:pt x="444093" y="9182"/>
                </a:lnTo>
                <a:lnTo>
                  <a:pt x="428891" y="4241"/>
                </a:lnTo>
                <a:lnTo>
                  <a:pt x="413029" y="1104"/>
                </a:lnTo>
                <a:lnTo>
                  <a:pt x="397979" y="0"/>
                </a:lnTo>
                <a:lnTo>
                  <a:pt x="373049" y="3327"/>
                </a:lnTo>
                <a:lnTo>
                  <a:pt x="352882" y="12598"/>
                </a:lnTo>
                <a:lnTo>
                  <a:pt x="339394" y="26758"/>
                </a:lnTo>
                <a:lnTo>
                  <a:pt x="334467" y="44716"/>
                </a:lnTo>
                <a:lnTo>
                  <a:pt x="349542" y="70650"/>
                </a:lnTo>
                <a:lnTo>
                  <a:pt x="382701" y="82130"/>
                </a:lnTo>
                <a:lnTo>
                  <a:pt x="415848" y="89877"/>
                </a:lnTo>
                <a:lnTo>
                  <a:pt x="430923" y="104622"/>
                </a:lnTo>
                <a:lnTo>
                  <a:pt x="427926" y="112268"/>
                </a:lnTo>
                <a:lnTo>
                  <a:pt x="420217" y="117538"/>
                </a:lnTo>
                <a:lnTo>
                  <a:pt x="409676" y="120573"/>
                </a:lnTo>
                <a:lnTo>
                  <a:pt x="398208" y="121551"/>
                </a:lnTo>
                <a:lnTo>
                  <a:pt x="383247" y="120319"/>
                </a:lnTo>
                <a:lnTo>
                  <a:pt x="368706" y="116916"/>
                </a:lnTo>
                <a:lnTo>
                  <a:pt x="354825" y="111417"/>
                </a:lnTo>
                <a:lnTo>
                  <a:pt x="341833" y="103886"/>
                </a:lnTo>
                <a:lnTo>
                  <a:pt x="327329" y="125463"/>
                </a:lnTo>
                <a:lnTo>
                  <a:pt x="342265" y="133629"/>
                </a:lnTo>
                <a:lnTo>
                  <a:pt x="359676" y="139928"/>
                </a:lnTo>
                <a:lnTo>
                  <a:pt x="378015" y="143992"/>
                </a:lnTo>
                <a:lnTo>
                  <a:pt x="395732" y="145427"/>
                </a:lnTo>
                <a:lnTo>
                  <a:pt x="420700" y="142430"/>
                </a:lnTo>
                <a:lnTo>
                  <a:pt x="441299" y="133781"/>
                </a:lnTo>
                <a:lnTo>
                  <a:pt x="455282" y="119976"/>
                </a:lnTo>
                <a:lnTo>
                  <a:pt x="460438" y="101536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4577308" y="6796023"/>
            <a:ext cx="277495" cy="140335"/>
          </a:xfrm>
          <a:custGeom>
            <a:avLst/>
            <a:gdLst/>
            <a:ahLst/>
            <a:cxnLst/>
            <a:rect l="l" t="t" r="r" b="b"/>
            <a:pathLst>
              <a:path w="277495" h="140334">
                <a:moveTo>
                  <a:pt x="135242" y="0"/>
                </a:moveTo>
                <a:lnTo>
                  <a:pt x="0" y="0"/>
                </a:lnTo>
                <a:lnTo>
                  <a:pt x="0" y="25400"/>
                </a:lnTo>
                <a:lnTo>
                  <a:pt x="52959" y="25400"/>
                </a:lnTo>
                <a:lnTo>
                  <a:pt x="52959" y="139700"/>
                </a:lnTo>
                <a:lnTo>
                  <a:pt x="81292" y="139700"/>
                </a:lnTo>
                <a:lnTo>
                  <a:pt x="81292" y="25400"/>
                </a:lnTo>
                <a:lnTo>
                  <a:pt x="135242" y="25400"/>
                </a:lnTo>
                <a:lnTo>
                  <a:pt x="135242" y="0"/>
                </a:lnTo>
                <a:close/>
              </a:path>
              <a:path w="277495" h="140334">
                <a:moveTo>
                  <a:pt x="277190" y="114109"/>
                </a:moveTo>
                <a:lnTo>
                  <a:pt x="181368" y="114109"/>
                </a:lnTo>
                <a:lnTo>
                  <a:pt x="181368" y="81546"/>
                </a:lnTo>
                <a:lnTo>
                  <a:pt x="266941" y="81546"/>
                </a:lnTo>
                <a:lnTo>
                  <a:pt x="266941" y="55651"/>
                </a:lnTo>
                <a:lnTo>
                  <a:pt x="181368" y="55651"/>
                </a:lnTo>
                <a:lnTo>
                  <a:pt x="181368" y="26009"/>
                </a:lnTo>
                <a:lnTo>
                  <a:pt x="274650" y="26009"/>
                </a:lnTo>
                <a:lnTo>
                  <a:pt x="274650" y="0"/>
                </a:lnTo>
                <a:lnTo>
                  <a:pt x="153035" y="0"/>
                </a:lnTo>
                <a:lnTo>
                  <a:pt x="153035" y="135775"/>
                </a:lnTo>
                <a:lnTo>
                  <a:pt x="156641" y="140017"/>
                </a:lnTo>
                <a:lnTo>
                  <a:pt x="277190" y="140017"/>
                </a:lnTo>
                <a:lnTo>
                  <a:pt x="277190" y="114109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763821" y="6796019"/>
            <a:ext cx="108585" cy="140335"/>
          </a:xfrm>
          <a:custGeom>
            <a:avLst/>
            <a:gdLst/>
            <a:ahLst/>
            <a:cxnLst/>
            <a:rect l="l" t="t" r="r" b="b"/>
            <a:pathLst>
              <a:path w="108585" h="140334">
                <a:moveTo>
                  <a:pt x="28321" y="0"/>
                </a:moveTo>
                <a:lnTo>
                  <a:pt x="0" y="0"/>
                </a:lnTo>
                <a:lnTo>
                  <a:pt x="0" y="135775"/>
                </a:lnTo>
                <a:lnTo>
                  <a:pt x="3606" y="140017"/>
                </a:lnTo>
                <a:lnTo>
                  <a:pt x="94754" y="140017"/>
                </a:lnTo>
                <a:lnTo>
                  <a:pt x="108191" y="114109"/>
                </a:lnTo>
                <a:lnTo>
                  <a:pt x="28321" y="114109"/>
                </a:lnTo>
                <a:lnTo>
                  <a:pt x="28321" y="0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4044313" y="7004602"/>
            <a:ext cx="530225" cy="73025"/>
            <a:chOff x="4044313" y="7004602"/>
            <a:chExt cx="530225" cy="73025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044313" y="7004982"/>
              <a:ext cx="77864" cy="7238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146283" y="7004602"/>
              <a:ext cx="169014" cy="7284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335895" y="7006032"/>
              <a:ext cx="68910" cy="71412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428900" y="7005435"/>
              <a:ext cx="145114" cy="70610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51130">
              <a:lnSpc>
                <a:spcPct val="100000"/>
              </a:lnSpc>
              <a:spcBef>
                <a:spcPts val="100"/>
              </a:spcBef>
            </a:pPr>
            <a:r>
              <a:rPr spc="65" dirty="0"/>
              <a:t>POUR</a:t>
            </a:r>
            <a:r>
              <a:rPr spc="35" dirty="0"/>
              <a:t> </a:t>
            </a:r>
            <a:r>
              <a:rPr dirty="0"/>
              <a:t>S’ORIENTER,</a:t>
            </a:r>
            <a:r>
              <a:rPr spc="40" dirty="0"/>
              <a:t> </a:t>
            </a:r>
            <a:r>
              <a:rPr dirty="0"/>
              <a:t>SE</a:t>
            </a:r>
            <a:r>
              <a:rPr spc="40" dirty="0"/>
              <a:t> </a:t>
            </a:r>
            <a:r>
              <a:rPr dirty="0"/>
              <a:t>PRÉPARER</a:t>
            </a:r>
            <a:r>
              <a:rPr spc="35" dirty="0"/>
              <a:t> </a:t>
            </a:r>
            <a:r>
              <a:rPr spc="-25" dirty="0"/>
              <a:t>ET </a:t>
            </a:r>
            <a:r>
              <a:rPr spc="75" dirty="0"/>
              <a:t>DONNER</a:t>
            </a:r>
            <a:r>
              <a:rPr spc="35" dirty="0"/>
              <a:t> </a:t>
            </a:r>
            <a:r>
              <a:rPr spc="65" dirty="0"/>
              <a:t>DE</a:t>
            </a:r>
            <a:r>
              <a:rPr spc="35" dirty="0"/>
              <a:t> </a:t>
            </a:r>
            <a:r>
              <a:rPr dirty="0"/>
              <a:t>L’ÉLAN</a:t>
            </a:r>
            <a:r>
              <a:rPr spc="35" dirty="0"/>
              <a:t> </a:t>
            </a:r>
            <a:r>
              <a:rPr spc="50" dirty="0"/>
              <a:t>À</a:t>
            </a:r>
            <a:r>
              <a:rPr spc="35" dirty="0"/>
              <a:t> </a:t>
            </a:r>
            <a:r>
              <a:rPr dirty="0"/>
              <a:t>VOTRE</a:t>
            </a:r>
            <a:r>
              <a:rPr spc="40" dirty="0"/>
              <a:t> </a:t>
            </a:r>
            <a:r>
              <a:rPr spc="-10" dirty="0"/>
              <a:t>ÉVOLUTION PROFESSIONNELLE</a:t>
            </a:r>
          </a:p>
          <a:p>
            <a:pPr marL="12700" marR="5080">
              <a:lnSpc>
                <a:spcPct val="100000"/>
              </a:lnSpc>
              <a:spcBef>
                <a:spcPts val="1290"/>
              </a:spcBef>
            </a:pPr>
            <a:r>
              <a:rPr sz="1000" b="0" dirty="0">
                <a:solidFill>
                  <a:srgbClr val="034EA2"/>
                </a:solidFill>
                <a:latin typeface="Arial"/>
                <a:cs typeface="Arial"/>
              </a:rPr>
              <a:t>Les</a:t>
            </a:r>
            <a:r>
              <a:rPr sz="1000" b="0" spc="45" dirty="0">
                <a:solidFill>
                  <a:srgbClr val="034EA2"/>
                </a:solidFill>
                <a:latin typeface="Arial"/>
                <a:cs typeface="Arial"/>
              </a:rPr>
              <a:t> ateliers </a:t>
            </a:r>
            <a:r>
              <a:rPr sz="1000" b="0" dirty="0">
                <a:solidFill>
                  <a:srgbClr val="034EA2"/>
                </a:solidFill>
                <a:latin typeface="Arial"/>
                <a:cs typeface="Arial"/>
              </a:rPr>
              <a:t>EMRG</a:t>
            </a:r>
            <a:r>
              <a:rPr sz="1000" b="0" spc="5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110" dirty="0">
                <a:solidFill>
                  <a:srgbClr val="034EA2"/>
                </a:solidFill>
                <a:latin typeface="Arial"/>
                <a:cs typeface="Arial"/>
              </a:rPr>
              <a:t>ont</a:t>
            </a:r>
            <a:r>
              <a:rPr sz="1000" b="0" spc="4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70" dirty="0">
                <a:solidFill>
                  <a:srgbClr val="034EA2"/>
                </a:solidFill>
                <a:latin typeface="Arial"/>
                <a:cs typeface="Arial"/>
              </a:rPr>
              <a:t>été</a:t>
            </a:r>
            <a:r>
              <a:rPr sz="1000" b="0" spc="5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dirty="0">
                <a:solidFill>
                  <a:srgbClr val="034EA2"/>
                </a:solidFill>
                <a:latin typeface="Arial"/>
                <a:cs typeface="Arial"/>
              </a:rPr>
              <a:t>créés</a:t>
            </a:r>
            <a:r>
              <a:rPr sz="1000" b="0" spc="4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90" dirty="0">
                <a:solidFill>
                  <a:srgbClr val="034EA2"/>
                </a:solidFill>
                <a:latin typeface="Arial"/>
                <a:cs typeface="Arial"/>
              </a:rPr>
              <a:t>pour</a:t>
            </a:r>
            <a:r>
              <a:rPr sz="1000" b="0" spc="5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dirty="0">
                <a:solidFill>
                  <a:srgbClr val="034EA2"/>
                </a:solidFill>
                <a:latin typeface="Arial"/>
                <a:cs typeface="Arial"/>
              </a:rPr>
              <a:t>vous</a:t>
            </a:r>
            <a:r>
              <a:rPr sz="1000" b="0" spc="4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85" dirty="0">
                <a:solidFill>
                  <a:srgbClr val="034EA2"/>
                </a:solidFill>
                <a:latin typeface="Arial"/>
                <a:cs typeface="Arial"/>
              </a:rPr>
              <a:t>accompagner</a:t>
            </a:r>
            <a:r>
              <a:rPr sz="1000" b="0" spc="5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65" dirty="0">
                <a:solidFill>
                  <a:srgbClr val="034EA2"/>
                </a:solidFill>
                <a:latin typeface="Arial"/>
                <a:cs typeface="Arial"/>
              </a:rPr>
              <a:t>dans</a:t>
            </a:r>
            <a:r>
              <a:rPr sz="1000" b="0" spc="4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50" dirty="0">
                <a:solidFill>
                  <a:srgbClr val="034EA2"/>
                </a:solidFill>
                <a:latin typeface="Arial"/>
                <a:cs typeface="Arial"/>
              </a:rPr>
              <a:t>votre </a:t>
            </a:r>
            <a:r>
              <a:rPr sz="1000" b="0" spc="75" dirty="0">
                <a:solidFill>
                  <a:srgbClr val="034EA2"/>
                </a:solidFill>
                <a:latin typeface="Arial"/>
                <a:cs typeface="Arial"/>
              </a:rPr>
              <a:t>évolution</a:t>
            </a:r>
            <a:r>
              <a:rPr sz="1000" b="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55" dirty="0">
                <a:solidFill>
                  <a:srgbClr val="034EA2"/>
                </a:solidFill>
                <a:latin typeface="Arial"/>
                <a:cs typeface="Arial"/>
              </a:rPr>
              <a:t>professionnelle</a:t>
            </a:r>
            <a:r>
              <a:rPr sz="1000" b="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105" dirty="0">
                <a:solidFill>
                  <a:srgbClr val="034EA2"/>
                </a:solidFill>
                <a:latin typeface="Arial"/>
                <a:cs typeface="Arial"/>
              </a:rPr>
              <a:t>tout</a:t>
            </a:r>
            <a:r>
              <a:rPr sz="1000" b="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75" dirty="0">
                <a:solidFill>
                  <a:srgbClr val="034EA2"/>
                </a:solidFill>
                <a:latin typeface="Arial"/>
                <a:cs typeface="Arial"/>
              </a:rPr>
              <a:t>au</a:t>
            </a:r>
            <a:r>
              <a:rPr sz="1000" b="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90" dirty="0">
                <a:solidFill>
                  <a:srgbClr val="034EA2"/>
                </a:solidFill>
                <a:latin typeface="Arial"/>
                <a:cs typeface="Arial"/>
              </a:rPr>
              <a:t>long</a:t>
            </a:r>
            <a:r>
              <a:rPr sz="1000" b="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85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1000" b="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60" dirty="0">
                <a:solidFill>
                  <a:srgbClr val="034EA2"/>
                </a:solidFill>
                <a:latin typeface="Arial"/>
                <a:cs typeface="Arial"/>
              </a:rPr>
              <a:t>votre</a:t>
            </a:r>
            <a:r>
              <a:rPr sz="1000" b="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60" dirty="0">
                <a:solidFill>
                  <a:srgbClr val="034EA2"/>
                </a:solidFill>
                <a:latin typeface="Arial"/>
                <a:cs typeface="Arial"/>
              </a:rPr>
              <a:t>parcours</a:t>
            </a:r>
            <a:r>
              <a:rPr sz="1000" b="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90" dirty="0">
                <a:solidFill>
                  <a:srgbClr val="034EA2"/>
                </a:solidFill>
                <a:latin typeface="Arial"/>
                <a:cs typeface="Arial"/>
              </a:rPr>
              <a:t>pour</a:t>
            </a:r>
            <a:r>
              <a:rPr sz="1000" b="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-50" dirty="0">
                <a:solidFill>
                  <a:srgbClr val="034EA2"/>
                </a:solidFill>
                <a:latin typeface="Arial"/>
                <a:cs typeface="Arial"/>
              </a:rPr>
              <a:t>:</a:t>
            </a:r>
            <a:endParaRPr sz="1000">
              <a:latin typeface="Arial"/>
              <a:cs typeface="Arial"/>
            </a:endParaRPr>
          </a:p>
          <a:p>
            <a:pPr marL="237490" indent="-71120">
              <a:lnSpc>
                <a:spcPct val="100000"/>
              </a:lnSpc>
              <a:spcBef>
                <a:spcPts val="1145"/>
              </a:spcBef>
              <a:buChar char="•"/>
              <a:tabLst>
                <a:tab pos="237490" algn="l"/>
              </a:tabLst>
            </a:pPr>
            <a:r>
              <a:rPr sz="1000" b="0" spc="50" dirty="0">
                <a:solidFill>
                  <a:srgbClr val="034EA2"/>
                </a:solidFill>
                <a:latin typeface="Arial"/>
                <a:cs typeface="Arial"/>
              </a:rPr>
              <a:t>vous</a:t>
            </a:r>
            <a:r>
              <a:rPr sz="1000" b="0" spc="1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spc="55" dirty="0">
                <a:solidFill>
                  <a:srgbClr val="034EA2"/>
                </a:solidFill>
              </a:rPr>
              <a:t>orienter</a:t>
            </a:r>
            <a:r>
              <a:rPr sz="1000" spc="15" dirty="0">
                <a:solidFill>
                  <a:srgbClr val="034EA2"/>
                </a:solidFill>
              </a:rPr>
              <a:t> </a:t>
            </a:r>
            <a:r>
              <a:rPr sz="1000" b="0" dirty="0">
                <a:solidFill>
                  <a:srgbClr val="034EA2"/>
                </a:solidFill>
                <a:latin typeface="Arial"/>
                <a:cs typeface="Arial"/>
              </a:rPr>
              <a:t>vers</a:t>
            </a:r>
            <a:r>
              <a:rPr sz="1000" b="0" spc="1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dirty="0">
                <a:solidFill>
                  <a:srgbClr val="034EA2"/>
                </a:solidFill>
                <a:latin typeface="Arial"/>
                <a:cs typeface="Arial"/>
              </a:rPr>
              <a:t>les</a:t>
            </a:r>
            <a:r>
              <a:rPr sz="1000" b="0" spc="1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75" dirty="0">
                <a:solidFill>
                  <a:srgbClr val="034EA2"/>
                </a:solidFill>
                <a:latin typeface="Arial"/>
                <a:cs typeface="Arial"/>
              </a:rPr>
              <a:t>métiers</a:t>
            </a:r>
            <a:r>
              <a:rPr sz="1000" b="0" spc="1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95" dirty="0">
                <a:solidFill>
                  <a:srgbClr val="034EA2"/>
                </a:solidFill>
                <a:latin typeface="Arial"/>
                <a:cs typeface="Arial"/>
              </a:rPr>
              <a:t>qui</a:t>
            </a:r>
            <a:r>
              <a:rPr sz="1000" b="0" spc="1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70" dirty="0">
                <a:solidFill>
                  <a:srgbClr val="034EA2"/>
                </a:solidFill>
                <a:latin typeface="Arial"/>
                <a:cs typeface="Arial"/>
              </a:rPr>
              <a:t>recrutent</a:t>
            </a:r>
            <a:endParaRPr sz="1000">
              <a:latin typeface="Arial"/>
              <a:cs typeface="Arial"/>
            </a:endParaRPr>
          </a:p>
          <a:p>
            <a:pPr marL="237490" indent="-71120">
              <a:lnSpc>
                <a:spcPct val="100000"/>
              </a:lnSpc>
              <a:buChar char="•"/>
              <a:tabLst>
                <a:tab pos="237490" algn="l"/>
              </a:tabLst>
            </a:pPr>
            <a:r>
              <a:rPr sz="1000" b="0" spc="50" dirty="0">
                <a:solidFill>
                  <a:srgbClr val="034EA2"/>
                </a:solidFill>
                <a:latin typeface="Arial"/>
                <a:cs typeface="Arial"/>
              </a:rPr>
              <a:t>vous</a:t>
            </a:r>
            <a:r>
              <a:rPr sz="1000" b="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spc="55" dirty="0">
                <a:solidFill>
                  <a:srgbClr val="034EA2"/>
                </a:solidFill>
              </a:rPr>
              <a:t>préparer</a:t>
            </a:r>
            <a:r>
              <a:rPr sz="1000" spc="-5" dirty="0">
                <a:solidFill>
                  <a:srgbClr val="034EA2"/>
                </a:solidFill>
              </a:rPr>
              <a:t> </a:t>
            </a:r>
            <a:r>
              <a:rPr sz="1000" b="0" dirty="0">
                <a:solidFill>
                  <a:srgbClr val="034EA2"/>
                </a:solidFill>
                <a:latin typeface="Arial"/>
                <a:cs typeface="Arial"/>
              </a:rPr>
              <a:t>à</a:t>
            </a:r>
            <a:r>
              <a:rPr sz="1000" b="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120" dirty="0">
                <a:solidFill>
                  <a:srgbClr val="034EA2"/>
                </a:solidFill>
                <a:latin typeface="Arial"/>
                <a:cs typeface="Arial"/>
              </a:rPr>
              <a:t>un</a:t>
            </a:r>
            <a:r>
              <a:rPr sz="1000" b="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75" dirty="0">
                <a:solidFill>
                  <a:srgbClr val="034EA2"/>
                </a:solidFill>
                <a:latin typeface="Arial"/>
                <a:cs typeface="Arial"/>
              </a:rPr>
              <a:t>nouveau</a:t>
            </a:r>
            <a:r>
              <a:rPr sz="1000" b="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45" dirty="0">
                <a:solidFill>
                  <a:srgbClr val="034EA2"/>
                </a:solidFill>
                <a:latin typeface="Arial"/>
                <a:cs typeface="Arial"/>
              </a:rPr>
              <a:t>poste</a:t>
            </a:r>
            <a:endParaRPr sz="1000">
              <a:latin typeface="Arial"/>
              <a:cs typeface="Arial"/>
            </a:endParaRPr>
          </a:p>
          <a:p>
            <a:pPr marL="237490" indent="-71120">
              <a:lnSpc>
                <a:spcPct val="100000"/>
              </a:lnSpc>
              <a:buChar char="•"/>
              <a:tabLst>
                <a:tab pos="237490" algn="l"/>
              </a:tabLst>
            </a:pPr>
            <a:r>
              <a:rPr sz="1000" b="0" spc="50" dirty="0">
                <a:solidFill>
                  <a:srgbClr val="034EA2"/>
                </a:solidFill>
                <a:latin typeface="Arial"/>
                <a:cs typeface="Arial"/>
              </a:rPr>
              <a:t>vous</a:t>
            </a:r>
            <a:r>
              <a:rPr sz="1000" b="0" spc="-1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spc="65" dirty="0">
                <a:solidFill>
                  <a:srgbClr val="034EA2"/>
                </a:solidFill>
              </a:rPr>
              <a:t>accompagner</a:t>
            </a:r>
            <a:r>
              <a:rPr sz="1000" spc="-5" dirty="0">
                <a:solidFill>
                  <a:srgbClr val="034EA2"/>
                </a:solidFill>
              </a:rPr>
              <a:t> </a:t>
            </a:r>
            <a:r>
              <a:rPr sz="1000" b="0" spc="65" dirty="0">
                <a:solidFill>
                  <a:srgbClr val="034EA2"/>
                </a:solidFill>
                <a:latin typeface="Arial"/>
                <a:cs typeface="Arial"/>
              </a:rPr>
              <a:t>dans</a:t>
            </a:r>
            <a:r>
              <a:rPr sz="1000" b="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60" dirty="0">
                <a:solidFill>
                  <a:srgbClr val="034EA2"/>
                </a:solidFill>
                <a:latin typeface="Arial"/>
                <a:cs typeface="Arial"/>
              </a:rPr>
              <a:t>votre</a:t>
            </a:r>
            <a:r>
              <a:rPr sz="1000" b="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50" dirty="0">
                <a:solidFill>
                  <a:srgbClr val="034EA2"/>
                </a:solidFill>
                <a:latin typeface="Arial"/>
                <a:cs typeface="Arial"/>
              </a:rPr>
              <a:t>prise</a:t>
            </a:r>
            <a:r>
              <a:rPr sz="1000" b="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85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1000" b="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55" dirty="0">
                <a:solidFill>
                  <a:srgbClr val="034EA2"/>
                </a:solidFill>
                <a:latin typeface="Arial"/>
                <a:cs typeface="Arial"/>
              </a:rPr>
              <a:t>poste</a:t>
            </a:r>
            <a:endParaRPr sz="10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065"/>
              </a:spcBef>
            </a:pPr>
            <a:r>
              <a:rPr sz="1000" b="0" dirty="0">
                <a:solidFill>
                  <a:srgbClr val="034EA2"/>
                </a:solidFill>
                <a:latin typeface="Arial"/>
                <a:cs typeface="Arial"/>
              </a:rPr>
              <a:t>Ils</a:t>
            </a:r>
            <a:r>
              <a:rPr sz="1000" b="0" spc="4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75" dirty="0">
                <a:solidFill>
                  <a:srgbClr val="034EA2"/>
                </a:solidFill>
                <a:latin typeface="Arial"/>
                <a:cs typeface="Arial"/>
              </a:rPr>
              <a:t>sont</a:t>
            </a:r>
            <a:r>
              <a:rPr sz="1000" b="0" spc="5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65" dirty="0">
                <a:solidFill>
                  <a:srgbClr val="034EA2"/>
                </a:solidFill>
                <a:latin typeface="Arial"/>
                <a:cs typeface="Arial"/>
              </a:rPr>
              <a:t>disponibles</a:t>
            </a:r>
            <a:r>
              <a:rPr sz="1000" b="0" spc="5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dirty="0">
                <a:solidFill>
                  <a:srgbClr val="034EA2"/>
                </a:solidFill>
                <a:latin typeface="Arial"/>
                <a:cs typeface="Arial"/>
              </a:rPr>
              <a:t>sous</a:t>
            </a:r>
            <a:r>
              <a:rPr sz="1000" b="0" spc="5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spc="45" dirty="0">
                <a:solidFill>
                  <a:srgbClr val="034EA2"/>
                </a:solidFill>
              </a:rPr>
              <a:t>Maformation</a:t>
            </a:r>
            <a:r>
              <a:rPr sz="1000" b="0" spc="45" dirty="0">
                <a:solidFill>
                  <a:srgbClr val="034EA2"/>
                </a:solidFill>
                <a:latin typeface="Arial"/>
                <a:cs typeface="Arial"/>
              </a:rPr>
              <a:t>.</a:t>
            </a:r>
            <a:endParaRPr sz="1000">
              <a:latin typeface="Arial"/>
              <a:cs typeface="Arial"/>
            </a:endParaRPr>
          </a:p>
          <a:p>
            <a:pPr marL="12700" marR="338455">
              <a:lnSpc>
                <a:spcPct val="100000"/>
              </a:lnSpc>
            </a:pPr>
            <a:r>
              <a:rPr sz="1000" b="0" spc="70" dirty="0">
                <a:solidFill>
                  <a:srgbClr val="034EA2"/>
                </a:solidFill>
                <a:latin typeface="Arial"/>
                <a:cs typeface="Arial"/>
              </a:rPr>
              <a:t>Pour</a:t>
            </a:r>
            <a:r>
              <a:rPr sz="1000" b="0" spc="3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50" dirty="0">
                <a:solidFill>
                  <a:srgbClr val="034EA2"/>
                </a:solidFill>
                <a:latin typeface="Arial"/>
                <a:cs typeface="Arial"/>
              </a:rPr>
              <a:t>vous</a:t>
            </a:r>
            <a:r>
              <a:rPr sz="1000" b="0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10" dirty="0">
                <a:solidFill>
                  <a:srgbClr val="034EA2"/>
                </a:solidFill>
                <a:latin typeface="Arial"/>
                <a:cs typeface="Arial"/>
              </a:rPr>
              <a:t>inscrire,</a:t>
            </a:r>
            <a:r>
              <a:rPr sz="1000" b="0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55" dirty="0">
                <a:solidFill>
                  <a:srgbClr val="034EA2"/>
                </a:solidFill>
                <a:latin typeface="Arial"/>
                <a:cs typeface="Arial"/>
              </a:rPr>
              <a:t>rapprochez-</a:t>
            </a:r>
            <a:r>
              <a:rPr sz="1000" b="0" spc="50" dirty="0">
                <a:solidFill>
                  <a:srgbClr val="034EA2"/>
                </a:solidFill>
                <a:latin typeface="Arial"/>
                <a:cs typeface="Arial"/>
              </a:rPr>
              <a:t>vous</a:t>
            </a:r>
            <a:r>
              <a:rPr sz="1000" b="0" spc="3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85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1000" b="0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65" dirty="0">
                <a:solidFill>
                  <a:srgbClr val="034EA2"/>
                </a:solidFill>
                <a:latin typeface="Arial"/>
                <a:cs typeface="Arial"/>
              </a:rPr>
              <a:t>votre</a:t>
            </a:r>
            <a:r>
              <a:rPr sz="1000" b="0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10" dirty="0">
                <a:solidFill>
                  <a:srgbClr val="034EA2"/>
                </a:solidFill>
                <a:latin typeface="Arial"/>
                <a:cs typeface="Arial"/>
              </a:rPr>
              <a:t>RRH</a:t>
            </a:r>
            <a:r>
              <a:rPr sz="1000" b="0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95" dirty="0">
                <a:solidFill>
                  <a:srgbClr val="034EA2"/>
                </a:solidFill>
                <a:latin typeface="Arial"/>
                <a:cs typeface="Arial"/>
              </a:rPr>
              <a:t>ou</a:t>
            </a:r>
            <a:r>
              <a:rPr sz="1000" b="0" spc="3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85" dirty="0">
                <a:solidFill>
                  <a:srgbClr val="034EA2"/>
                </a:solidFill>
                <a:latin typeface="Arial"/>
                <a:cs typeface="Arial"/>
              </a:rPr>
              <a:t>manager </a:t>
            </a:r>
            <a:r>
              <a:rPr sz="1000" b="0" spc="95" dirty="0">
                <a:solidFill>
                  <a:srgbClr val="034EA2"/>
                </a:solidFill>
                <a:latin typeface="Arial"/>
                <a:cs typeface="Arial"/>
              </a:rPr>
              <a:t>ou</a:t>
            </a:r>
            <a:r>
              <a:rPr sz="1000" b="0" spc="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55" dirty="0">
                <a:solidFill>
                  <a:srgbClr val="034EA2"/>
                </a:solidFill>
                <a:latin typeface="Arial"/>
                <a:cs typeface="Arial"/>
              </a:rPr>
              <a:t>scannez</a:t>
            </a:r>
            <a:r>
              <a:rPr sz="1000" b="0" spc="1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dirty="0">
                <a:solidFill>
                  <a:srgbClr val="034EA2"/>
                </a:solidFill>
                <a:latin typeface="Arial"/>
                <a:cs typeface="Arial"/>
              </a:rPr>
              <a:t>le</a:t>
            </a:r>
            <a:r>
              <a:rPr sz="1000" b="0" spc="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70" dirty="0">
                <a:solidFill>
                  <a:srgbClr val="034EA2"/>
                </a:solidFill>
                <a:latin typeface="Arial"/>
                <a:cs typeface="Arial"/>
              </a:rPr>
              <a:t>code</a:t>
            </a:r>
            <a:r>
              <a:rPr sz="1000" b="0" spc="1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65" dirty="0">
                <a:solidFill>
                  <a:srgbClr val="034EA2"/>
                </a:solidFill>
                <a:latin typeface="Arial"/>
                <a:cs typeface="Arial"/>
              </a:rPr>
              <a:t>suivant</a:t>
            </a:r>
            <a:r>
              <a:rPr sz="1000" b="0" spc="1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1000" b="0" spc="-50" dirty="0">
                <a:solidFill>
                  <a:srgbClr val="034EA2"/>
                </a:solidFill>
                <a:latin typeface="Arial"/>
                <a:cs typeface="Arial"/>
              </a:rPr>
              <a:t>:</a:t>
            </a:r>
            <a:endParaRPr sz="10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349656" y="7069940"/>
            <a:ext cx="635635" cy="1625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900" b="1" dirty="0">
                <a:solidFill>
                  <a:srgbClr val="034EA2"/>
                </a:solidFill>
                <a:latin typeface="Arial"/>
                <a:cs typeface="Arial"/>
              </a:rPr>
              <a:t>À</a:t>
            </a:r>
            <a:r>
              <a:rPr sz="900" b="1" spc="1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900" b="1" spc="50" dirty="0">
                <a:solidFill>
                  <a:srgbClr val="034EA2"/>
                </a:solidFill>
                <a:latin typeface="Arial"/>
                <a:cs typeface="Arial"/>
              </a:rPr>
              <a:t>bientôt</a:t>
            </a:r>
            <a:r>
              <a:rPr sz="900" b="1" spc="1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900" b="1" spc="-50" dirty="0">
                <a:solidFill>
                  <a:srgbClr val="034EA2"/>
                </a:solidFill>
                <a:latin typeface="Arial"/>
                <a:cs typeface="Arial"/>
              </a:rPr>
              <a:t>!</a:t>
            </a:r>
            <a:endParaRPr sz="900">
              <a:latin typeface="Arial"/>
              <a:cs typeface="Arial"/>
            </a:endParaRPr>
          </a:p>
        </p:txBody>
      </p:sp>
      <p:sp>
        <p:nvSpPr>
          <p:cNvPr id="14" name="object 14"/>
          <p:cNvSpPr txBox="1">
            <a:spLocks noGrp="1"/>
          </p:cNvSpPr>
          <p:nvPr>
            <p:ph type="title"/>
          </p:nvPr>
        </p:nvSpPr>
        <p:spPr>
          <a:xfrm>
            <a:off x="347300" y="337548"/>
            <a:ext cx="3970654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2400" spc="-30" dirty="0"/>
              <a:t>LES</a:t>
            </a:r>
            <a:r>
              <a:rPr sz="2400" spc="-35" dirty="0"/>
              <a:t> </a:t>
            </a:r>
            <a:r>
              <a:rPr sz="2400" spc="-20" dirty="0"/>
              <a:t>ATELIERS</a:t>
            </a:r>
            <a:r>
              <a:rPr sz="2400" spc="-35" dirty="0"/>
              <a:t> </a:t>
            </a:r>
            <a:r>
              <a:rPr sz="2400" dirty="0"/>
              <a:t>EMRG</a:t>
            </a:r>
            <a:r>
              <a:rPr sz="2400" spc="-35" dirty="0"/>
              <a:t> </a:t>
            </a:r>
            <a:r>
              <a:rPr sz="2400" spc="-60" dirty="0"/>
              <a:t>: </a:t>
            </a:r>
            <a:r>
              <a:rPr sz="2400" spc="95" dirty="0"/>
              <a:t>COMMENT</a:t>
            </a:r>
            <a:r>
              <a:rPr sz="2400" spc="-60" dirty="0"/>
              <a:t> </a:t>
            </a:r>
            <a:r>
              <a:rPr sz="2400" spc="60" dirty="0"/>
              <a:t>ÇA</a:t>
            </a:r>
            <a:r>
              <a:rPr sz="2400" spc="-55" dirty="0"/>
              <a:t> </a:t>
            </a:r>
            <a:r>
              <a:rPr sz="2400" spc="70" dirty="0"/>
              <a:t>MARCHE</a:t>
            </a:r>
            <a:r>
              <a:rPr sz="2400" spc="-55" dirty="0"/>
              <a:t> </a:t>
            </a:r>
            <a:r>
              <a:rPr sz="2400" spc="-50" dirty="0"/>
              <a:t>?</a:t>
            </a:r>
            <a:endParaRPr sz="2400"/>
          </a:p>
        </p:txBody>
      </p:sp>
      <p:sp>
        <p:nvSpPr>
          <p:cNvPr id="15" name="object 15"/>
          <p:cNvSpPr txBox="1"/>
          <p:nvPr/>
        </p:nvSpPr>
        <p:spPr>
          <a:xfrm>
            <a:off x="349656" y="4038225"/>
            <a:ext cx="1894205" cy="149860"/>
          </a:xfrm>
          <a:prstGeom prst="rect">
            <a:avLst/>
          </a:prstGeom>
        </p:spPr>
        <p:txBody>
          <a:bodyPr vert="horz" wrap="square" lIns="0" tIns="14604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sz="800" b="1" spc="-10" dirty="0">
                <a:solidFill>
                  <a:srgbClr val="034EA2"/>
                </a:solidFill>
                <a:latin typeface="Arial"/>
                <a:cs typeface="Arial"/>
              </a:rPr>
              <a:t>https://legroupelaposte.csod.com/</a:t>
            </a:r>
            <a:endParaRPr sz="800">
              <a:latin typeface="Arial"/>
              <a:cs typeface="Arial"/>
            </a:endParaRPr>
          </a:p>
        </p:txBody>
      </p:sp>
      <p:pic>
        <p:nvPicPr>
          <p:cNvPr id="16" name="object 16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362356" y="3778040"/>
            <a:ext cx="1998941" cy="234537"/>
          </a:xfrm>
          <a:prstGeom prst="rect">
            <a:avLst/>
          </a:prstGeom>
        </p:spPr>
      </p:pic>
      <p:sp>
        <p:nvSpPr>
          <p:cNvPr id="17" name="object 17"/>
          <p:cNvSpPr txBox="1"/>
          <p:nvPr/>
        </p:nvSpPr>
        <p:spPr>
          <a:xfrm>
            <a:off x="5018095" y="2176685"/>
            <a:ext cx="172085" cy="3589654"/>
          </a:xfrm>
          <a:prstGeom prst="rect">
            <a:avLst/>
          </a:prstGeom>
        </p:spPr>
        <p:txBody>
          <a:bodyPr vert="vert270" wrap="square" lIns="0" tIns="27940" rIns="0" bIns="0" rtlCol="0">
            <a:spAutoFit/>
          </a:bodyPr>
          <a:lstStyle/>
          <a:p>
            <a:pPr marL="12700" marR="5080">
              <a:lnSpc>
                <a:spcPts val="500"/>
              </a:lnSpc>
              <a:spcBef>
                <a:spcPts val="220"/>
              </a:spcBef>
            </a:pP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La</a:t>
            </a:r>
            <a:r>
              <a:rPr sz="500" spc="1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Poste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-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spc="-20" dirty="0">
                <a:solidFill>
                  <a:srgbClr val="034EA2"/>
                </a:solidFill>
                <a:latin typeface="Arial"/>
                <a:cs typeface="Arial"/>
              </a:rPr>
              <a:t>SA</a:t>
            </a:r>
            <a:r>
              <a:rPr sz="500" spc="1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au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capital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500" spc="1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5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857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785</a:t>
            </a:r>
            <a:r>
              <a:rPr sz="500" spc="1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892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spc="120" dirty="0">
                <a:solidFill>
                  <a:srgbClr val="034EA2"/>
                </a:solidFill>
                <a:latin typeface="Arial"/>
                <a:cs typeface="Arial"/>
              </a:rPr>
              <a:t>€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-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356</a:t>
            </a:r>
            <a:r>
              <a:rPr sz="500" spc="1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000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000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spc="-25" dirty="0">
                <a:solidFill>
                  <a:srgbClr val="034EA2"/>
                </a:solidFill>
                <a:latin typeface="Arial"/>
                <a:cs typeface="Arial"/>
              </a:rPr>
              <a:t>RCS</a:t>
            </a:r>
            <a:r>
              <a:rPr sz="500" spc="1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spc="-10" dirty="0">
                <a:solidFill>
                  <a:srgbClr val="034EA2"/>
                </a:solidFill>
                <a:latin typeface="Arial"/>
                <a:cs typeface="Arial"/>
              </a:rPr>
              <a:t>PARIS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-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Siège</a:t>
            </a:r>
            <a:r>
              <a:rPr sz="500" spc="1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social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spc="-35" dirty="0">
                <a:solidFill>
                  <a:srgbClr val="034EA2"/>
                </a:solidFill>
                <a:latin typeface="Arial"/>
                <a:cs typeface="Arial"/>
              </a:rPr>
              <a:t>: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9</a:t>
            </a:r>
            <a:r>
              <a:rPr sz="500" spc="1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RUE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DU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COLONEL</a:t>
            </a:r>
            <a:r>
              <a:rPr sz="500" spc="2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spc="-10" dirty="0">
                <a:solidFill>
                  <a:srgbClr val="034EA2"/>
                </a:solidFill>
                <a:latin typeface="Arial"/>
                <a:cs typeface="Arial"/>
              </a:rPr>
              <a:t>PIERRE</a:t>
            </a:r>
            <a:r>
              <a:rPr sz="500" spc="1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spc="-20" dirty="0">
                <a:solidFill>
                  <a:srgbClr val="034EA2"/>
                </a:solidFill>
                <a:latin typeface="Arial"/>
                <a:cs typeface="Arial"/>
              </a:rPr>
              <a:t>AVIA</a:t>
            </a:r>
            <a:r>
              <a:rPr sz="500" spc="50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spc="-30" dirty="0">
                <a:solidFill>
                  <a:srgbClr val="034EA2"/>
                </a:solidFill>
                <a:latin typeface="Arial"/>
                <a:cs typeface="Arial"/>
              </a:rPr>
              <a:t>–</a:t>
            </a:r>
            <a:r>
              <a:rPr sz="50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spc="-20" dirty="0">
                <a:solidFill>
                  <a:srgbClr val="034EA2"/>
                </a:solidFill>
                <a:latin typeface="Arial"/>
                <a:cs typeface="Arial"/>
              </a:rPr>
              <a:t>75015</a:t>
            </a:r>
            <a:r>
              <a:rPr sz="50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Paris</a:t>
            </a:r>
            <a:r>
              <a:rPr sz="50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spc="-10" dirty="0">
                <a:solidFill>
                  <a:srgbClr val="034EA2"/>
                </a:solidFill>
                <a:latin typeface="Arial"/>
                <a:cs typeface="Arial"/>
              </a:rPr>
              <a:t>PRC</a:t>
            </a:r>
            <a:r>
              <a:rPr sz="50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spc="-10" dirty="0">
                <a:solidFill>
                  <a:srgbClr val="034EA2"/>
                </a:solidFill>
                <a:latin typeface="Arial"/>
                <a:cs typeface="Arial"/>
              </a:rPr>
              <a:t>PACA</a:t>
            </a:r>
            <a:r>
              <a:rPr sz="50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-</a:t>
            </a:r>
            <a:r>
              <a:rPr sz="50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spc="-40" dirty="0">
                <a:solidFill>
                  <a:srgbClr val="034EA2"/>
                </a:solidFill>
                <a:latin typeface="Arial"/>
                <a:cs typeface="Arial"/>
              </a:rPr>
              <a:t>11203</a:t>
            </a:r>
            <a:r>
              <a:rPr sz="500" spc="-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00" dirty="0">
                <a:solidFill>
                  <a:srgbClr val="034EA2"/>
                </a:solidFill>
                <a:latin typeface="Arial"/>
                <a:cs typeface="Arial"/>
              </a:rPr>
              <a:t>- </a:t>
            </a:r>
            <a:r>
              <a:rPr sz="500" spc="-10" dirty="0">
                <a:solidFill>
                  <a:srgbClr val="034EA2"/>
                </a:solidFill>
                <a:latin typeface="Arial"/>
                <a:cs typeface="Arial"/>
              </a:rPr>
              <a:t>05/2025</a:t>
            </a:r>
            <a:endParaRPr sz="500">
              <a:latin typeface="Arial"/>
              <a:cs typeface="Arial"/>
            </a:endParaRPr>
          </a:p>
        </p:txBody>
      </p:sp>
      <p:pic>
        <p:nvPicPr>
          <p:cNvPr id="18" name="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049797" y="5835515"/>
            <a:ext cx="181267" cy="357750"/>
          </a:xfrm>
          <a:prstGeom prst="rect">
            <a:avLst/>
          </a:prstGeom>
        </p:spPr>
      </p:pic>
      <p:pic>
        <p:nvPicPr>
          <p:cNvPr id="19" name="object 19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93578" y="4433813"/>
            <a:ext cx="2169256" cy="2169252"/>
          </a:xfrm>
          <a:prstGeom prst="rect">
            <a:avLst/>
          </a:prstGeom>
        </p:spPr>
      </p:pic>
      <p:sp>
        <p:nvSpPr>
          <p:cNvPr id="20" name="object 20"/>
          <p:cNvSpPr txBox="1"/>
          <p:nvPr/>
        </p:nvSpPr>
        <p:spPr>
          <a:xfrm>
            <a:off x="2271548" y="5384744"/>
            <a:ext cx="626745" cy="255904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marR="5080" indent="27305">
              <a:lnSpc>
                <a:spcPct val="100000"/>
              </a:lnSpc>
              <a:spcBef>
                <a:spcPts val="105"/>
              </a:spcBef>
            </a:pPr>
            <a:r>
              <a:rPr sz="750" b="1" spc="-10" dirty="0">
                <a:solidFill>
                  <a:srgbClr val="034EA2"/>
                </a:solidFill>
                <a:latin typeface="Arial"/>
                <a:cs typeface="Arial"/>
              </a:rPr>
              <a:t>POURVOIR </a:t>
            </a:r>
            <a:r>
              <a:rPr sz="750" b="1" dirty="0">
                <a:solidFill>
                  <a:srgbClr val="034EA2"/>
                </a:solidFill>
                <a:latin typeface="Arial"/>
                <a:cs typeface="Arial"/>
              </a:rPr>
              <a:t>LES</a:t>
            </a:r>
            <a:r>
              <a:rPr sz="750" b="1" spc="-3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750" b="1" spc="-10" dirty="0">
                <a:solidFill>
                  <a:srgbClr val="034EA2"/>
                </a:solidFill>
                <a:latin typeface="Arial"/>
                <a:cs typeface="Arial"/>
              </a:rPr>
              <a:t>POSTES</a:t>
            </a:r>
            <a:endParaRPr sz="75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133895" y="4589862"/>
            <a:ext cx="911225" cy="334645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120"/>
              </a:spcBef>
            </a:pPr>
            <a:r>
              <a:rPr sz="950" b="1" spc="-10" dirty="0">
                <a:solidFill>
                  <a:srgbClr val="FFFFFF"/>
                </a:solidFill>
                <a:latin typeface="Arial"/>
                <a:cs typeface="Arial"/>
              </a:rPr>
              <a:t>ORIENTER</a:t>
            </a:r>
            <a:endParaRPr sz="950">
              <a:latin typeface="Arial"/>
              <a:cs typeface="Arial"/>
            </a:endParaRPr>
          </a:p>
          <a:p>
            <a:pPr algn="ctr">
              <a:lnSpc>
                <a:spcPts val="620"/>
              </a:lnSpc>
              <a:spcBef>
                <a:spcPts val="20"/>
              </a:spcBef>
            </a:pPr>
            <a:r>
              <a:rPr sz="550" b="1" spc="10" dirty="0">
                <a:solidFill>
                  <a:srgbClr val="FFFFFF"/>
                </a:solidFill>
                <a:latin typeface="Arial"/>
                <a:cs typeface="Arial"/>
              </a:rPr>
              <a:t>Pour</a:t>
            </a:r>
            <a:r>
              <a:rPr sz="550" b="1" spc="13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FFFFFF"/>
                </a:solidFill>
                <a:latin typeface="Arial"/>
                <a:cs typeface="Arial"/>
              </a:rPr>
              <a:t>identifier</a:t>
            </a:r>
            <a:endParaRPr sz="550">
              <a:latin typeface="Arial"/>
              <a:cs typeface="Arial"/>
            </a:endParaRPr>
          </a:p>
          <a:p>
            <a:pPr algn="ctr">
              <a:lnSpc>
                <a:spcPts val="620"/>
              </a:lnSpc>
            </a:pPr>
            <a:r>
              <a:rPr sz="550" b="1" spc="55" dirty="0">
                <a:solidFill>
                  <a:srgbClr val="FFFFFF"/>
                </a:solidFill>
                <a:latin typeface="Arial"/>
                <a:cs typeface="Arial"/>
              </a:rPr>
              <a:t>et</a:t>
            </a:r>
            <a:r>
              <a:rPr sz="550" b="1" spc="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FFFFFF"/>
                </a:solidFill>
                <a:latin typeface="Arial"/>
                <a:cs typeface="Arial"/>
              </a:rPr>
              <a:t>attirer</a:t>
            </a:r>
            <a:r>
              <a:rPr sz="550" b="1" spc="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FFFFFF"/>
                </a:solidFill>
                <a:latin typeface="Arial"/>
                <a:cs typeface="Arial"/>
              </a:rPr>
              <a:t>les</a:t>
            </a:r>
            <a:r>
              <a:rPr sz="550" b="1" spc="6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FFFFFF"/>
                </a:solidFill>
                <a:latin typeface="Arial"/>
                <a:cs typeface="Arial"/>
              </a:rPr>
              <a:t>ressources</a:t>
            </a:r>
            <a:endParaRPr sz="55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 rot="3480000">
            <a:off x="1466831" y="5800497"/>
            <a:ext cx="1083351" cy="12065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44"/>
              </a:lnSpc>
            </a:pPr>
            <a:r>
              <a:rPr sz="1425" b="1" spc="-15" baseline="2923" dirty="0">
                <a:solidFill>
                  <a:srgbClr val="FFFFFF"/>
                </a:solidFill>
                <a:latin typeface="Arial"/>
                <a:cs typeface="Arial"/>
              </a:rPr>
              <a:t>*SÉLEC</a:t>
            </a:r>
            <a:r>
              <a:rPr sz="950" b="1" spc="-10" dirty="0">
                <a:solidFill>
                  <a:srgbClr val="FFFFFF"/>
                </a:solidFill>
                <a:latin typeface="Arial"/>
                <a:cs typeface="Arial"/>
              </a:rPr>
              <a:t>TIONNER</a:t>
            </a:r>
            <a:endParaRPr sz="95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 rot="3480000">
            <a:off x="1685762" y="5881080"/>
            <a:ext cx="455677" cy="736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80"/>
              </a:lnSpc>
            </a:pPr>
            <a:r>
              <a:rPr sz="825" b="1" spc="15" baseline="5050" dirty="0">
                <a:solidFill>
                  <a:srgbClr val="FFFFFF"/>
                </a:solidFill>
                <a:latin typeface="Arial"/>
                <a:cs typeface="Arial"/>
              </a:rPr>
              <a:t>Pour</a:t>
            </a:r>
            <a:r>
              <a:rPr sz="825" b="1" spc="157" baseline="50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FFFFFF"/>
                </a:solidFill>
                <a:latin typeface="Arial"/>
                <a:cs typeface="Arial"/>
              </a:rPr>
              <a:t>capter</a:t>
            </a:r>
            <a:endParaRPr sz="55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 rot="3480000">
            <a:off x="1549232" y="5598029"/>
            <a:ext cx="218743" cy="736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80"/>
              </a:lnSpc>
            </a:pPr>
            <a:r>
              <a:rPr sz="550" b="1" dirty="0">
                <a:solidFill>
                  <a:srgbClr val="FFFFFF"/>
                </a:solidFill>
                <a:latin typeface="Arial"/>
                <a:cs typeface="Arial"/>
              </a:rPr>
              <a:t>les</a:t>
            </a:r>
            <a:r>
              <a:rPr sz="550" b="1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550" b="1" spc="70" dirty="0">
                <a:solidFill>
                  <a:srgbClr val="FFFFFF"/>
                </a:solidFill>
                <a:latin typeface="Arial"/>
                <a:cs typeface="Arial"/>
              </a:rPr>
              <a:t>m</a:t>
            </a:r>
            <a:endParaRPr sz="550"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 rot="3480000">
            <a:off x="1525192" y="6006946"/>
            <a:ext cx="752974" cy="736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80"/>
              </a:lnSpc>
            </a:pPr>
            <a:r>
              <a:rPr sz="825" b="1" spc="30" baseline="10101" dirty="0">
                <a:solidFill>
                  <a:srgbClr val="FFFFFF"/>
                </a:solidFill>
                <a:latin typeface="Arial"/>
                <a:cs typeface="Arial"/>
              </a:rPr>
              <a:t>eilleur</a:t>
            </a:r>
            <a:r>
              <a:rPr sz="825" b="1" spc="30" baseline="5050" dirty="0">
                <a:solidFill>
                  <a:srgbClr val="FFFFFF"/>
                </a:solidFill>
                <a:latin typeface="Arial"/>
                <a:cs typeface="Arial"/>
              </a:rPr>
              <a:t>es</a:t>
            </a:r>
            <a:r>
              <a:rPr sz="825" b="1" spc="157" baseline="5050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25" b="1" spc="-15" baseline="5050" dirty="0">
                <a:solidFill>
                  <a:srgbClr val="FFFFFF"/>
                </a:solidFill>
                <a:latin typeface="Arial"/>
                <a:cs typeface="Arial"/>
              </a:rPr>
              <a:t>ressour</a:t>
            </a:r>
            <a:r>
              <a:rPr sz="550" b="1" spc="-10" dirty="0">
                <a:solidFill>
                  <a:srgbClr val="FFFFFF"/>
                </a:solidFill>
                <a:latin typeface="Arial"/>
                <a:cs typeface="Arial"/>
              </a:rPr>
              <a:t>ces</a:t>
            </a:r>
            <a:endParaRPr sz="55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 rot="17520000">
            <a:off x="2795712" y="5806890"/>
            <a:ext cx="726796" cy="1231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969"/>
              </a:lnSpc>
            </a:pPr>
            <a:r>
              <a:rPr sz="950" b="1" spc="-10" dirty="0">
                <a:solidFill>
                  <a:srgbClr val="FFFFFF"/>
                </a:solidFill>
                <a:latin typeface="Arial"/>
                <a:cs typeface="Arial"/>
              </a:rPr>
              <a:t>PRÉPARER</a:t>
            </a:r>
            <a:endParaRPr sz="950"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 rot="17580000">
            <a:off x="2898871" y="5875471"/>
            <a:ext cx="737178" cy="736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80"/>
              </a:lnSpc>
            </a:pPr>
            <a:r>
              <a:rPr sz="550" b="1" spc="10" dirty="0">
                <a:solidFill>
                  <a:srgbClr val="FFFFFF"/>
                </a:solidFill>
                <a:latin typeface="Arial"/>
                <a:cs typeface="Arial"/>
              </a:rPr>
              <a:t>Pour</a:t>
            </a:r>
            <a:r>
              <a:rPr sz="550" b="1" spc="10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825" b="1" spc="52" baseline="5050" dirty="0">
                <a:solidFill>
                  <a:srgbClr val="FFFFFF"/>
                </a:solidFill>
                <a:latin typeface="Arial"/>
                <a:cs typeface="Arial"/>
              </a:rPr>
              <a:t>accompa</a:t>
            </a:r>
            <a:r>
              <a:rPr sz="825" b="1" spc="52" baseline="10101" dirty="0">
                <a:solidFill>
                  <a:srgbClr val="FFFFFF"/>
                </a:solidFill>
                <a:latin typeface="Arial"/>
                <a:cs typeface="Arial"/>
              </a:rPr>
              <a:t>gner</a:t>
            </a:r>
            <a:endParaRPr sz="825" baseline="10101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 rot="17580000">
            <a:off x="3065224" y="5903057"/>
            <a:ext cx="539807" cy="736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580"/>
              </a:lnSpc>
            </a:pPr>
            <a:r>
              <a:rPr sz="550" b="1" dirty="0">
                <a:solidFill>
                  <a:srgbClr val="FFFFFF"/>
                </a:solidFill>
                <a:latin typeface="Arial"/>
                <a:cs typeface="Arial"/>
              </a:rPr>
              <a:t>les</a:t>
            </a:r>
            <a:r>
              <a:rPr sz="550" b="1" spc="55" dirty="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FFFFFF"/>
                </a:solidFill>
                <a:latin typeface="Arial"/>
                <a:cs typeface="Arial"/>
              </a:rPr>
              <a:t>ressour</a:t>
            </a:r>
            <a:r>
              <a:rPr sz="825" b="1" spc="-15" baseline="5050" dirty="0">
                <a:solidFill>
                  <a:srgbClr val="FFFFFF"/>
                </a:solidFill>
                <a:latin typeface="Arial"/>
                <a:cs typeface="Arial"/>
              </a:rPr>
              <a:t>ces</a:t>
            </a:r>
            <a:endParaRPr sz="825" baseline="5050">
              <a:latin typeface="Arial"/>
              <a:cs typeface="Arial"/>
            </a:endParaRPr>
          </a:p>
        </p:txBody>
      </p:sp>
      <p:grpSp>
        <p:nvGrpSpPr>
          <p:cNvPr id="29" name="object 29"/>
          <p:cNvGrpSpPr/>
          <p:nvPr/>
        </p:nvGrpSpPr>
        <p:grpSpPr>
          <a:xfrm>
            <a:off x="2509901" y="3766553"/>
            <a:ext cx="474980" cy="474980"/>
            <a:chOff x="2509901" y="3766553"/>
            <a:chExt cx="474980" cy="474980"/>
          </a:xfrm>
        </p:grpSpPr>
        <p:sp>
          <p:nvSpPr>
            <p:cNvPr id="30" name="object 30"/>
            <p:cNvSpPr/>
            <p:nvPr/>
          </p:nvSpPr>
          <p:spPr>
            <a:xfrm>
              <a:off x="2509901" y="3766553"/>
              <a:ext cx="90170" cy="474980"/>
            </a:xfrm>
            <a:custGeom>
              <a:avLst/>
              <a:gdLst/>
              <a:ahLst/>
              <a:cxnLst/>
              <a:rect l="l" t="t" r="r" b="b"/>
              <a:pathLst>
                <a:path w="90169" h="474979">
                  <a:moveTo>
                    <a:pt x="12839" y="320916"/>
                  </a:moveTo>
                  <a:lnTo>
                    <a:pt x="0" y="320916"/>
                  </a:lnTo>
                  <a:lnTo>
                    <a:pt x="0" y="372262"/>
                  </a:lnTo>
                  <a:lnTo>
                    <a:pt x="12839" y="372262"/>
                  </a:lnTo>
                  <a:lnTo>
                    <a:pt x="12839" y="320916"/>
                  </a:lnTo>
                  <a:close/>
                </a:path>
                <a:path w="90169" h="474979">
                  <a:moveTo>
                    <a:pt x="25654" y="385089"/>
                  </a:moveTo>
                  <a:lnTo>
                    <a:pt x="12839" y="385089"/>
                  </a:lnTo>
                  <a:lnTo>
                    <a:pt x="0" y="385089"/>
                  </a:lnTo>
                  <a:lnTo>
                    <a:pt x="0" y="474941"/>
                  </a:lnTo>
                  <a:lnTo>
                    <a:pt x="12827" y="474941"/>
                  </a:lnTo>
                  <a:lnTo>
                    <a:pt x="25654" y="474967"/>
                  </a:lnTo>
                  <a:lnTo>
                    <a:pt x="25654" y="462114"/>
                  </a:lnTo>
                  <a:lnTo>
                    <a:pt x="12839" y="462114"/>
                  </a:lnTo>
                  <a:lnTo>
                    <a:pt x="12839" y="397929"/>
                  </a:lnTo>
                  <a:lnTo>
                    <a:pt x="25654" y="397929"/>
                  </a:lnTo>
                  <a:lnTo>
                    <a:pt x="25654" y="385089"/>
                  </a:lnTo>
                  <a:close/>
                </a:path>
                <a:path w="90169" h="474979">
                  <a:moveTo>
                    <a:pt x="25654" y="282397"/>
                  </a:moveTo>
                  <a:lnTo>
                    <a:pt x="12827" y="282397"/>
                  </a:lnTo>
                  <a:lnTo>
                    <a:pt x="12827" y="295236"/>
                  </a:lnTo>
                  <a:lnTo>
                    <a:pt x="0" y="295236"/>
                  </a:lnTo>
                  <a:lnTo>
                    <a:pt x="0" y="308089"/>
                  </a:lnTo>
                  <a:lnTo>
                    <a:pt x="12839" y="308089"/>
                  </a:lnTo>
                  <a:lnTo>
                    <a:pt x="25654" y="308076"/>
                  </a:lnTo>
                  <a:lnTo>
                    <a:pt x="25654" y="282397"/>
                  </a:lnTo>
                  <a:close/>
                </a:path>
                <a:path w="90169" h="474979">
                  <a:moveTo>
                    <a:pt x="25654" y="115531"/>
                  </a:moveTo>
                  <a:lnTo>
                    <a:pt x="12839" y="115531"/>
                  </a:lnTo>
                  <a:lnTo>
                    <a:pt x="12839" y="102692"/>
                  </a:lnTo>
                  <a:lnTo>
                    <a:pt x="0" y="102692"/>
                  </a:lnTo>
                  <a:lnTo>
                    <a:pt x="0" y="141198"/>
                  </a:lnTo>
                  <a:lnTo>
                    <a:pt x="12827" y="141198"/>
                  </a:lnTo>
                  <a:lnTo>
                    <a:pt x="12827" y="166878"/>
                  </a:lnTo>
                  <a:lnTo>
                    <a:pt x="0" y="166878"/>
                  </a:lnTo>
                  <a:lnTo>
                    <a:pt x="0" y="218224"/>
                  </a:lnTo>
                  <a:lnTo>
                    <a:pt x="12827" y="218224"/>
                  </a:lnTo>
                  <a:lnTo>
                    <a:pt x="12827" y="231051"/>
                  </a:lnTo>
                  <a:lnTo>
                    <a:pt x="0" y="231051"/>
                  </a:lnTo>
                  <a:lnTo>
                    <a:pt x="0" y="243890"/>
                  </a:lnTo>
                  <a:lnTo>
                    <a:pt x="12827" y="243890"/>
                  </a:lnTo>
                  <a:lnTo>
                    <a:pt x="12827" y="256730"/>
                  </a:lnTo>
                  <a:lnTo>
                    <a:pt x="0" y="256730"/>
                  </a:lnTo>
                  <a:lnTo>
                    <a:pt x="0" y="269570"/>
                  </a:lnTo>
                  <a:lnTo>
                    <a:pt x="12839" y="269570"/>
                  </a:lnTo>
                  <a:lnTo>
                    <a:pt x="12839" y="256730"/>
                  </a:lnTo>
                  <a:lnTo>
                    <a:pt x="25654" y="256730"/>
                  </a:lnTo>
                  <a:lnTo>
                    <a:pt x="25654" y="243890"/>
                  </a:lnTo>
                  <a:lnTo>
                    <a:pt x="12839" y="243890"/>
                  </a:lnTo>
                  <a:lnTo>
                    <a:pt x="12839" y="231063"/>
                  </a:lnTo>
                  <a:lnTo>
                    <a:pt x="25654" y="231063"/>
                  </a:lnTo>
                  <a:lnTo>
                    <a:pt x="25654" y="218224"/>
                  </a:lnTo>
                  <a:lnTo>
                    <a:pt x="12839" y="218224"/>
                  </a:lnTo>
                  <a:lnTo>
                    <a:pt x="12839" y="205384"/>
                  </a:lnTo>
                  <a:lnTo>
                    <a:pt x="25654" y="205384"/>
                  </a:lnTo>
                  <a:lnTo>
                    <a:pt x="25654" y="192544"/>
                  </a:lnTo>
                  <a:lnTo>
                    <a:pt x="12839" y="192544"/>
                  </a:lnTo>
                  <a:lnTo>
                    <a:pt x="12839" y="166878"/>
                  </a:lnTo>
                  <a:lnTo>
                    <a:pt x="25654" y="166878"/>
                  </a:lnTo>
                  <a:lnTo>
                    <a:pt x="25654" y="115531"/>
                  </a:lnTo>
                  <a:close/>
                </a:path>
                <a:path w="90169" h="474979">
                  <a:moveTo>
                    <a:pt x="25654" y="0"/>
                  </a:moveTo>
                  <a:lnTo>
                    <a:pt x="12839" y="0"/>
                  </a:lnTo>
                  <a:lnTo>
                    <a:pt x="0" y="0"/>
                  </a:lnTo>
                  <a:lnTo>
                    <a:pt x="0" y="89852"/>
                  </a:lnTo>
                  <a:lnTo>
                    <a:pt x="12827" y="89852"/>
                  </a:lnTo>
                  <a:lnTo>
                    <a:pt x="25654" y="89865"/>
                  </a:lnTo>
                  <a:lnTo>
                    <a:pt x="25654" y="77012"/>
                  </a:lnTo>
                  <a:lnTo>
                    <a:pt x="12839" y="77012"/>
                  </a:lnTo>
                  <a:lnTo>
                    <a:pt x="12839" y="12839"/>
                  </a:lnTo>
                  <a:lnTo>
                    <a:pt x="25654" y="12839"/>
                  </a:lnTo>
                  <a:lnTo>
                    <a:pt x="25654" y="0"/>
                  </a:lnTo>
                  <a:close/>
                </a:path>
                <a:path w="90169" h="474979">
                  <a:moveTo>
                    <a:pt x="38506" y="359422"/>
                  </a:moveTo>
                  <a:lnTo>
                    <a:pt x="25666" y="359422"/>
                  </a:lnTo>
                  <a:lnTo>
                    <a:pt x="25666" y="372262"/>
                  </a:lnTo>
                  <a:lnTo>
                    <a:pt x="38506" y="372262"/>
                  </a:lnTo>
                  <a:lnTo>
                    <a:pt x="38506" y="359422"/>
                  </a:lnTo>
                  <a:close/>
                </a:path>
                <a:path w="90169" h="474979">
                  <a:moveTo>
                    <a:pt x="38506" y="308076"/>
                  </a:moveTo>
                  <a:lnTo>
                    <a:pt x="25666" y="308076"/>
                  </a:lnTo>
                  <a:lnTo>
                    <a:pt x="25666" y="320916"/>
                  </a:lnTo>
                  <a:lnTo>
                    <a:pt x="38506" y="320916"/>
                  </a:lnTo>
                  <a:lnTo>
                    <a:pt x="38506" y="308076"/>
                  </a:lnTo>
                  <a:close/>
                </a:path>
                <a:path w="90169" h="474979">
                  <a:moveTo>
                    <a:pt x="64185" y="410768"/>
                  </a:moveTo>
                  <a:lnTo>
                    <a:pt x="51346" y="410768"/>
                  </a:lnTo>
                  <a:lnTo>
                    <a:pt x="38506" y="410768"/>
                  </a:lnTo>
                  <a:lnTo>
                    <a:pt x="25666" y="410768"/>
                  </a:lnTo>
                  <a:lnTo>
                    <a:pt x="25666" y="449275"/>
                  </a:lnTo>
                  <a:lnTo>
                    <a:pt x="38506" y="449275"/>
                  </a:lnTo>
                  <a:lnTo>
                    <a:pt x="51346" y="449275"/>
                  </a:lnTo>
                  <a:lnTo>
                    <a:pt x="64185" y="449275"/>
                  </a:lnTo>
                  <a:lnTo>
                    <a:pt x="64185" y="410768"/>
                  </a:lnTo>
                  <a:close/>
                </a:path>
                <a:path w="90169" h="474979">
                  <a:moveTo>
                    <a:pt x="64185" y="25666"/>
                  </a:moveTo>
                  <a:lnTo>
                    <a:pt x="51346" y="25666"/>
                  </a:lnTo>
                  <a:lnTo>
                    <a:pt x="38506" y="25666"/>
                  </a:lnTo>
                  <a:lnTo>
                    <a:pt x="25666" y="25666"/>
                  </a:lnTo>
                  <a:lnTo>
                    <a:pt x="25666" y="64173"/>
                  </a:lnTo>
                  <a:lnTo>
                    <a:pt x="38506" y="64173"/>
                  </a:lnTo>
                  <a:lnTo>
                    <a:pt x="51346" y="64173"/>
                  </a:lnTo>
                  <a:lnTo>
                    <a:pt x="64185" y="64173"/>
                  </a:lnTo>
                  <a:lnTo>
                    <a:pt x="64185" y="25666"/>
                  </a:lnTo>
                  <a:close/>
                </a:path>
                <a:path w="90169" h="474979">
                  <a:moveTo>
                    <a:pt x="77012" y="462114"/>
                  </a:moveTo>
                  <a:lnTo>
                    <a:pt x="77012" y="462114"/>
                  </a:lnTo>
                  <a:lnTo>
                    <a:pt x="25666" y="462114"/>
                  </a:lnTo>
                  <a:lnTo>
                    <a:pt x="25666" y="474967"/>
                  </a:lnTo>
                  <a:lnTo>
                    <a:pt x="77012" y="474967"/>
                  </a:lnTo>
                  <a:lnTo>
                    <a:pt x="77012" y="462114"/>
                  </a:lnTo>
                  <a:close/>
                </a:path>
                <a:path w="90169" h="474979">
                  <a:moveTo>
                    <a:pt x="77012" y="385089"/>
                  </a:moveTo>
                  <a:lnTo>
                    <a:pt x="77012" y="385089"/>
                  </a:lnTo>
                  <a:lnTo>
                    <a:pt x="25666" y="385089"/>
                  </a:lnTo>
                  <a:lnTo>
                    <a:pt x="25666" y="397929"/>
                  </a:lnTo>
                  <a:lnTo>
                    <a:pt x="77012" y="397929"/>
                  </a:lnTo>
                  <a:lnTo>
                    <a:pt x="77012" y="385089"/>
                  </a:lnTo>
                  <a:close/>
                </a:path>
                <a:path w="90169" h="474979">
                  <a:moveTo>
                    <a:pt x="77012" y="320916"/>
                  </a:moveTo>
                  <a:lnTo>
                    <a:pt x="64185" y="320916"/>
                  </a:lnTo>
                  <a:lnTo>
                    <a:pt x="64185" y="308076"/>
                  </a:lnTo>
                  <a:lnTo>
                    <a:pt x="51346" y="308076"/>
                  </a:lnTo>
                  <a:lnTo>
                    <a:pt x="51346" y="320916"/>
                  </a:lnTo>
                  <a:lnTo>
                    <a:pt x="38506" y="320916"/>
                  </a:lnTo>
                  <a:lnTo>
                    <a:pt x="38506" y="359422"/>
                  </a:lnTo>
                  <a:lnTo>
                    <a:pt x="51346" y="359422"/>
                  </a:lnTo>
                  <a:lnTo>
                    <a:pt x="51346" y="333743"/>
                  </a:lnTo>
                  <a:lnTo>
                    <a:pt x="64173" y="333743"/>
                  </a:lnTo>
                  <a:lnTo>
                    <a:pt x="64173" y="372262"/>
                  </a:lnTo>
                  <a:lnTo>
                    <a:pt x="77012" y="372262"/>
                  </a:lnTo>
                  <a:lnTo>
                    <a:pt x="77012" y="320916"/>
                  </a:lnTo>
                  <a:close/>
                </a:path>
                <a:path w="90169" h="474979">
                  <a:moveTo>
                    <a:pt x="77012" y="115531"/>
                  </a:moveTo>
                  <a:lnTo>
                    <a:pt x="64185" y="115531"/>
                  </a:lnTo>
                  <a:lnTo>
                    <a:pt x="51346" y="115531"/>
                  </a:lnTo>
                  <a:lnTo>
                    <a:pt x="51346" y="128358"/>
                  </a:lnTo>
                  <a:lnTo>
                    <a:pt x="38506" y="128358"/>
                  </a:lnTo>
                  <a:lnTo>
                    <a:pt x="38506" y="115531"/>
                  </a:lnTo>
                  <a:lnTo>
                    <a:pt x="25666" y="115531"/>
                  </a:lnTo>
                  <a:lnTo>
                    <a:pt x="25666" y="166878"/>
                  </a:lnTo>
                  <a:lnTo>
                    <a:pt x="38506" y="166878"/>
                  </a:lnTo>
                  <a:lnTo>
                    <a:pt x="38506" y="192544"/>
                  </a:lnTo>
                  <a:lnTo>
                    <a:pt x="51346" y="192544"/>
                  </a:lnTo>
                  <a:lnTo>
                    <a:pt x="64173" y="192544"/>
                  </a:lnTo>
                  <a:lnTo>
                    <a:pt x="64173" y="218224"/>
                  </a:lnTo>
                  <a:lnTo>
                    <a:pt x="51346" y="218224"/>
                  </a:lnTo>
                  <a:lnTo>
                    <a:pt x="51346" y="205384"/>
                  </a:lnTo>
                  <a:lnTo>
                    <a:pt x="38506" y="205384"/>
                  </a:lnTo>
                  <a:lnTo>
                    <a:pt x="38506" y="192544"/>
                  </a:lnTo>
                  <a:lnTo>
                    <a:pt x="25666" y="192544"/>
                  </a:lnTo>
                  <a:lnTo>
                    <a:pt x="25666" y="218211"/>
                  </a:lnTo>
                  <a:lnTo>
                    <a:pt x="38506" y="218211"/>
                  </a:lnTo>
                  <a:lnTo>
                    <a:pt x="51346" y="218236"/>
                  </a:lnTo>
                  <a:lnTo>
                    <a:pt x="51346" y="231051"/>
                  </a:lnTo>
                  <a:lnTo>
                    <a:pt x="38506" y="231051"/>
                  </a:lnTo>
                  <a:lnTo>
                    <a:pt x="38506" y="243890"/>
                  </a:lnTo>
                  <a:lnTo>
                    <a:pt x="51346" y="243890"/>
                  </a:lnTo>
                  <a:lnTo>
                    <a:pt x="51346" y="231063"/>
                  </a:lnTo>
                  <a:lnTo>
                    <a:pt x="64173" y="231063"/>
                  </a:lnTo>
                  <a:lnTo>
                    <a:pt x="64173" y="243890"/>
                  </a:lnTo>
                  <a:lnTo>
                    <a:pt x="51346" y="243890"/>
                  </a:lnTo>
                  <a:lnTo>
                    <a:pt x="51346" y="256730"/>
                  </a:lnTo>
                  <a:lnTo>
                    <a:pt x="38506" y="256730"/>
                  </a:lnTo>
                  <a:lnTo>
                    <a:pt x="25666" y="256730"/>
                  </a:lnTo>
                  <a:lnTo>
                    <a:pt x="25666" y="282409"/>
                  </a:lnTo>
                  <a:lnTo>
                    <a:pt x="38506" y="282409"/>
                  </a:lnTo>
                  <a:lnTo>
                    <a:pt x="38506" y="269570"/>
                  </a:lnTo>
                  <a:lnTo>
                    <a:pt x="51346" y="269570"/>
                  </a:lnTo>
                  <a:lnTo>
                    <a:pt x="51346" y="295236"/>
                  </a:lnTo>
                  <a:lnTo>
                    <a:pt x="64173" y="295236"/>
                  </a:lnTo>
                  <a:lnTo>
                    <a:pt x="77012" y="295236"/>
                  </a:lnTo>
                  <a:lnTo>
                    <a:pt x="77012" y="256730"/>
                  </a:lnTo>
                  <a:lnTo>
                    <a:pt x="64185" y="256730"/>
                  </a:lnTo>
                  <a:lnTo>
                    <a:pt x="64185" y="243890"/>
                  </a:lnTo>
                  <a:lnTo>
                    <a:pt x="77012" y="243890"/>
                  </a:lnTo>
                  <a:lnTo>
                    <a:pt x="77012" y="192544"/>
                  </a:lnTo>
                  <a:lnTo>
                    <a:pt x="64185" y="192544"/>
                  </a:lnTo>
                  <a:lnTo>
                    <a:pt x="64185" y="166878"/>
                  </a:lnTo>
                  <a:lnTo>
                    <a:pt x="77012" y="166878"/>
                  </a:lnTo>
                  <a:lnTo>
                    <a:pt x="77012" y="141198"/>
                  </a:lnTo>
                  <a:lnTo>
                    <a:pt x="64173" y="141198"/>
                  </a:lnTo>
                  <a:lnTo>
                    <a:pt x="64173" y="154038"/>
                  </a:lnTo>
                  <a:lnTo>
                    <a:pt x="51346" y="154038"/>
                  </a:lnTo>
                  <a:lnTo>
                    <a:pt x="51346" y="128371"/>
                  </a:lnTo>
                  <a:lnTo>
                    <a:pt x="64173" y="128371"/>
                  </a:lnTo>
                  <a:lnTo>
                    <a:pt x="77012" y="128371"/>
                  </a:lnTo>
                  <a:lnTo>
                    <a:pt x="77012" y="115531"/>
                  </a:lnTo>
                  <a:close/>
                </a:path>
                <a:path w="90169" h="474979">
                  <a:moveTo>
                    <a:pt x="89839" y="0"/>
                  </a:moveTo>
                  <a:lnTo>
                    <a:pt x="89839" y="0"/>
                  </a:lnTo>
                  <a:lnTo>
                    <a:pt x="25666" y="0"/>
                  </a:lnTo>
                  <a:lnTo>
                    <a:pt x="25666" y="12839"/>
                  </a:lnTo>
                  <a:lnTo>
                    <a:pt x="77012" y="12839"/>
                  </a:lnTo>
                  <a:lnTo>
                    <a:pt x="77012" y="77012"/>
                  </a:lnTo>
                  <a:lnTo>
                    <a:pt x="25666" y="77012"/>
                  </a:lnTo>
                  <a:lnTo>
                    <a:pt x="25666" y="89865"/>
                  </a:lnTo>
                  <a:lnTo>
                    <a:pt x="77012" y="89865"/>
                  </a:lnTo>
                  <a:lnTo>
                    <a:pt x="89839" y="89852"/>
                  </a:lnTo>
                  <a:lnTo>
                    <a:pt x="89839" y="0"/>
                  </a:lnTo>
                  <a:close/>
                </a:path>
              </a:pathLst>
            </a:custGeom>
            <a:solidFill>
              <a:srgbClr val="034E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1" name="object 31"/>
            <p:cNvSpPr/>
            <p:nvPr/>
          </p:nvSpPr>
          <p:spPr>
            <a:xfrm>
              <a:off x="2593333" y="3869245"/>
              <a:ext cx="0" cy="372745"/>
            </a:xfrm>
            <a:custGeom>
              <a:avLst/>
              <a:gdLst/>
              <a:ahLst/>
              <a:cxnLst/>
              <a:rect l="l" t="t" r="r" b="b"/>
              <a:pathLst>
                <a:path h="372745">
                  <a:moveTo>
                    <a:pt x="0" y="0"/>
                  </a:moveTo>
                  <a:lnTo>
                    <a:pt x="0" y="372249"/>
                  </a:lnTo>
                </a:path>
              </a:pathLst>
            </a:custGeom>
            <a:ln w="12839">
              <a:solidFill>
                <a:srgbClr val="034EA2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2" name="object 32"/>
            <p:cNvSpPr/>
            <p:nvPr/>
          </p:nvSpPr>
          <p:spPr>
            <a:xfrm>
              <a:off x="2599753" y="3766553"/>
              <a:ext cx="115570" cy="474980"/>
            </a:xfrm>
            <a:custGeom>
              <a:avLst/>
              <a:gdLst/>
              <a:ahLst/>
              <a:cxnLst/>
              <a:rect l="l" t="t" r="r" b="b"/>
              <a:pathLst>
                <a:path w="115569" h="474979">
                  <a:moveTo>
                    <a:pt x="12839" y="141198"/>
                  </a:moveTo>
                  <a:lnTo>
                    <a:pt x="0" y="141198"/>
                  </a:lnTo>
                  <a:lnTo>
                    <a:pt x="0" y="154038"/>
                  </a:lnTo>
                  <a:lnTo>
                    <a:pt x="12839" y="154038"/>
                  </a:lnTo>
                  <a:lnTo>
                    <a:pt x="12839" y="141198"/>
                  </a:lnTo>
                  <a:close/>
                </a:path>
                <a:path w="115569" h="474979">
                  <a:moveTo>
                    <a:pt x="38506" y="410768"/>
                  </a:moveTo>
                  <a:lnTo>
                    <a:pt x="25666" y="410768"/>
                  </a:lnTo>
                  <a:lnTo>
                    <a:pt x="25666" y="423608"/>
                  </a:lnTo>
                  <a:lnTo>
                    <a:pt x="38506" y="423608"/>
                  </a:lnTo>
                  <a:lnTo>
                    <a:pt x="38506" y="410768"/>
                  </a:lnTo>
                  <a:close/>
                </a:path>
                <a:path w="115569" h="474979">
                  <a:moveTo>
                    <a:pt x="64185" y="282397"/>
                  </a:moveTo>
                  <a:lnTo>
                    <a:pt x="51346" y="282397"/>
                  </a:lnTo>
                  <a:lnTo>
                    <a:pt x="51346" y="256730"/>
                  </a:lnTo>
                  <a:lnTo>
                    <a:pt x="38506" y="256730"/>
                  </a:lnTo>
                  <a:lnTo>
                    <a:pt x="38506" y="282409"/>
                  </a:lnTo>
                  <a:lnTo>
                    <a:pt x="51346" y="282409"/>
                  </a:lnTo>
                  <a:lnTo>
                    <a:pt x="51346" y="295236"/>
                  </a:lnTo>
                  <a:lnTo>
                    <a:pt x="64185" y="295236"/>
                  </a:lnTo>
                  <a:lnTo>
                    <a:pt x="64185" y="282397"/>
                  </a:lnTo>
                  <a:close/>
                </a:path>
                <a:path w="115569" h="474979">
                  <a:moveTo>
                    <a:pt x="77012" y="256730"/>
                  </a:moveTo>
                  <a:lnTo>
                    <a:pt x="64185" y="256730"/>
                  </a:lnTo>
                  <a:lnTo>
                    <a:pt x="64185" y="269570"/>
                  </a:lnTo>
                  <a:lnTo>
                    <a:pt x="77012" y="269570"/>
                  </a:lnTo>
                  <a:lnTo>
                    <a:pt x="77012" y="256730"/>
                  </a:lnTo>
                  <a:close/>
                </a:path>
                <a:path w="115569" h="474979">
                  <a:moveTo>
                    <a:pt x="102692" y="423608"/>
                  </a:moveTo>
                  <a:lnTo>
                    <a:pt x="89852" y="423608"/>
                  </a:lnTo>
                  <a:lnTo>
                    <a:pt x="89852" y="436435"/>
                  </a:lnTo>
                  <a:lnTo>
                    <a:pt x="77012" y="436435"/>
                  </a:lnTo>
                  <a:lnTo>
                    <a:pt x="77012" y="449275"/>
                  </a:lnTo>
                  <a:lnTo>
                    <a:pt x="64185" y="449275"/>
                  </a:lnTo>
                  <a:lnTo>
                    <a:pt x="64185" y="436435"/>
                  </a:lnTo>
                  <a:lnTo>
                    <a:pt x="77012" y="436435"/>
                  </a:lnTo>
                  <a:lnTo>
                    <a:pt x="77012" y="423608"/>
                  </a:lnTo>
                  <a:lnTo>
                    <a:pt x="89852" y="423608"/>
                  </a:lnTo>
                  <a:lnTo>
                    <a:pt x="89852" y="397929"/>
                  </a:lnTo>
                  <a:lnTo>
                    <a:pt x="77012" y="397929"/>
                  </a:lnTo>
                  <a:lnTo>
                    <a:pt x="77012" y="410768"/>
                  </a:lnTo>
                  <a:lnTo>
                    <a:pt x="64185" y="410768"/>
                  </a:lnTo>
                  <a:lnTo>
                    <a:pt x="64185" y="423608"/>
                  </a:lnTo>
                  <a:lnTo>
                    <a:pt x="51346" y="423608"/>
                  </a:lnTo>
                  <a:lnTo>
                    <a:pt x="51346" y="436435"/>
                  </a:lnTo>
                  <a:lnTo>
                    <a:pt x="38506" y="436435"/>
                  </a:lnTo>
                  <a:lnTo>
                    <a:pt x="25666" y="436435"/>
                  </a:lnTo>
                  <a:lnTo>
                    <a:pt x="25666" y="462114"/>
                  </a:lnTo>
                  <a:lnTo>
                    <a:pt x="12839" y="462114"/>
                  </a:lnTo>
                  <a:lnTo>
                    <a:pt x="12839" y="474967"/>
                  </a:lnTo>
                  <a:lnTo>
                    <a:pt x="25679" y="474967"/>
                  </a:lnTo>
                  <a:lnTo>
                    <a:pt x="25679" y="462114"/>
                  </a:lnTo>
                  <a:lnTo>
                    <a:pt x="38506" y="462114"/>
                  </a:lnTo>
                  <a:lnTo>
                    <a:pt x="38506" y="474941"/>
                  </a:lnTo>
                  <a:lnTo>
                    <a:pt x="51346" y="474941"/>
                  </a:lnTo>
                  <a:lnTo>
                    <a:pt x="51346" y="462114"/>
                  </a:lnTo>
                  <a:lnTo>
                    <a:pt x="64185" y="462114"/>
                  </a:lnTo>
                  <a:lnTo>
                    <a:pt x="64185" y="474941"/>
                  </a:lnTo>
                  <a:lnTo>
                    <a:pt x="77012" y="474941"/>
                  </a:lnTo>
                  <a:lnTo>
                    <a:pt x="89852" y="474941"/>
                  </a:lnTo>
                  <a:lnTo>
                    <a:pt x="89852" y="462114"/>
                  </a:lnTo>
                  <a:lnTo>
                    <a:pt x="102692" y="462114"/>
                  </a:lnTo>
                  <a:lnTo>
                    <a:pt x="102692" y="423608"/>
                  </a:lnTo>
                  <a:close/>
                </a:path>
                <a:path w="115569" h="474979">
                  <a:moveTo>
                    <a:pt x="102692" y="372262"/>
                  </a:moveTo>
                  <a:lnTo>
                    <a:pt x="89852" y="372262"/>
                  </a:lnTo>
                  <a:lnTo>
                    <a:pt x="77012" y="372262"/>
                  </a:lnTo>
                  <a:lnTo>
                    <a:pt x="77012" y="385089"/>
                  </a:lnTo>
                  <a:lnTo>
                    <a:pt x="64185" y="385089"/>
                  </a:lnTo>
                  <a:lnTo>
                    <a:pt x="51346" y="385089"/>
                  </a:lnTo>
                  <a:lnTo>
                    <a:pt x="38506" y="385089"/>
                  </a:lnTo>
                  <a:lnTo>
                    <a:pt x="38506" y="359422"/>
                  </a:lnTo>
                  <a:lnTo>
                    <a:pt x="25666" y="359422"/>
                  </a:lnTo>
                  <a:lnTo>
                    <a:pt x="25666" y="372262"/>
                  </a:lnTo>
                  <a:lnTo>
                    <a:pt x="12839" y="372262"/>
                  </a:lnTo>
                  <a:lnTo>
                    <a:pt x="12839" y="385114"/>
                  </a:lnTo>
                  <a:lnTo>
                    <a:pt x="25666" y="385114"/>
                  </a:lnTo>
                  <a:lnTo>
                    <a:pt x="25666" y="397929"/>
                  </a:lnTo>
                  <a:lnTo>
                    <a:pt x="38506" y="397929"/>
                  </a:lnTo>
                  <a:lnTo>
                    <a:pt x="38506" y="410756"/>
                  </a:lnTo>
                  <a:lnTo>
                    <a:pt x="51346" y="410756"/>
                  </a:lnTo>
                  <a:lnTo>
                    <a:pt x="51346" y="397929"/>
                  </a:lnTo>
                  <a:lnTo>
                    <a:pt x="64185" y="397929"/>
                  </a:lnTo>
                  <a:lnTo>
                    <a:pt x="77012" y="397929"/>
                  </a:lnTo>
                  <a:lnTo>
                    <a:pt x="77012" y="385114"/>
                  </a:lnTo>
                  <a:lnTo>
                    <a:pt x="89852" y="385114"/>
                  </a:lnTo>
                  <a:lnTo>
                    <a:pt x="89852" y="397929"/>
                  </a:lnTo>
                  <a:lnTo>
                    <a:pt x="102692" y="397929"/>
                  </a:lnTo>
                  <a:lnTo>
                    <a:pt x="102692" y="372262"/>
                  </a:lnTo>
                  <a:close/>
                </a:path>
                <a:path w="115569" h="474979">
                  <a:moveTo>
                    <a:pt x="102692" y="333743"/>
                  </a:moveTo>
                  <a:lnTo>
                    <a:pt x="89852" y="333743"/>
                  </a:lnTo>
                  <a:lnTo>
                    <a:pt x="89852" y="359422"/>
                  </a:lnTo>
                  <a:lnTo>
                    <a:pt x="102692" y="359422"/>
                  </a:lnTo>
                  <a:lnTo>
                    <a:pt x="102692" y="333743"/>
                  </a:lnTo>
                  <a:close/>
                </a:path>
                <a:path w="115569" h="474979">
                  <a:moveTo>
                    <a:pt x="102692" y="295236"/>
                  </a:moveTo>
                  <a:lnTo>
                    <a:pt x="89852" y="295236"/>
                  </a:lnTo>
                  <a:lnTo>
                    <a:pt x="89852" y="308076"/>
                  </a:lnTo>
                  <a:lnTo>
                    <a:pt x="77012" y="308076"/>
                  </a:lnTo>
                  <a:lnTo>
                    <a:pt x="64185" y="308076"/>
                  </a:lnTo>
                  <a:lnTo>
                    <a:pt x="51346" y="308076"/>
                  </a:lnTo>
                  <a:lnTo>
                    <a:pt x="51346" y="295236"/>
                  </a:lnTo>
                  <a:lnTo>
                    <a:pt x="38506" y="295236"/>
                  </a:lnTo>
                  <a:lnTo>
                    <a:pt x="25666" y="295236"/>
                  </a:lnTo>
                  <a:lnTo>
                    <a:pt x="25666" y="320916"/>
                  </a:lnTo>
                  <a:lnTo>
                    <a:pt x="12839" y="320916"/>
                  </a:lnTo>
                  <a:lnTo>
                    <a:pt x="12839" y="308076"/>
                  </a:lnTo>
                  <a:lnTo>
                    <a:pt x="0" y="308076"/>
                  </a:lnTo>
                  <a:lnTo>
                    <a:pt x="0" y="372262"/>
                  </a:lnTo>
                  <a:lnTo>
                    <a:pt x="12839" y="372262"/>
                  </a:lnTo>
                  <a:lnTo>
                    <a:pt x="12839" y="333756"/>
                  </a:lnTo>
                  <a:lnTo>
                    <a:pt x="25679" y="333756"/>
                  </a:lnTo>
                  <a:lnTo>
                    <a:pt x="25679" y="320916"/>
                  </a:lnTo>
                  <a:lnTo>
                    <a:pt x="38506" y="320916"/>
                  </a:lnTo>
                  <a:lnTo>
                    <a:pt x="38506" y="308089"/>
                  </a:lnTo>
                  <a:lnTo>
                    <a:pt x="51346" y="308089"/>
                  </a:lnTo>
                  <a:lnTo>
                    <a:pt x="51346" y="333743"/>
                  </a:lnTo>
                  <a:lnTo>
                    <a:pt x="38506" y="333743"/>
                  </a:lnTo>
                  <a:lnTo>
                    <a:pt x="38506" y="346583"/>
                  </a:lnTo>
                  <a:lnTo>
                    <a:pt x="51346" y="346583"/>
                  </a:lnTo>
                  <a:lnTo>
                    <a:pt x="64185" y="346583"/>
                  </a:lnTo>
                  <a:lnTo>
                    <a:pt x="64185" y="359422"/>
                  </a:lnTo>
                  <a:lnTo>
                    <a:pt x="51346" y="359422"/>
                  </a:lnTo>
                  <a:lnTo>
                    <a:pt x="51346" y="372262"/>
                  </a:lnTo>
                  <a:lnTo>
                    <a:pt x="64185" y="372262"/>
                  </a:lnTo>
                  <a:lnTo>
                    <a:pt x="77012" y="372249"/>
                  </a:lnTo>
                  <a:lnTo>
                    <a:pt x="77012" y="333743"/>
                  </a:lnTo>
                  <a:lnTo>
                    <a:pt x="64185" y="333743"/>
                  </a:lnTo>
                  <a:lnTo>
                    <a:pt x="64185" y="320916"/>
                  </a:lnTo>
                  <a:lnTo>
                    <a:pt x="77012" y="320916"/>
                  </a:lnTo>
                  <a:lnTo>
                    <a:pt x="77012" y="333743"/>
                  </a:lnTo>
                  <a:lnTo>
                    <a:pt x="89852" y="333743"/>
                  </a:lnTo>
                  <a:lnTo>
                    <a:pt x="89852" y="308089"/>
                  </a:lnTo>
                  <a:lnTo>
                    <a:pt x="102692" y="308089"/>
                  </a:lnTo>
                  <a:lnTo>
                    <a:pt x="102692" y="295236"/>
                  </a:lnTo>
                  <a:close/>
                </a:path>
                <a:path w="115569" h="474979">
                  <a:moveTo>
                    <a:pt x="102692" y="269570"/>
                  </a:moveTo>
                  <a:lnTo>
                    <a:pt x="89852" y="269570"/>
                  </a:lnTo>
                  <a:lnTo>
                    <a:pt x="77012" y="269570"/>
                  </a:lnTo>
                  <a:lnTo>
                    <a:pt x="77012" y="295236"/>
                  </a:lnTo>
                  <a:lnTo>
                    <a:pt x="89852" y="295236"/>
                  </a:lnTo>
                  <a:lnTo>
                    <a:pt x="89852" y="282409"/>
                  </a:lnTo>
                  <a:lnTo>
                    <a:pt x="102692" y="282409"/>
                  </a:lnTo>
                  <a:lnTo>
                    <a:pt x="102692" y="269570"/>
                  </a:lnTo>
                  <a:close/>
                </a:path>
                <a:path w="115569" h="474979">
                  <a:moveTo>
                    <a:pt x="102692" y="0"/>
                  </a:moveTo>
                  <a:lnTo>
                    <a:pt x="89852" y="0"/>
                  </a:lnTo>
                  <a:lnTo>
                    <a:pt x="77012" y="0"/>
                  </a:lnTo>
                  <a:lnTo>
                    <a:pt x="77012" y="51346"/>
                  </a:lnTo>
                  <a:lnTo>
                    <a:pt x="89852" y="51346"/>
                  </a:lnTo>
                  <a:lnTo>
                    <a:pt x="89852" y="12839"/>
                  </a:lnTo>
                  <a:lnTo>
                    <a:pt x="102692" y="12839"/>
                  </a:lnTo>
                  <a:lnTo>
                    <a:pt x="102692" y="0"/>
                  </a:lnTo>
                  <a:close/>
                </a:path>
                <a:path w="115569" h="474979">
                  <a:moveTo>
                    <a:pt x="115531" y="154038"/>
                  </a:moveTo>
                  <a:lnTo>
                    <a:pt x="102692" y="154038"/>
                  </a:lnTo>
                  <a:lnTo>
                    <a:pt x="102692" y="166878"/>
                  </a:lnTo>
                  <a:lnTo>
                    <a:pt x="89852" y="166878"/>
                  </a:lnTo>
                  <a:lnTo>
                    <a:pt x="89852" y="192557"/>
                  </a:lnTo>
                  <a:lnTo>
                    <a:pt x="102692" y="192557"/>
                  </a:lnTo>
                  <a:lnTo>
                    <a:pt x="115531" y="192544"/>
                  </a:lnTo>
                  <a:lnTo>
                    <a:pt x="115531" y="154038"/>
                  </a:lnTo>
                  <a:close/>
                </a:path>
                <a:path w="115569" h="474979">
                  <a:moveTo>
                    <a:pt x="115531" y="89852"/>
                  </a:moveTo>
                  <a:lnTo>
                    <a:pt x="102692" y="89852"/>
                  </a:lnTo>
                  <a:lnTo>
                    <a:pt x="102692" y="64185"/>
                  </a:lnTo>
                  <a:lnTo>
                    <a:pt x="89852" y="64185"/>
                  </a:lnTo>
                  <a:lnTo>
                    <a:pt x="77012" y="64185"/>
                  </a:lnTo>
                  <a:lnTo>
                    <a:pt x="64185" y="64185"/>
                  </a:lnTo>
                  <a:lnTo>
                    <a:pt x="64185" y="89852"/>
                  </a:lnTo>
                  <a:lnTo>
                    <a:pt x="51346" y="89852"/>
                  </a:lnTo>
                  <a:lnTo>
                    <a:pt x="51346" y="102692"/>
                  </a:lnTo>
                  <a:lnTo>
                    <a:pt x="38506" y="102692"/>
                  </a:lnTo>
                  <a:lnTo>
                    <a:pt x="38506" y="89852"/>
                  </a:lnTo>
                  <a:lnTo>
                    <a:pt x="25679" y="89852"/>
                  </a:lnTo>
                  <a:lnTo>
                    <a:pt x="25679" y="77038"/>
                  </a:lnTo>
                  <a:lnTo>
                    <a:pt x="38506" y="77038"/>
                  </a:lnTo>
                  <a:lnTo>
                    <a:pt x="38506" y="89852"/>
                  </a:lnTo>
                  <a:lnTo>
                    <a:pt x="51346" y="89852"/>
                  </a:lnTo>
                  <a:lnTo>
                    <a:pt x="51346" y="25692"/>
                  </a:lnTo>
                  <a:lnTo>
                    <a:pt x="64185" y="25692"/>
                  </a:lnTo>
                  <a:lnTo>
                    <a:pt x="64185" y="12839"/>
                  </a:lnTo>
                  <a:lnTo>
                    <a:pt x="51346" y="12839"/>
                  </a:lnTo>
                  <a:lnTo>
                    <a:pt x="51346" y="25666"/>
                  </a:lnTo>
                  <a:lnTo>
                    <a:pt x="38506" y="25666"/>
                  </a:lnTo>
                  <a:lnTo>
                    <a:pt x="38506" y="12839"/>
                  </a:lnTo>
                  <a:lnTo>
                    <a:pt x="25679" y="12839"/>
                  </a:lnTo>
                  <a:lnTo>
                    <a:pt x="12839" y="12839"/>
                  </a:lnTo>
                  <a:lnTo>
                    <a:pt x="12839" y="51346"/>
                  </a:lnTo>
                  <a:lnTo>
                    <a:pt x="25679" y="51346"/>
                  </a:lnTo>
                  <a:lnTo>
                    <a:pt x="25679" y="25692"/>
                  </a:lnTo>
                  <a:lnTo>
                    <a:pt x="38506" y="25692"/>
                  </a:lnTo>
                  <a:lnTo>
                    <a:pt x="38506" y="64185"/>
                  </a:lnTo>
                  <a:lnTo>
                    <a:pt x="25666" y="64185"/>
                  </a:lnTo>
                  <a:lnTo>
                    <a:pt x="25666" y="77012"/>
                  </a:lnTo>
                  <a:lnTo>
                    <a:pt x="12839" y="77012"/>
                  </a:lnTo>
                  <a:lnTo>
                    <a:pt x="12839" y="141198"/>
                  </a:lnTo>
                  <a:lnTo>
                    <a:pt x="25666" y="141198"/>
                  </a:lnTo>
                  <a:lnTo>
                    <a:pt x="25666" y="179705"/>
                  </a:lnTo>
                  <a:lnTo>
                    <a:pt x="12839" y="179705"/>
                  </a:lnTo>
                  <a:lnTo>
                    <a:pt x="12839" y="192544"/>
                  </a:lnTo>
                  <a:lnTo>
                    <a:pt x="25666" y="192544"/>
                  </a:lnTo>
                  <a:lnTo>
                    <a:pt x="25666" y="205384"/>
                  </a:lnTo>
                  <a:lnTo>
                    <a:pt x="38506" y="205384"/>
                  </a:lnTo>
                  <a:lnTo>
                    <a:pt x="38506" y="218224"/>
                  </a:lnTo>
                  <a:lnTo>
                    <a:pt x="25666" y="218224"/>
                  </a:lnTo>
                  <a:lnTo>
                    <a:pt x="25666" y="243890"/>
                  </a:lnTo>
                  <a:lnTo>
                    <a:pt x="12839" y="243890"/>
                  </a:lnTo>
                  <a:lnTo>
                    <a:pt x="12839" y="192544"/>
                  </a:lnTo>
                  <a:lnTo>
                    <a:pt x="0" y="192544"/>
                  </a:lnTo>
                  <a:lnTo>
                    <a:pt x="0" y="282397"/>
                  </a:lnTo>
                  <a:lnTo>
                    <a:pt x="12839" y="282397"/>
                  </a:lnTo>
                  <a:lnTo>
                    <a:pt x="12839" y="256730"/>
                  </a:lnTo>
                  <a:lnTo>
                    <a:pt x="25679" y="256730"/>
                  </a:lnTo>
                  <a:lnTo>
                    <a:pt x="25679" y="243903"/>
                  </a:lnTo>
                  <a:lnTo>
                    <a:pt x="38506" y="243903"/>
                  </a:lnTo>
                  <a:lnTo>
                    <a:pt x="51346" y="243890"/>
                  </a:lnTo>
                  <a:lnTo>
                    <a:pt x="64185" y="243890"/>
                  </a:lnTo>
                  <a:lnTo>
                    <a:pt x="77012" y="243903"/>
                  </a:lnTo>
                  <a:lnTo>
                    <a:pt x="89852" y="243903"/>
                  </a:lnTo>
                  <a:lnTo>
                    <a:pt x="89852" y="256730"/>
                  </a:lnTo>
                  <a:lnTo>
                    <a:pt x="102692" y="256730"/>
                  </a:lnTo>
                  <a:lnTo>
                    <a:pt x="102692" y="218224"/>
                  </a:lnTo>
                  <a:lnTo>
                    <a:pt x="89852" y="218224"/>
                  </a:lnTo>
                  <a:lnTo>
                    <a:pt x="77012" y="218224"/>
                  </a:lnTo>
                  <a:lnTo>
                    <a:pt x="64185" y="218224"/>
                  </a:lnTo>
                  <a:lnTo>
                    <a:pt x="64185" y="231051"/>
                  </a:lnTo>
                  <a:lnTo>
                    <a:pt x="51346" y="231051"/>
                  </a:lnTo>
                  <a:lnTo>
                    <a:pt x="51346" y="218211"/>
                  </a:lnTo>
                  <a:lnTo>
                    <a:pt x="64185" y="218211"/>
                  </a:lnTo>
                  <a:lnTo>
                    <a:pt x="64185" y="192544"/>
                  </a:lnTo>
                  <a:lnTo>
                    <a:pt x="77012" y="192544"/>
                  </a:lnTo>
                  <a:lnTo>
                    <a:pt x="77012" y="154038"/>
                  </a:lnTo>
                  <a:lnTo>
                    <a:pt x="64185" y="154038"/>
                  </a:lnTo>
                  <a:lnTo>
                    <a:pt x="64185" y="179705"/>
                  </a:lnTo>
                  <a:lnTo>
                    <a:pt x="51346" y="179705"/>
                  </a:lnTo>
                  <a:lnTo>
                    <a:pt x="38506" y="179705"/>
                  </a:lnTo>
                  <a:lnTo>
                    <a:pt x="38506" y="192544"/>
                  </a:lnTo>
                  <a:lnTo>
                    <a:pt x="25679" y="192544"/>
                  </a:lnTo>
                  <a:lnTo>
                    <a:pt x="25679" y="179705"/>
                  </a:lnTo>
                  <a:lnTo>
                    <a:pt x="38506" y="179705"/>
                  </a:lnTo>
                  <a:lnTo>
                    <a:pt x="38506" y="154038"/>
                  </a:lnTo>
                  <a:lnTo>
                    <a:pt x="51346" y="154038"/>
                  </a:lnTo>
                  <a:lnTo>
                    <a:pt x="51346" y="141198"/>
                  </a:lnTo>
                  <a:lnTo>
                    <a:pt x="38506" y="141198"/>
                  </a:lnTo>
                  <a:lnTo>
                    <a:pt x="25679" y="141198"/>
                  </a:lnTo>
                  <a:lnTo>
                    <a:pt x="25679" y="128358"/>
                  </a:lnTo>
                  <a:lnTo>
                    <a:pt x="38506" y="128358"/>
                  </a:lnTo>
                  <a:lnTo>
                    <a:pt x="38506" y="115544"/>
                  </a:lnTo>
                  <a:lnTo>
                    <a:pt x="51346" y="115544"/>
                  </a:lnTo>
                  <a:lnTo>
                    <a:pt x="51346" y="141198"/>
                  </a:lnTo>
                  <a:lnTo>
                    <a:pt x="64185" y="141198"/>
                  </a:lnTo>
                  <a:lnTo>
                    <a:pt x="77012" y="141211"/>
                  </a:lnTo>
                  <a:lnTo>
                    <a:pt x="77012" y="154038"/>
                  </a:lnTo>
                  <a:lnTo>
                    <a:pt x="89852" y="154038"/>
                  </a:lnTo>
                  <a:lnTo>
                    <a:pt x="89852" y="141211"/>
                  </a:lnTo>
                  <a:lnTo>
                    <a:pt x="102692" y="141211"/>
                  </a:lnTo>
                  <a:lnTo>
                    <a:pt x="115531" y="141211"/>
                  </a:lnTo>
                  <a:lnTo>
                    <a:pt x="115531" y="128358"/>
                  </a:lnTo>
                  <a:lnTo>
                    <a:pt x="102692" y="128358"/>
                  </a:lnTo>
                  <a:lnTo>
                    <a:pt x="89852" y="128358"/>
                  </a:lnTo>
                  <a:lnTo>
                    <a:pt x="89852" y="141198"/>
                  </a:lnTo>
                  <a:lnTo>
                    <a:pt x="77012" y="141198"/>
                  </a:lnTo>
                  <a:lnTo>
                    <a:pt x="77012" y="128358"/>
                  </a:lnTo>
                  <a:lnTo>
                    <a:pt x="64185" y="128358"/>
                  </a:lnTo>
                  <a:lnTo>
                    <a:pt x="64185" y="89865"/>
                  </a:lnTo>
                  <a:lnTo>
                    <a:pt x="77012" y="89865"/>
                  </a:lnTo>
                  <a:lnTo>
                    <a:pt x="77012" y="77038"/>
                  </a:lnTo>
                  <a:lnTo>
                    <a:pt x="89852" y="77038"/>
                  </a:lnTo>
                  <a:lnTo>
                    <a:pt x="89852" y="102692"/>
                  </a:lnTo>
                  <a:lnTo>
                    <a:pt x="102692" y="102692"/>
                  </a:lnTo>
                  <a:lnTo>
                    <a:pt x="115531" y="102692"/>
                  </a:lnTo>
                  <a:lnTo>
                    <a:pt x="115531" y="89852"/>
                  </a:lnTo>
                  <a:close/>
                </a:path>
                <a:path w="115569" h="474979">
                  <a:moveTo>
                    <a:pt x="115531" y="25666"/>
                  </a:moveTo>
                  <a:lnTo>
                    <a:pt x="102692" y="25666"/>
                  </a:lnTo>
                  <a:lnTo>
                    <a:pt x="102692" y="38519"/>
                  </a:lnTo>
                  <a:lnTo>
                    <a:pt x="115531" y="38519"/>
                  </a:lnTo>
                  <a:lnTo>
                    <a:pt x="115531" y="25666"/>
                  </a:lnTo>
                  <a:close/>
                </a:path>
              </a:pathLst>
            </a:custGeom>
            <a:solidFill>
              <a:srgbClr val="034E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3" name="object 33"/>
            <p:cNvSpPr/>
            <p:nvPr/>
          </p:nvSpPr>
          <p:spPr>
            <a:xfrm>
              <a:off x="2702445" y="3766553"/>
              <a:ext cx="102870" cy="474980"/>
            </a:xfrm>
            <a:custGeom>
              <a:avLst/>
              <a:gdLst/>
              <a:ahLst/>
              <a:cxnLst/>
              <a:rect l="l" t="t" r="r" b="b"/>
              <a:pathLst>
                <a:path w="102869" h="474979">
                  <a:moveTo>
                    <a:pt x="12839" y="410768"/>
                  </a:moveTo>
                  <a:lnTo>
                    <a:pt x="0" y="410768"/>
                  </a:lnTo>
                  <a:lnTo>
                    <a:pt x="0" y="423608"/>
                  </a:lnTo>
                  <a:lnTo>
                    <a:pt x="12839" y="423608"/>
                  </a:lnTo>
                  <a:lnTo>
                    <a:pt x="12839" y="410768"/>
                  </a:lnTo>
                  <a:close/>
                </a:path>
                <a:path w="102869" h="474979">
                  <a:moveTo>
                    <a:pt x="25679" y="154038"/>
                  </a:moveTo>
                  <a:lnTo>
                    <a:pt x="12839" y="154038"/>
                  </a:lnTo>
                  <a:lnTo>
                    <a:pt x="0" y="154038"/>
                  </a:lnTo>
                  <a:lnTo>
                    <a:pt x="0" y="192544"/>
                  </a:lnTo>
                  <a:lnTo>
                    <a:pt x="12839" y="192544"/>
                  </a:lnTo>
                  <a:lnTo>
                    <a:pt x="12839" y="179717"/>
                  </a:lnTo>
                  <a:lnTo>
                    <a:pt x="25679" y="179717"/>
                  </a:lnTo>
                  <a:lnTo>
                    <a:pt x="25679" y="154038"/>
                  </a:lnTo>
                  <a:close/>
                </a:path>
                <a:path w="102869" h="474979">
                  <a:moveTo>
                    <a:pt x="38506" y="359422"/>
                  </a:moveTo>
                  <a:lnTo>
                    <a:pt x="25679" y="359422"/>
                  </a:lnTo>
                  <a:lnTo>
                    <a:pt x="25679" y="333743"/>
                  </a:lnTo>
                  <a:lnTo>
                    <a:pt x="12839" y="333743"/>
                  </a:lnTo>
                  <a:lnTo>
                    <a:pt x="0" y="333743"/>
                  </a:lnTo>
                  <a:lnTo>
                    <a:pt x="0" y="346583"/>
                  </a:lnTo>
                  <a:lnTo>
                    <a:pt x="12839" y="346583"/>
                  </a:lnTo>
                  <a:lnTo>
                    <a:pt x="12839" y="359422"/>
                  </a:lnTo>
                  <a:lnTo>
                    <a:pt x="25666" y="359422"/>
                  </a:lnTo>
                  <a:lnTo>
                    <a:pt x="25666" y="372262"/>
                  </a:lnTo>
                  <a:lnTo>
                    <a:pt x="38506" y="372262"/>
                  </a:lnTo>
                  <a:lnTo>
                    <a:pt x="38506" y="359422"/>
                  </a:lnTo>
                  <a:close/>
                </a:path>
                <a:path w="102869" h="474979">
                  <a:moveTo>
                    <a:pt x="51346" y="449275"/>
                  </a:moveTo>
                  <a:lnTo>
                    <a:pt x="38506" y="449275"/>
                  </a:lnTo>
                  <a:lnTo>
                    <a:pt x="38506" y="423608"/>
                  </a:lnTo>
                  <a:lnTo>
                    <a:pt x="25666" y="423608"/>
                  </a:lnTo>
                  <a:lnTo>
                    <a:pt x="25666" y="449275"/>
                  </a:lnTo>
                  <a:lnTo>
                    <a:pt x="12839" y="449275"/>
                  </a:lnTo>
                  <a:lnTo>
                    <a:pt x="0" y="449275"/>
                  </a:lnTo>
                  <a:lnTo>
                    <a:pt x="0" y="462114"/>
                  </a:lnTo>
                  <a:lnTo>
                    <a:pt x="12839" y="462114"/>
                  </a:lnTo>
                  <a:lnTo>
                    <a:pt x="25679" y="462114"/>
                  </a:lnTo>
                  <a:lnTo>
                    <a:pt x="25679" y="449287"/>
                  </a:lnTo>
                  <a:lnTo>
                    <a:pt x="38506" y="449287"/>
                  </a:lnTo>
                  <a:lnTo>
                    <a:pt x="38506" y="462114"/>
                  </a:lnTo>
                  <a:lnTo>
                    <a:pt x="51346" y="462114"/>
                  </a:lnTo>
                  <a:lnTo>
                    <a:pt x="51346" y="449275"/>
                  </a:lnTo>
                  <a:close/>
                </a:path>
                <a:path w="102869" h="474979">
                  <a:moveTo>
                    <a:pt x="51346" y="410768"/>
                  </a:moveTo>
                  <a:lnTo>
                    <a:pt x="38506" y="410768"/>
                  </a:lnTo>
                  <a:lnTo>
                    <a:pt x="38506" y="423608"/>
                  </a:lnTo>
                  <a:lnTo>
                    <a:pt x="51346" y="423608"/>
                  </a:lnTo>
                  <a:lnTo>
                    <a:pt x="51346" y="410768"/>
                  </a:lnTo>
                  <a:close/>
                </a:path>
                <a:path w="102869" h="474979">
                  <a:moveTo>
                    <a:pt x="51346" y="12839"/>
                  </a:moveTo>
                  <a:lnTo>
                    <a:pt x="38506" y="12839"/>
                  </a:lnTo>
                  <a:lnTo>
                    <a:pt x="38506" y="0"/>
                  </a:lnTo>
                  <a:lnTo>
                    <a:pt x="25679" y="0"/>
                  </a:lnTo>
                  <a:lnTo>
                    <a:pt x="12839" y="0"/>
                  </a:lnTo>
                  <a:lnTo>
                    <a:pt x="12839" y="25666"/>
                  </a:lnTo>
                  <a:lnTo>
                    <a:pt x="25666" y="25666"/>
                  </a:lnTo>
                  <a:lnTo>
                    <a:pt x="38506" y="25666"/>
                  </a:lnTo>
                  <a:lnTo>
                    <a:pt x="51346" y="25692"/>
                  </a:lnTo>
                  <a:lnTo>
                    <a:pt x="51346" y="12839"/>
                  </a:lnTo>
                  <a:close/>
                </a:path>
                <a:path w="102869" h="474979">
                  <a:moveTo>
                    <a:pt x="77025" y="462114"/>
                  </a:moveTo>
                  <a:lnTo>
                    <a:pt x="64185" y="462114"/>
                  </a:lnTo>
                  <a:lnTo>
                    <a:pt x="51346" y="462114"/>
                  </a:lnTo>
                  <a:lnTo>
                    <a:pt x="51346" y="474967"/>
                  </a:lnTo>
                  <a:lnTo>
                    <a:pt x="64185" y="474967"/>
                  </a:lnTo>
                  <a:lnTo>
                    <a:pt x="77025" y="474967"/>
                  </a:lnTo>
                  <a:lnTo>
                    <a:pt x="77025" y="462114"/>
                  </a:lnTo>
                  <a:close/>
                </a:path>
                <a:path w="102869" h="474979">
                  <a:moveTo>
                    <a:pt x="89852" y="397929"/>
                  </a:moveTo>
                  <a:lnTo>
                    <a:pt x="77012" y="397929"/>
                  </a:lnTo>
                  <a:lnTo>
                    <a:pt x="77012" y="410768"/>
                  </a:lnTo>
                  <a:lnTo>
                    <a:pt x="64185" y="410768"/>
                  </a:lnTo>
                  <a:lnTo>
                    <a:pt x="64185" y="449275"/>
                  </a:lnTo>
                  <a:lnTo>
                    <a:pt x="77025" y="449275"/>
                  </a:lnTo>
                  <a:lnTo>
                    <a:pt x="77025" y="436435"/>
                  </a:lnTo>
                  <a:lnTo>
                    <a:pt x="89852" y="436435"/>
                  </a:lnTo>
                  <a:lnTo>
                    <a:pt x="89852" y="397929"/>
                  </a:lnTo>
                  <a:close/>
                </a:path>
                <a:path w="102869" h="474979">
                  <a:moveTo>
                    <a:pt x="89852" y="372262"/>
                  </a:moveTo>
                  <a:lnTo>
                    <a:pt x="77025" y="372262"/>
                  </a:lnTo>
                  <a:lnTo>
                    <a:pt x="64185" y="372262"/>
                  </a:lnTo>
                  <a:lnTo>
                    <a:pt x="64185" y="333743"/>
                  </a:lnTo>
                  <a:lnTo>
                    <a:pt x="51346" y="333743"/>
                  </a:lnTo>
                  <a:lnTo>
                    <a:pt x="51346" y="320916"/>
                  </a:lnTo>
                  <a:lnTo>
                    <a:pt x="38506" y="320916"/>
                  </a:lnTo>
                  <a:lnTo>
                    <a:pt x="38506" y="333756"/>
                  </a:lnTo>
                  <a:lnTo>
                    <a:pt x="51346" y="333756"/>
                  </a:lnTo>
                  <a:lnTo>
                    <a:pt x="51346" y="372262"/>
                  </a:lnTo>
                  <a:lnTo>
                    <a:pt x="38506" y="372262"/>
                  </a:lnTo>
                  <a:lnTo>
                    <a:pt x="38506" y="385089"/>
                  </a:lnTo>
                  <a:lnTo>
                    <a:pt x="25679" y="385089"/>
                  </a:lnTo>
                  <a:lnTo>
                    <a:pt x="12839" y="385089"/>
                  </a:lnTo>
                  <a:lnTo>
                    <a:pt x="12839" y="359422"/>
                  </a:lnTo>
                  <a:lnTo>
                    <a:pt x="0" y="359422"/>
                  </a:lnTo>
                  <a:lnTo>
                    <a:pt x="0" y="397929"/>
                  </a:lnTo>
                  <a:lnTo>
                    <a:pt x="12839" y="397929"/>
                  </a:lnTo>
                  <a:lnTo>
                    <a:pt x="12839" y="410756"/>
                  </a:lnTo>
                  <a:lnTo>
                    <a:pt x="25679" y="410756"/>
                  </a:lnTo>
                  <a:lnTo>
                    <a:pt x="25679" y="397929"/>
                  </a:lnTo>
                  <a:lnTo>
                    <a:pt x="38506" y="397929"/>
                  </a:lnTo>
                  <a:lnTo>
                    <a:pt x="51346" y="397929"/>
                  </a:lnTo>
                  <a:lnTo>
                    <a:pt x="51346" y="410768"/>
                  </a:lnTo>
                  <a:lnTo>
                    <a:pt x="64185" y="410768"/>
                  </a:lnTo>
                  <a:lnTo>
                    <a:pt x="64185" y="385114"/>
                  </a:lnTo>
                  <a:lnTo>
                    <a:pt x="77012" y="385114"/>
                  </a:lnTo>
                  <a:lnTo>
                    <a:pt x="89852" y="385114"/>
                  </a:lnTo>
                  <a:lnTo>
                    <a:pt x="89852" y="372262"/>
                  </a:lnTo>
                  <a:close/>
                </a:path>
                <a:path w="102869" h="474979">
                  <a:moveTo>
                    <a:pt x="102692" y="51346"/>
                  </a:moveTo>
                  <a:lnTo>
                    <a:pt x="89852" y="51346"/>
                  </a:lnTo>
                  <a:lnTo>
                    <a:pt x="89852" y="64185"/>
                  </a:lnTo>
                  <a:lnTo>
                    <a:pt x="102692" y="64185"/>
                  </a:lnTo>
                  <a:lnTo>
                    <a:pt x="102692" y="51346"/>
                  </a:lnTo>
                  <a:close/>
                </a:path>
                <a:path w="102869" h="474979">
                  <a:moveTo>
                    <a:pt x="102692" y="25666"/>
                  </a:moveTo>
                  <a:lnTo>
                    <a:pt x="89852" y="25666"/>
                  </a:lnTo>
                  <a:lnTo>
                    <a:pt x="89852" y="0"/>
                  </a:lnTo>
                  <a:lnTo>
                    <a:pt x="77025" y="0"/>
                  </a:lnTo>
                  <a:lnTo>
                    <a:pt x="64185" y="0"/>
                  </a:lnTo>
                  <a:lnTo>
                    <a:pt x="51346" y="0"/>
                  </a:lnTo>
                  <a:lnTo>
                    <a:pt x="51346" y="12839"/>
                  </a:lnTo>
                  <a:lnTo>
                    <a:pt x="64185" y="12839"/>
                  </a:lnTo>
                  <a:lnTo>
                    <a:pt x="64185" y="25666"/>
                  </a:lnTo>
                  <a:lnTo>
                    <a:pt x="77012" y="25666"/>
                  </a:lnTo>
                  <a:lnTo>
                    <a:pt x="77012" y="38506"/>
                  </a:lnTo>
                  <a:lnTo>
                    <a:pt x="64185" y="38506"/>
                  </a:lnTo>
                  <a:lnTo>
                    <a:pt x="64185" y="51346"/>
                  </a:lnTo>
                  <a:lnTo>
                    <a:pt x="64185" y="64185"/>
                  </a:lnTo>
                  <a:lnTo>
                    <a:pt x="64185" y="89852"/>
                  </a:lnTo>
                  <a:lnTo>
                    <a:pt x="51346" y="89852"/>
                  </a:lnTo>
                  <a:lnTo>
                    <a:pt x="51346" y="77012"/>
                  </a:lnTo>
                  <a:lnTo>
                    <a:pt x="38506" y="77012"/>
                  </a:lnTo>
                  <a:lnTo>
                    <a:pt x="38506" y="89852"/>
                  </a:lnTo>
                  <a:lnTo>
                    <a:pt x="25679" y="89852"/>
                  </a:lnTo>
                  <a:lnTo>
                    <a:pt x="25679" y="77012"/>
                  </a:lnTo>
                  <a:lnTo>
                    <a:pt x="38506" y="77012"/>
                  </a:lnTo>
                  <a:lnTo>
                    <a:pt x="38506" y="64185"/>
                  </a:lnTo>
                  <a:lnTo>
                    <a:pt x="51346" y="64185"/>
                  </a:lnTo>
                  <a:lnTo>
                    <a:pt x="64185" y="64185"/>
                  </a:lnTo>
                  <a:lnTo>
                    <a:pt x="64185" y="51346"/>
                  </a:lnTo>
                  <a:lnTo>
                    <a:pt x="51346" y="51346"/>
                  </a:lnTo>
                  <a:lnTo>
                    <a:pt x="38506" y="51346"/>
                  </a:lnTo>
                  <a:lnTo>
                    <a:pt x="38506" y="38506"/>
                  </a:lnTo>
                  <a:lnTo>
                    <a:pt x="25679" y="38506"/>
                  </a:lnTo>
                  <a:lnTo>
                    <a:pt x="12839" y="38506"/>
                  </a:lnTo>
                  <a:lnTo>
                    <a:pt x="12839" y="51346"/>
                  </a:lnTo>
                  <a:lnTo>
                    <a:pt x="25666" y="51346"/>
                  </a:lnTo>
                  <a:lnTo>
                    <a:pt x="25666" y="77012"/>
                  </a:lnTo>
                  <a:lnTo>
                    <a:pt x="12839" y="77012"/>
                  </a:lnTo>
                  <a:lnTo>
                    <a:pt x="12839" y="89865"/>
                  </a:lnTo>
                  <a:lnTo>
                    <a:pt x="25666" y="89865"/>
                  </a:lnTo>
                  <a:lnTo>
                    <a:pt x="25666" y="102692"/>
                  </a:lnTo>
                  <a:lnTo>
                    <a:pt x="12839" y="102692"/>
                  </a:lnTo>
                  <a:lnTo>
                    <a:pt x="12839" y="141198"/>
                  </a:lnTo>
                  <a:lnTo>
                    <a:pt x="25679" y="141198"/>
                  </a:lnTo>
                  <a:lnTo>
                    <a:pt x="25679" y="128371"/>
                  </a:lnTo>
                  <a:lnTo>
                    <a:pt x="38506" y="128371"/>
                  </a:lnTo>
                  <a:lnTo>
                    <a:pt x="51346" y="128371"/>
                  </a:lnTo>
                  <a:lnTo>
                    <a:pt x="51346" y="141198"/>
                  </a:lnTo>
                  <a:lnTo>
                    <a:pt x="38506" y="141198"/>
                  </a:lnTo>
                  <a:lnTo>
                    <a:pt x="38506" y="154038"/>
                  </a:lnTo>
                  <a:lnTo>
                    <a:pt x="51346" y="154038"/>
                  </a:lnTo>
                  <a:lnTo>
                    <a:pt x="64185" y="154038"/>
                  </a:lnTo>
                  <a:lnTo>
                    <a:pt x="64185" y="166878"/>
                  </a:lnTo>
                  <a:lnTo>
                    <a:pt x="77012" y="166878"/>
                  </a:lnTo>
                  <a:lnTo>
                    <a:pt x="77012" y="179705"/>
                  </a:lnTo>
                  <a:lnTo>
                    <a:pt x="64185" y="179705"/>
                  </a:lnTo>
                  <a:lnTo>
                    <a:pt x="64185" y="166878"/>
                  </a:lnTo>
                  <a:lnTo>
                    <a:pt x="51346" y="166878"/>
                  </a:lnTo>
                  <a:lnTo>
                    <a:pt x="38506" y="166878"/>
                  </a:lnTo>
                  <a:lnTo>
                    <a:pt x="38506" y="192557"/>
                  </a:lnTo>
                  <a:lnTo>
                    <a:pt x="51346" y="192557"/>
                  </a:lnTo>
                  <a:lnTo>
                    <a:pt x="51346" y="179717"/>
                  </a:lnTo>
                  <a:lnTo>
                    <a:pt x="64185" y="179717"/>
                  </a:lnTo>
                  <a:lnTo>
                    <a:pt x="64185" y="192544"/>
                  </a:lnTo>
                  <a:lnTo>
                    <a:pt x="77012" y="192544"/>
                  </a:lnTo>
                  <a:lnTo>
                    <a:pt x="77012" y="205384"/>
                  </a:lnTo>
                  <a:lnTo>
                    <a:pt x="64185" y="205384"/>
                  </a:lnTo>
                  <a:lnTo>
                    <a:pt x="51346" y="205384"/>
                  </a:lnTo>
                  <a:lnTo>
                    <a:pt x="38506" y="205384"/>
                  </a:lnTo>
                  <a:lnTo>
                    <a:pt x="38506" y="218224"/>
                  </a:lnTo>
                  <a:lnTo>
                    <a:pt x="25679" y="218224"/>
                  </a:lnTo>
                  <a:lnTo>
                    <a:pt x="12839" y="218224"/>
                  </a:lnTo>
                  <a:lnTo>
                    <a:pt x="12839" y="243890"/>
                  </a:lnTo>
                  <a:lnTo>
                    <a:pt x="0" y="243890"/>
                  </a:lnTo>
                  <a:lnTo>
                    <a:pt x="0" y="256730"/>
                  </a:lnTo>
                  <a:lnTo>
                    <a:pt x="12839" y="256730"/>
                  </a:lnTo>
                  <a:lnTo>
                    <a:pt x="25666" y="256730"/>
                  </a:lnTo>
                  <a:lnTo>
                    <a:pt x="25666" y="282397"/>
                  </a:lnTo>
                  <a:lnTo>
                    <a:pt x="12839" y="282397"/>
                  </a:lnTo>
                  <a:lnTo>
                    <a:pt x="12839" y="269570"/>
                  </a:lnTo>
                  <a:lnTo>
                    <a:pt x="0" y="269570"/>
                  </a:lnTo>
                  <a:lnTo>
                    <a:pt x="0" y="308076"/>
                  </a:lnTo>
                  <a:lnTo>
                    <a:pt x="12839" y="308076"/>
                  </a:lnTo>
                  <a:lnTo>
                    <a:pt x="25666" y="308076"/>
                  </a:lnTo>
                  <a:lnTo>
                    <a:pt x="25666" y="320916"/>
                  </a:lnTo>
                  <a:lnTo>
                    <a:pt x="38506" y="320916"/>
                  </a:lnTo>
                  <a:lnTo>
                    <a:pt x="38506" y="308089"/>
                  </a:lnTo>
                  <a:lnTo>
                    <a:pt x="51346" y="308089"/>
                  </a:lnTo>
                  <a:lnTo>
                    <a:pt x="64185" y="308089"/>
                  </a:lnTo>
                  <a:lnTo>
                    <a:pt x="64185" y="333743"/>
                  </a:lnTo>
                  <a:lnTo>
                    <a:pt x="77012" y="333743"/>
                  </a:lnTo>
                  <a:lnTo>
                    <a:pt x="77012" y="346583"/>
                  </a:lnTo>
                  <a:lnTo>
                    <a:pt x="89852" y="346583"/>
                  </a:lnTo>
                  <a:lnTo>
                    <a:pt x="89852" y="333743"/>
                  </a:lnTo>
                  <a:lnTo>
                    <a:pt x="77025" y="333743"/>
                  </a:lnTo>
                  <a:lnTo>
                    <a:pt x="77025" y="320916"/>
                  </a:lnTo>
                  <a:lnTo>
                    <a:pt x="89852" y="320916"/>
                  </a:lnTo>
                  <a:lnTo>
                    <a:pt x="89852" y="308076"/>
                  </a:lnTo>
                  <a:lnTo>
                    <a:pt x="77025" y="308076"/>
                  </a:lnTo>
                  <a:lnTo>
                    <a:pt x="77025" y="295236"/>
                  </a:lnTo>
                  <a:lnTo>
                    <a:pt x="89852" y="295236"/>
                  </a:lnTo>
                  <a:lnTo>
                    <a:pt x="89852" y="282397"/>
                  </a:lnTo>
                  <a:lnTo>
                    <a:pt x="77025" y="282397"/>
                  </a:lnTo>
                  <a:lnTo>
                    <a:pt x="64185" y="282397"/>
                  </a:lnTo>
                  <a:lnTo>
                    <a:pt x="64185" y="295236"/>
                  </a:lnTo>
                  <a:lnTo>
                    <a:pt x="51346" y="295236"/>
                  </a:lnTo>
                  <a:lnTo>
                    <a:pt x="38506" y="295236"/>
                  </a:lnTo>
                  <a:lnTo>
                    <a:pt x="38506" y="282409"/>
                  </a:lnTo>
                  <a:lnTo>
                    <a:pt x="51346" y="282409"/>
                  </a:lnTo>
                  <a:lnTo>
                    <a:pt x="64185" y="282409"/>
                  </a:lnTo>
                  <a:lnTo>
                    <a:pt x="64185" y="269570"/>
                  </a:lnTo>
                  <a:lnTo>
                    <a:pt x="51346" y="269570"/>
                  </a:lnTo>
                  <a:lnTo>
                    <a:pt x="38506" y="269570"/>
                  </a:lnTo>
                  <a:lnTo>
                    <a:pt x="38506" y="256730"/>
                  </a:lnTo>
                  <a:lnTo>
                    <a:pt x="25679" y="256730"/>
                  </a:lnTo>
                  <a:lnTo>
                    <a:pt x="25679" y="243903"/>
                  </a:lnTo>
                  <a:lnTo>
                    <a:pt x="38506" y="243903"/>
                  </a:lnTo>
                  <a:lnTo>
                    <a:pt x="51346" y="243890"/>
                  </a:lnTo>
                  <a:lnTo>
                    <a:pt x="64185" y="243890"/>
                  </a:lnTo>
                  <a:lnTo>
                    <a:pt x="64185" y="231051"/>
                  </a:lnTo>
                  <a:lnTo>
                    <a:pt x="51346" y="231051"/>
                  </a:lnTo>
                  <a:lnTo>
                    <a:pt x="38506" y="231051"/>
                  </a:lnTo>
                  <a:lnTo>
                    <a:pt x="38506" y="218236"/>
                  </a:lnTo>
                  <a:lnTo>
                    <a:pt x="51346" y="218236"/>
                  </a:lnTo>
                  <a:lnTo>
                    <a:pt x="64185" y="218236"/>
                  </a:lnTo>
                  <a:lnTo>
                    <a:pt x="77012" y="218236"/>
                  </a:lnTo>
                  <a:lnTo>
                    <a:pt x="77012" y="231051"/>
                  </a:lnTo>
                  <a:lnTo>
                    <a:pt x="89852" y="231051"/>
                  </a:lnTo>
                  <a:lnTo>
                    <a:pt x="89852" y="192544"/>
                  </a:lnTo>
                  <a:lnTo>
                    <a:pt x="77025" y="192544"/>
                  </a:lnTo>
                  <a:lnTo>
                    <a:pt x="77025" y="179717"/>
                  </a:lnTo>
                  <a:lnTo>
                    <a:pt x="89852" y="179717"/>
                  </a:lnTo>
                  <a:lnTo>
                    <a:pt x="89852" y="166878"/>
                  </a:lnTo>
                  <a:lnTo>
                    <a:pt x="77025" y="166878"/>
                  </a:lnTo>
                  <a:lnTo>
                    <a:pt x="77025" y="141198"/>
                  </a:lnTo>
                  <a:lnTo>
                    <a:pt x="64185" y="141198"/>
                  </a:lnTo>
                  <a:lnTo>
                    <a:pt x="64185" y="128358"/>
                  </a:lnTo>
                  <a:lnTo>
                    <a:pt x="51346" y="128358"/>
                  </a:lnTo>
                  <a:lnTo>
                    <a:pt x="51346" y="115531"/>
                  </a:lnTo>
                  <a:lnTo>
                    <a:pt x="38506" y="115531"/>
                  </a:lnTo>
                  <a:lnTo>
                    <a:pt x="25679" y="115531"/>
                  </a:lnTo>
                  <a:lnTo>
                    <a:pt x="25679" y="102692"/>
                  </a:lnTo>
                  <a:lnTo>
                    <a:pt x="38506" y="102692"/>
                  </a:lnTo>
                  <a:lnTo>
                    <a:pt x="51346" y="102692"/>
                  </a:lnTo>
                  <a:lnTo>
                    <a:pt x="51346" y="115519"/>
                  </a:lnTo>
                  <a:lnTo>
                    <a:pt x="64185" y="115519"/>
                  </a:lnTo>
                  <a:lnTo>
                    <a:pt x="64185" y="102692"/>
                  </a:lnTo>
                  <a:lnTo>
                    <a:pt x="77012" y="102692"/>
                  </a:lnTo>
                  <a:lnTo>
                    <a:pt x="77012" y="115544"/>
                  </a:lnTo>
                  <a:lnTo>
                    <a:pt x="89852" y="115544"/>
                  </a:lnTo>
                  <a:lnTo>
                    <a:pt x="89852" y="102692"/>
                  </a:lnTo>
                  <a:lnTo>
                    <a:pt x="77025" y="102692"/>
                  </a:lnTo>
                  <a:lnTo>
                    <a:pt x="77025" y="51346"/>
                  </a:lnTo>
                  <a:lnTo>
                    <a:pt x="89852" y="51346"/>
                  </a:lnTo>
                  <a:lnTo>
                    <a:pt x="89852" y="38519"/>
                  </a:lnTo>
                  <a:lnTo>
                    <a:pt x="102692" y="38519"/>
                  </a:lnTo>
                  <a:lnTo>
                    <a:pt x="102692" y="25666"/>
                  </a:lnTo>
                  <a:close/>
                </a:path>
              </a:pathLst>
            </a:custGeom>
            <a:solidFill>
              <a:srgbClr val="034E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2792298" y="3766553"/>
              <a:ext cx="115570" cy="474980"/>
            </a:xfrm>
            <a:custGeom>
              <a:avLst/>
              <a:gdLst/>
              <a:ahLst/>
              <a:cxnLst/>
              <a:rect l="l" t="t" r="r" b="b"/>
              <a:pathLst>
                <a:path w="115569" h="474979">
                  <a:moveTo>
                    <a:pt x="12839" y="179705"/>
                  </a:moveTo>
                  <a:lnTo>
                    <a:pt x="0" y="179705"/>
                  </a:lnTo>
                  <a:lnTo>
                    <a:pt x="0" y="218211"/>
                  </a:lnTo>
                  <a:lnTo>
                    <a:pt x="12839" y="218211"/>
                  </a:lnTo>
                  <a:lnTo>
                    <a:pt x="12839" y="179705"/>
                  </a:lnTo>
                  <a:close/>
                </a:path>
                <a:path w="115569" h="474979">
                  <a:moveTo>
                    <a:pt x="25679" y="462114"/>
                  </a:moveTo>
                  <a:lnTo>
                    <a:pt x="12839" y="462114"/>
                  </a:lnTo>
                  <a:lnTo>
                    <a:pt x="12839" y="474967"/>
                  </a:lnTo>
                  <a:lnTo>
                    <a:pt x="25679" y="474967"/>
                  </a:lnTo>
                  <a:lnTo>
                    <a:pt x="25679" y="462114"/>
                  </a:lnTo>
                  <a:close/>
                </a:path>
                <a:path w="115569" h="474979">
                  <a:moveTo>
                    <a:pt x="25679" y="51346"/>
                  </a:moveTo>
                  <a:lnTo>
                    <a:pt x="12839" y="51346"/>
                  </a:lnTo>
                  <a:lnTo>
                    <a:pt x="0" y="51346"/>
                  </a:lnTo>
                  <a:lnTo>
                    <a:pt x="0" y="64185"/>
                  </a:lnTo>
                  <a:lnTo>
                    <a:pt x="12839" y="64185"/>
                  </a:lnTo>
                  <a:lnTo>
                    <a:pt x="25679" y="64185"/>
                  </a:lnTo>
                  <a:lnTo>
                    <a:pt x="25679" y="51346"/>
                  </a:lnTo>
                  <a:close/>
                </a:path>
                <a:path w="115569" h="474979">
                  <a:moveTo>
                    <a:pt x="38519" y="333743"/>
                  </a:moveTo>
                  <a:lnTo>
                    <a:pt x="25679" y="333743"/>
                  </a:lnTo>
                  <a:lnTo>
                    <a:pt x="25679" y="346583"/>
                  </a:lnTo>
                  <a:lnTo>
                    <a:pt x="38519" y="346583"/>
                  </a:lnTo>
                  <a:lnTo>
                    <a:pt x="38519" y="333743"/>
                  </a:lnTo>
                  <a:close/>
                </a:path>
                <a:path w="115569" h="474979">
                  <a:moveTo>
                    <a:pt x="38519" y="141198"/>
                  </a:moveTo>
                  <a:lnTo>
                    <a:pt x="25679" y="141198"/>
                  </a:lnTo>
                  <a:lnTo>
                    <a:pt x="12839" y="141198"/>
                  </a:lnTo>
                  <a:lnTo>
                    <a:pt x="0" y="141198"/>
                  </a:lnTo>
                  <a:lnTo>
                    <a:pt x="0" y="154038"/>
                  </a:lnTo>
                  <a:lnTo>
                    <a:pt x="12839" y="154038"/>
                  </a:lnTo>
                  <a:lnTo>
                    <a:pt x="12839" y="179705"/>
                  </a:lnTo>
                  <a:lnTo>
                    <a:pt x="25679" y="179705"/>
                  </a:lnTo>
                  <a:lnTo>
                    <a:pt x="38519" y="179705"/>
                  </a:lnTo>
                  <a:lnTo>
                    <a:pt x="38519" y="141198"/>
                  </a:lnTo>
                  <a:close/>
                </a:path>
                <a:path w="115569" h="474979">
                  <a:moveTo>
                    <a:pt x="64185" y="64185"/>
                  </a:moveTo>
                  <a:lnTo>
                    <a:pt x="51346" y="64185"/>
                  </a:lnTo>
                  <a:lnTo>
                    <a:pt x="38519" y="64185"/>
                  </a:lnTo>
                  <a:lnTo>
                    <a:pt x="25679" y="64185"/>
                  </a:lnTo>
                  <a:lnTo>
                    <a:pt x="25679" y="89852"/>
                  </a:lnTo>
                  <a:lnTo>
                    <a:pt x="12839" y="89852"/>
                  </a:lnTo>
                  <a:lnTo>
                    <a:pt x="12839" y="77012"/>
                  </a:lnTo>
                  <a:lnTo>
                    <a:pt x="0" y="77012"/>
                  </a:lnTo>
                  <a:lnTo>
                    <a:pt x="0" y="89865"/>
                  </a:lnTo>
                  <a:lnTo>
                    <a:pt x="12839" y="89865"/>
                  </a:lnTo>
                  <a:lnTo>
                    <a:pt x="12839" y="115531"/>
                  </a:lnTo>
                  <a:lnTo>
                    <a:pt x="0" y="115531"/>
                  </a:lnTo>
                  <a:lnTo>
                    <a:pt x="0" y="128371"/>
                  </a:lnTo>
                  <a:lnTo>
                    <a:pt x="12839" y="128371"/>
                  </a:lnTo>
                  <a:lnTo>
                    <a:pt x="25679" y="128358"/>
                  </a:lnTo>
                  <a:lnTo>
                    <a:pt x="25679" y="89865"/>
                  </a:lnTo>
                  <a:lnTo>
                    <a:pt x="38519" y="89865"/>
                  </a:lnTo>
                  <a:lnTo>
                    <a:pt x="38519" y="77038"/>
                  </a:lnTo>
                  <a:lnTo>
                    <a:pt x="51346" y="77038"/>
                  </a:lnTo>
                  <a:lnTo>
                    <a:pt x="51346" y="89865"/>
                  </a:lnTo>
                  <a:lnTo>
                    <a:pt x="64185" y="89865"/>
                  </a:lnTo>
                  <a:lnTo>
                    <a:pt x="64185" y="64185"/>
                  </a:lnTo>
                  <a:close/>
                </a:path>
                <a:path w="115569" h="474979">
                  <a:moveTo>
                    <a:pt x="77012" y="320916"/>
                  </a:moveTo>
                  <a:lnTo>
                    <a:pt x="64185" y="320916"/>
                  </a:lnTo>
                  <a:lnTo>
                    <a:pt x="64185" y="346583"/>
                  </a:lnTo>
                  <a:lnTo>
                    <a:pt x="51346" y="346583"/>
                  </a:lnTo>
                  <a:lnTo>
                    <a:pt x="51346" y="359422"/>
                  </a:lnTo>
                  <a:lnTo>
                    <a:pt x="38506" y="359422"/>
                  </a:lnTo>
                  <a:lnTo>
                    <a:pt x="38506" y="397929"/>
                  </a:lnTo>
                  <a:lnTo>
                    <a:pt x="25679" y="397929"/>
                  </a:lnTo>
                  <a:lnTo>
                    <a:pt x="25679" y="346583"/>
                  </a:lnTo>
                  <a:lnTo>
                    <a:pt x="12839" y="346583"/>
                  </a:lnTo>
                  <a:lnTo>
                    <a:pt x="12839" y="333743"/>
                  </a:lnTo>
                  <a:lnTo>
                    <a:pt x="25679" y="333743"/>
                  </a:lnTo>
                  <a:lnTo>
                    <a:pt x="25679" y="320916"/>
                  </a:lnTo>
                  <a:lnTo>
                    <a:pt x="38519" y="320916"/>
                  </a:lnTo>
                  <a:lnTo>
                    <a:pt x="38519" y="308076"/>
                  </a:lnTo>
                  <a:lnTo>
                    <a:pt x="25679" y="308076"/>
                  </a:lnTo>
                  <a:lnTo>
                    <a:pt x="12839" y="308076"/>
                  </a:lnTo>
                  <a:lnTo>
                    <a:pt x="12839" y="295236"/>
                  </a:lnTo>
                  <a:lnTo>
                    <a:pt x="0" y="295236"/>
                  </a:lnTo>
                  <a:lnTo>
                    <a:pt x="0" y="359422"/>
                  </a:lnTo>
                  <a:lnTo>
                    <a:pt x="12839" y="359422"/>
                  </a:lnTo>
                  <a:lnTo>
                    <a:pt x="12839" y="410768"/>
                  </a:lnTo>
                  <a:lnTo>
                    <a:pt x="25679" y="410768"/>
                  </a:lnTo>
                  <a:lnTo>
                    <a:pt x="25679" y="423608"/>
                  </a:lnTo>
                  <a:lnTo>
                    <a:pt x="12839" y="423608"/>
                  </a:lnTo>
                  <a:lnTo>
                    <a:pt x="12839" y="410768"/>
                  </a:lnTo>
                  <a:lnTo>
                    <a:pt x="0" y="410768"/>
                  </a:lnTo>
                  <a:lnTo>
                    <a:pt x="0" y="449275"/>
                  </a:lnTo>
                  <a:lnTo>
                    <a:pt x="12839" y="449275"/>
                  </a:lnTo>
                  <a:lnTo>
                    <a:pt x="12839" y="436460"/>
                  </a:lnTo>
                  <a:lnTo>
                    <a:pt x="25679" y="436460"/>
                  </a:lnTo>
                  <a:lnTo>
                    <a:pt x="25679" y="449287"/>
                  </a:lnTo>
                  <a:lnTo>
                    <a:pt x="38519" y="449287"/>
                  </a:lnTo>
                  <a:lnTo>
                    <a:pt x="51346" y="449275"/>
                  </a:lnTo>
                  <a:lnTo>
                    <a:pt x="51346" y="462114"/>
                  </a:lnTo>
                  <a:lnTo>
                    <a:pt x="64185" y="462114"/>
                  </a:lnTo>
                  <a:lnTo>
                    <a:pt x="64185" y="449287"/>
                  </a:lnTo>
                  <a:lnTo>
                    <a:pt x="77012" y="449287"/>
                  </a:lnTo>
                  <a:lnTo>
                    <a:pt x="77012" y="436435"/>
                  </a:lnTo>
                  <a:lnTo>
                    <a:pt x="64185" y="436435"/>
                  </a:lnTo>
                  <a:lnTo>
                    <a:pt x="51346" y="436435"/>
                  </a:lnTo>
                  <a:lnTo>
                    <a:pt x="51346" y="423608"/>
                  </a:lnTo>
                  <a:lnTo>
                    <a:pt x="64185" y="423608"/>
                  </a:lnTo>
                  <a:lnTo>
                    <a:pt x="77012" y="423608"/>
                  </a:lnTo>
                  <a:lnTo>
                    <a:pt x="77012" y="397929"/>
                  </a:lnTo>
                  <a:lnTo>
                    <a:pt x="64185" y="397929"/>
                  </a:lnTo>
                  <a:lnTo>
                    <a:pt x="64185" y="410768"/>
                  </a:lnTo>
                  <a:lnTo>
                    <a:pt x="51346" y="410768"/>
                  </a:lnTo>
                  <a:lnTo>
                    <a:pt x="38519" y="410768"/>
                  </a:lnTo>
                  <a:lnTo>
                    <a:pt x="38519" y="397929"/>
                  </a:lnTo>
                  <a:lnTo>
                    <a:pt x="51346" y="397929"/>
                  </a:lnTo>
                  <a:lnTo>
                    <a:pt x="51346" y="372262"/>
                  </a:lnTo>
                  <a:lnTo>
                    <a:pt x="64185" y="372262"/>
                  </a:lnTo>
                  <a:lnTo>
                    <a:pt x="77012" y="372262"/>
                  </a:lnTo>
                  <a:lnTo>
                    <a:pt x="77012" y="359422"/>
                  </a:lnTo>
                  <a:lnTo>
                    <a:pt x="64185" y="359422"/>
                  </a:lnTo>
                  <a:lnTo>
                    <a:pt x="64185" y="346595"/>
                  </a:lnTo>
                  <a:lnTo>
                    <a:pt x="77012" y="346595"/>
                  </a:lnTo>
                  <a:lnTo>
                    <a:pt x="77012" y="320916"/>
                  </a:lnTo>
                  <a:close/>
                </a:path>
                <a:path w="115569" h="474979">
                  <a:moveTo>
                    <a:pt x="77012" y="269570"/>
                  </a:moveTo>
                  <a:lnTo>
                    <a:pt x="64185" y="269570"/>
                  </a:lnTo>
                  <a:lnTo>
                    <a:pt x="64185" y="282397"/>
                  </a:lnTo>
                  <a:lnTo>
                    <a:pt x="51346" y="282397"/>
                  </a:lnTo>
                  <a:lnTo>
                    <a:pt x="51346" y="308076"/>
                  </a:lnTo>
                  <a:lnTo>
                    <a:pt x="64185" y="308076"/>
                  </a:lnTo>
                  <a:lnTo>
                    <a:pt x="77012" y="308076"/>
                  </a:lnTo>
                  <a:lnTo>
                    <a:pt x="77012" y="269570"/>
                  </a:lnTo>
                  <a:close/>
                </a:path>
                <a:path w="115569" h="474979">
                  <a:moveTo>
                    <a:pt x="77012" y="205384"/>
                  </a:moveTo>
                  <a:lnTo>
                    <a:pt x="64185" y="205384"/>
                  </a:lnTo>
                  <a:lnTo>
                    <a:pt x="51346" y="205384"/>
                  </a:lnTo>
                  <a:lnTo>
                    <a:pt x="38506" y="205384"/>
                  </a:lnTo>
                  <a:lnTo>
                    <a:pt x="38506" y="218236"/>
                  </a:lnTo>
                  <a:lnTo>
                    <a:pt x="51346" y="218236"/>
                  </a:lnTo>
                  <a:lnTo>
                    <a:pt x="51346" y="231051"/>
                  </a:lnTo>
                  <a:lnTo>
                    <a:pt x="51346" y="243890"/>
                  </a:lnTo>
                  <a:lnTo>
                    <a:pt x="51346" y="256730"/>
                  </a:lnTo>
                  <a:lnTo>
                    <a:pt x="38519" y="256730"/>
                  </a:lnTo>
                  <a:lnTo>
                    <a:pt x="38519" y="243890"/>
                  </a:lnTo>
                  <a:lnTo>
                    <a:pt x="51346" y="243890"/>
                  </a:lnTo>
                  <a:lnTo>
                    <a:pt x="51346" y="231051"/>
                  </a:lnTo>
                  <a:lnTo>
                    <a:pt x="38506" y="231051"/>
                  </a:lnTo>
                  <a:lnTo>
                    <a:pt x="38506" y="243890"/>
                  </a:lnTo>
                  <a:lnTo>
                    <a:pt x="25679" y="243890"/>
                  </a:lnTo>
                  <a:lnTo>
                    <a:pt x="25679" y="218224"/>
                  </a:lnTo>
                  <a:lnTo>
                    <a:pt x="12839" y="218224"/>
                  </a:lnTo>
                  <a:lnTo>
                    <a:pt x="12839" y="243890"/>
                  </a:lnTo>
                  <a:lnTo>
                    <a:pt x="0" y="243890"/>
                  </a:lnTo>
                  <a:lnTo>
                    <a:pt x="0" y="282397"/>
                  </a:lnTo>
                  <a:lnTo>
                    <a:pt x="12839" y="282397"/>
                  </a:lnTo>
                  <a:lnTo>
                    <a:pt x="25679" y="282409"/>
                  </a:lnTo>
                  <a:lnTo>
                    <a:pt x="25679" y="295236"/>
                  </a:lnTo>
                  <a:lnTo>
                    <a:pt x="38519" y="295236"/>
                  </a:lnTo>
                  <a:lnTo>
                    <a:pt x="38519" y="282397"/>
                  </a:lnTo>
                  <a:lnTo>
                    <a:pt x="25679" y="282397"/>
                  </a:lnTo>
                  <a:lnTo>
                    <a:pt x="25679" y="269570"/>
                  </a:lnTo>
                  <a:lnTo>
                    <a:pt x="12839" y="269570"/>
                  </a:lnTo>
                  <a:lnTo>
                    <a:pt x="12839" y="243903"/>
                  </a:lnTo>
                  <a:lnTo>
                    <a:pt x="25679" y="243903"/>
                  </a:lnTo>
                  <a:lnTo>
                    <a:pt x="25679" y="269570"/>
                  </a:lnTo>
                  <a:lnTo>
                    <a:pt x="38506" y="269570"/>
                  </a:lnTo>
                  <a:lnTo>
                    <a:pt x="51346" y="269570"/>
                  </a:lnTo>
                  <a:lnTo>
                    <a:pt x="64185" y="269570"/>
                  </a:lnTo>
                  <a:lnTo>
                    <a:pt x="64185" y="256730"/>
                  </a:lnTo>
                  <a:lnTo>
                    <a:pt x="77012" y="256730"/>
                  </a:lnTo>
                  <a:lnTo>
                    <a:pt x="77012" y="205384"/>
                  </a:lnTo>
                  <a:close/>
                </a:path>
                <a:path w="115569" h="474979">
                  <a:moveTo>
                    <a:pt x="77012" y="154038"/>
                  </a:moveTo>
                  <a:lnTo>
                    <a:pt x="64185" y="154038"/>
                  </a:lnTo>
                  <a:lnTo>
                    <a:pt x="64185" y="192544"/>
                  </a:lnTo>
                  <a:lnTo>
                    <a:pt x="77012" y="192544"/>
                  </a:lnTo>
                  <a:lnTo>
                    <a:pt x="77012" y="154038"/>
                  </a:lnTo>
                  <a:close/>
                </a:path>
                <a:path w="115569" h="474979">
                  <a:moveTo>
                    <a:pt x="77012" y="102692"/>
                  </a:moveTo>
                  <a:lnTo>
                    <a:pt x="64185" y="102692"/>
                  </a:lnTo>
                  <a:lnTo>
                    <a:pt x="51346" y="102692"/>
                  </a:lnTo>
                  <a:lnTo>
                    <a:pt x="38506" y="102692"/>
                  </a:lnTo>
                  <a:lnTo>
                    <a:pt x="38506" y="128371"/>
                  </a:lnTo>
                  <a:lnTo>
                    <a:pt x="51346" y="128371"/>
                  </a:lnTo>
                  <a:lnTo>
                    <a:pt x="51346" y="141198"/>
                  </a:lnTo>
                  <a:lnTo>
                    <a:pt x="64185" y="141198"/>
                  </a:lnTo>
                  <a:lnTo>
                    <a:pt x="77012" y="141198"/>
                  </a:lnTo>
                  <a:lnTo>
                    <a:pt x="77012" y="102692"/>
                  </a:lnTo>
                  <a:close/>
                </a:path>
                <a:path w="115569" h="474979">
                  <a:moveTo>
                    <a:pt x="77012" y="25666"/>
                  </a:moveTo>
                  <a:lnTo>
                    <a:pt x="64185" y="25666"/>
                  </a:lnTo>
                  <a:lnTo>
                    <a:pt x="64185" y="0"/>
                  </a:lnTo>
                  <a:lnTo>
                    <a:pt x="51346" y="0"/>
                  </a:lnTo>
                  <a:lnTo>
                    <a:pt x="38506" y="0"/>
                  </a:lnTo>
                  <a:lnTo>
                    <a:pt x="38506" y="12839"/>
                  </a:lnTo>
                  <a:lnTo>
                    <a:pt x="25679" y="12839"/>
                  </a:lnTo>
                  <a:lnTo>
                    <a:pt x="25679" y="51346"/>
                  </a:lnTo>
                  <a:lnTo>
                    <a:pt x="38506" y="51346"/>
                  </a:lnTo>
                  <a:lnTo>
                    <a:pt x="51346" y="51346"/>
                  </a:lnTo>
                  <a:lnTo>
                    <a:pt x="51346" y="38506"/>
                  </a:lnTo>
                  <a:lnTo>
                    <a:pt x="38519" y="38506"/>
                  </a:lnTo>
                  <a:lnTo>
                    <a:pt x="38519" y="12839"/>
                  </a:lnTo>
                  <a:lnTo>
                    <a:pt x="51346" y="12839"/>
                  </a:lnTo>
                  <a:lnTo>
                    <a:pt x="51346" y="38506"/>
                  </a:lnTo>
                  <a:lnTo>
                    <a:pt x="64185" y="38506"/>
                  </a:lnTo>
                  <a:lnTo>
                    <a:pt x="77012" y="38519"/>
                  </a:lnTo>
                  <a:lnTo>
                    <a:pt x="77012" y="25666"/>
                  </a:lnTo>
                  <a:close/>
                </a:path>
                <a:path w="115569" h="474979">
                  <a:moveTo>
                    <a:pt x="89865" y="77012"/>
                  </a:moveTo>
                  <a:lnTo>
                    <a:pt x="77025" y="77012"/>
                  </a:lnTo>
                  <a:lnTo>
                    <a:pt x="77025" y="89865"/>
                  </a:lnTo>
                  <a:lnTo>
                    <a:pt x="89865" y="89865"/>
                  </a:lnTo>
                  <a:lnTo>
                    <a:pt x="89865" y="77012"/>
                  </a:lnTo>
                  <a:close/>
                </a:path>
                <a:path w="115569" h="474979">
                  <a:moveTo>
                    <a:pt x="89865" y="12839"/>
                  </a:moveTo>
                  <a:lnTo>
                    <a:pt x="77025" y="12839"/>
                  </a:lnTo>
                  <a:lnTo>
                    <a:pt x="77025" y="64185"/>
                  </a:lnTo>
                  <a:lnTo>
                    <a:pt x="89865" y="64185"/>
                  </a:lnTo>
                  <a:lnTo>
                    <a:pt x="89865" y="12839"/>
                  </a:lnTo>
                  <a:close/>
                </a:path>
                <a:path w="115569" h="474979">
                  <a:moveTo>
                    <a:pt x="102692" y="320916"/>
                  </a:moveTo>
                  <a:lnTo>
                    <a:pt x="89852" y="320916"/>
                  </a:lnTo>
                  <a:lnTo>
                    <a:pt x="89852" y="333743"/>
                  </a:lnTo>
                  <a:lnTo>
                    <a:pt x="77025" y="333743"/>
                  </a:lnTo>
                  <a:lnTo>
                    <a:pt x="77025" y="346583"/>
                  </a:lnTo>
                  <a:lnTo>
                    <a:pt x="89852" y="346583"/>
                  </a:lnTo>
                  <a:lnTo>
                    <a:pt x="89852" y="359422"/>
                  </a:lnTo>
                  <a:lnTo>
                    <a:pt x="77025" y="359422"/>
                  </a:lnTo>
                  <a:lnTo>
                    <a:pt x="77025" y="423608"/>
                  </a:lnTo>
                  <a:lnTo>
                    <a:pt x="89852" y="423608"/>
                  </a:lnTo>
                  <a:lnTo>
                    <a:pt x="89852" y="449275"/>
                  </a:lnTo>
                  <a:lnTo>
                    <a:pt x="77025" y="449275"/>
                  </a:lnTo>
                  <a:lnTo>
                    <a:pt x="77025" y="474941"/>
                  </a:lnTo>
                  <a:lnTo>
                    <a:pt x="89852" y="474941"/>
                  </a:lnTo>
                  <a:lnTo>
                    <a:pt x="102692" y="474954"/>
                  </a:lnTo>
                  <a:lnTo>
                    <a:pt x="102692" y="410768"/>
                  </a:lnTo>
                  <a:lnTo>
                    <a:pt x="89865" y="410768"/>
                  </a:lnTo>
                  <a:lnTo>
                    <a:pt x="89865" y="372262"/>
                  </a:lnTo>
                  <a:lnTo>
                    <a:pt x="102692" y="372262"/>
                  </a:lnTo>
                  <a:lnTo>
                    <a:pt x="102692" y="320916"/>
                  </a:lnTo>
                  <a:close/>
                </a:path>
                <a:path w="115569" h="474979">
                  <a:moveTo>
                    <a:pt x="102692" y="295236"/>
                  </a:moveTo>
                  <a:lnTo>
                    <a:pt x="89865" y="295236"/>
                  </a:lnTo>
                  <a:lnTo>
                    <a:pt x="89865" y="282397"/>
                  </a:lnTo>
                  <a:lnTo>
                    <a:pt x="77025" y="282397"/>
                  </a:lnTo>
                  <a:lnTo>
                    <a:pt x="77025" y="320903"/>
                  </a:lnTo>
                  <a:lnTo>
                    <a:pt x="89865" y="320903"/>
                  </a:lnTo>
                  <a:lnTo>
                    <a:pt x="89865" y="308089"/>
                  </a:lnTo>
                  <a:lnTo>
                    <a:pt x="102692" y="308089"/>
                  </a:lnTo>
                  <a:lnTo>
                    <a:pt x="102692" y="295236"/>
                  </a:lnTo>
                  <a:close/>
                </a:path>
                <a:path w="115569" h="474979">
                  <a:moveTo>
                    <a:pt x="102692" y="243890"/>
                  </a:moveTo>
                  <a:lnTo>
                    <a:pt x="89865" y="243890"/>
                  </a:lnTo>
                  <a:lnTo>
                    <a:pt x="77025" y="243890"/>
                  </a:lnTo>
                  <a:lnTo>
                    <a:pt x="77025" y="269570"/>
                  </a:lnTo>
                  <a:lnTo>
                    <a:pt x="89852" y="269570"/>
                  </a:lnTo>
                  <a:lnTo>
                    <a:pt x="102692" y="269570"/>
                  </a:lnTo>
                  <a:lnTo>
                    <a:pt x="102692" y="243890"/>
                  </a:lnTo>
                  <a:close/>
                </a:path>
                <a:path w="115569" h="474979">
                  <a:moveTo>
                    <a:pt x="102692" y="179705"/>
                  </a:moveTo>
                  <a:lnTo>
                    <a:pt x="89865" y="179705"/>
                  </a:lnTo>
                  <a:lnTo>
                    <a:pt x="89865" y="166878"/>
                  </a:lnTo>
                  <a:lnTo>
                    <a:pt x="77025" y="166878"/>
                  </a:lnTo>
                  <a:lnTo>
                    <a:pt x="77025" y="192557"/>
                  </a:lnTo>
                  <a:lnTo>
                    <a:pt x="89852" y="192557"/>
                  </a:lnTo>
                  <a:lnTo>
                    <a:pt x="89852" y="218224"/>
                  </a:lnTo>
                  <a:lnTo>
                    <a:pt x="77025" y="218224"/>
                  </a:lnTo>
                  <a:lnTo>
                    <a:pt x="77025" y="231063"/>
                  </a:lnTo>
                  <a:lnTo>
                    <a:pt x="89865" y="231063"/>
                  </a:lnTo>
                  <a:lnTo>
                    <a:pt x="102692" y="231051"/>
                  </a:lnTo>
                  <a:lnTo>
                    <a:pt x="102692" y="179705"/>
                  </a:lnTo>
                  <a:close/>
                </a:path>
                <a:path w="115569" h="474979">
                  <a:moveTo>
                    <a:pt x="115531" y="141198"/>
                  </a:moveTo>
                  <a:lnTo>
                    <a:pt x="102692" y="141198"/>
                  </a:lnTo>
                  <a:lnTo>
                    <a:pt x="102692" y="128358"/>
                  </a:lnTo>
                  <a:lnTo>
                    <a:pt x="89852" y="128358"/>
                  </a:lnTo>
                  <a:lnTo>
                    <a:pt x="89852" y="141198"/>
                  </a:lnTo>
                  <a:lnTo>
                    <a:pt x="77025" y="141198"/>
                  </a:lnTo>
                  <a:lnTo>
                    <a:pt x="77025" y="154038"/>
                  </a:lnTo>
                  <a:lnTo>
                    <a:pt x="89865" y="154038"/>
                  </a:lnTo>
                  <a:lnTo>
                    <a:pt x="89865" y="141211"/>
                  </a:lnTo>
                  <a:lnTo>
                    <a:pt x="102692" y="141211"/>
                  </a:lnTo>
                  <a:lnTo>
                    <a:pt x="102692" y="166878"/>
                  </a:lnTo>
                  <a:lnTo>
                    <a:pt x="115531" y="166878"/>
                  </a:lnTo>
                  <a:lnTo>
                    <a:pt x="115531" y="141198"/>
                  </a:lnTo>
                  <a:close/>
                </a:path>
                <a:path w="115569" h="474979">
                  <a:moveTo>
                    <a:pt x="115531" y="102692"/>
                  </a:moveTo>
                  <a:lnTo>
                    <a:pt x="102692" y="102692"/>
                  </a:lnTo>
                  <a:lnTo>
                    <a:pt x="89852" y="102692"/>
                  </a:lnTo>
                  <a:lnTo>
                    <a:pt x="89852" y="115544"/>
                  </a:lnTo>
                  <a:lnTo>
                    <a:pt x="102692" y="115544"/>
                  </a:lnTo>
                  <a:lnTo>
                    <a:pt x="115531" y="115544"/>
                  </a:lnTo>
                  <a:lnTo>
                    <a:pt x="115531" y="102692"/>
                  </a:lnTo>
                  <a:close/>
                </a:path>
                <a:path w="115569" h="474979">
                  <a:moveTo>
                    <a:pt x="115531" y="0"/>
                  </a:moveTo>
                  <a:lnTo>
                    <a:pt x="102692" y="0"/>
                  </a:lnTo>
                  <a:lnTo>
                    <a:pt x="102692" y="89852"/>
                  </a:lnTo>
                  <a:lnTo>
                    <a:pt x="115531" y="89852"/>
                  </a:lnTo>
                  <a:lnTo>
                    <a:pt x="115531" y="0"/>
                  </a:lnTo>
                  <a:close/>
                </a:path>
              </a:pathLst>
            </a:custGeom>
            <a:solidFill>
              <a:srgbClr val="034E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5" name="object 35"/>
            <p:cNvSpPr/>
            <p:nvPr/>
          </p:nvSpPr>
          <p:spPr>
            <a:xfrm>
              <a:off x="2894990" y="3907751"/>
              <a:ext cx="13335" cy="77470"/>
            </a:xfrm>
            <a:custGeom>
              <a:avLst/>
              <a:gdLst/>
              <a:ahLst/>
              <a:cxnLst/>
              <a:rect l="l" t="t" r="r" b="b"/>
              <a:pathLst>
                <a:path w="13335" h="77470">
                  <a:moveTo>
                    <a:pt x="12839" y="64185"/>
                  </a:moveTo>
                  <a:lnTo>
                    <a:pt x="0" y="64185"/>
                  </a:lnTo>
                  <a:lnTo>
                    <a:pt x="0" y="77038"/>
                  </a:lnTo>
                  <a:lnTo>
                    <a:pt x="12839" y="77038"/>
                  </a:lnTo>
                  <a:lnTo>
                    <a:pt x="12839" y="64185"/>
                  </a:lnTo>
                  <a:close/>
                </a:path>
                <a:path w="13335" h="77470">
                  <a:moveTo>
                    <a:pt x="12839" y="0"/>
                  </a:moveTo>
                  <a:lnTo>
                    <a:pt x="0" y="0"/>
                  </a:lnTo>
                  <a:lnTo>
                    <a:pt x="0" y="25679"/>
                  </a:lnTo>
                  <a:lnTo>
                    <a:pt x="12839" y="25679"/>
                  </a:lnTo>
                  <a:lnTo>
                    <a:pt x="12839" y="0"/>
                  </a:lnTo>
                  <a:close/>
                </a:path>
              </a:pathLst>
            </a:custGeom>
            <a:solidFill>
              <a:srgbClr val="034E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6" name="object 36"/>
            <p:cNvSpPr/>
            <p:nvPr/>
          </p:nvSpPr>
          <p:spPr>
            <a:xfrm>
              <a:off x="2901410" y="3997604"/>
              <a:ext cx="0" cy="244475"/>
            </a:xfrm>
            <a:custGeom>
              <a:avLst/>
              <a:gdLst/>
              <a:ahLst/>
              <a:cxnLst/>
              <a:rect l="l" t="t" r="r" b="b"/>
              <a:pathLst>
                <a:path h="244475">
                  <a:moveTo>
                    <a:pt x="0" y="0"/>
                  </a:moveTo>
                  <a:lnTo>
                    <a:pt x="0" y="243890"/>
                  </a:lnTo>
                </a:path>
              </a:pathLst>
            </a:custGeom>
            <a:ln w="12839">
              <a:solidFill>
                <a:srgbClr val="034EA2"/>
              </a:solidFill>
              <a:prstDash val="sysDot"/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7" name="object 37"/>
            <p:cNvSpPr/>
            <p:nvPr/>
          </p:nvSpPr>
          <p:spPr>
            <a:xfrm>
              <a:off x="2907830" y="3766553"/>
              <a:ext cx="77470" cy="474980"/>
            </a:xfrm>
            <a:custGeom>
              <a:avLst/>
              <a:gdLst/>
              <a:ahLst/>
              <a:cxnLst/>
              <a:rect l="l" t="t" r="r" b="b"/>
              <a:pathLst>
                <a:path w="77469" h="474979">
                  <a:moveTo>
                    <a:pt x="12839" y="462114"/>
                  </a:moveTo>
                  <a:lnTo>
                    <a:pt x="0" y="462114"/>
                  </a:lnTo>
                  <a:lnTo>
                    <a:pt x="0" y="474967"/>
                  </a:lnTo>
                  <a:lnTo>
                    <a:pt x="12839" y="474967"/>
                  </a:lnTo>
                  <a:lnTo>
                    <a:pt x="12839" y="462114"/>
                  </a:lnTo>
                  <a:close/>
                </a:path>
                <a:path w="77469" h="474979">
                  <a:moveTo>
                    <a:pt x="38506" y="449275"/>
                  </a:moveTo>
                  <a:lnTo>
                    <a:pt x="25666" y="449275"/>
                  </a:lnTo>
                  <a:lnTo>
                    <a:pt x="12839" y="449275"/>
                  </a:lnTo>
                  <a:lnTo>
                    <a:pt x="12839" y="462114"/>
                  </a:lnTo>
                  <a:lnTo>
                    <a:pt x="25666" y="462114"/>
                  </a:lnTo>
                  <a:lnTo>
                    <a:pt x="25666" y="474941"/>
                  </a:lnTo>
                  <a:lnTo>
                    <a:pt x="38506" y="474941"/>
                  </a:lnTo>
                  <a:lnTo>
                    <a:pt x="38506" y="449275"/>
                  </a:lnTo>
                  <a:close/>
                </a:path>
                <a:path w="77469" h="474979">
                  <a:moveTo>
                    <a:pt x="38506" y="243890"/>
                  </a:moveTo>
                  <a:lnTo>
                    <a:pt x="25666" y="243890"/>
                  </a:lnTo>
                  <a:lnTo>
                    <a:pt x="25666" y="256730"/>
                  </a:lnTo>
                  <a:lnTo>
                    <a:pt x="38506" y="256730"/>
                  </a:lnTo>
                  <a:lnTo>
                    <a:pt x="38506" y="243890"/>
                  </a:lnTo>
                  <a:close/>
                </a:path>
                <a:path w="77469" h="474979">
                  <a:moveTo>
                    <a:pt x="51346" y="25666"/>
                  </a:moveTo>
                  <a:lnTo>
                    <a:pt x="38506" y="25666"/>
                  </a:lnTo>
                  <a:lnTo>
                    <a:pt x="25666" y="25666"/>
                  </a:lnTo>
                  <a:lnTo>
                    <a:pt x="12839" y="25666"/>
                  </a:lnTo>
                  <a:lnTo>
                    <a:pt x="12839" y="64173"/>
                  </a:lnTo>
                  <a:lnTo>
                    <a:pt x="25666" y="64173"/>
                  </a:lnTo>
                  <a:lnTo>
                    <a:pt x="38506" y="64173"/>
                  </a:lnTo>
                  <a:lnTo>
                    <a:pt x="51346" y="64173"/>
                  </a:lnTo>
                  <a:lnTo>
                    <a:pt x="51346" y="25666"/>
                  </a:lnTo>
                  <a:close/>
                </a:path>
                <a:path w="77469" h="474979">
                  <a:moveTo>
                    <a:pt x="77025" y="385089"/>
                  </a:moveTo>
                  <a:lnTo>
                    <a:pt x="64185" y="385089"/>
                  </a:lnTo>
                  <a:lnTo>
                    <a:pt x="64185" y="397929"/>
                  </a:lnTo>
                  <a:lnTo>
                    <a:pt x="51346" y="397929"/>
                  </a:lnTo>
                  <a:lnTo>
                    <a:pt x="51346" y="410768"/>
                  </a:lnTo>
                  <a:lnTo>
                    <a:pt x="38506" y="410768"/>
                  </a:lnTo>
                  <a:lnTo>
                    <a:pt x="38506" y="423608"/>
                  </a:lnTo>
                  <a:lnTo>
                    <a:pt x="25666" y="423608"/>
                  </a:lnTo>
                  <a:lnTo>
                    <a:pt x="25666" y="436460"/>
                  </a:lnTo>
                  <a:lnTo>
                    <a:pt x="38506" y="436460"/>
                  </a:lnTo>
                  <a:lnTo>
                    <a:pt x="51346" y="436435"/>
                  </a:lnTo>
                  <a:lnTo>
                    <a:pt x="51346" y="423608"/>
                  </a:lnTo>
                  <a:lnTo>
                    <a:pt x="64185" y="423608"/>
                  </a:lnTo>
                  <a:lnTo>
                    <a:pt x="64185" y="436435"/>
                  </a:lnTo>
                  <a:lnTo>
                    <a:pt x="51346" y="436435"/>
                  </a:lnTo>
                  <a:lnTo>
                    <a:pt x="51346" y="449287"/>
                  </a:lnTo>
                  <a:lnTo>
                    <a:pt x="64185" y="449287"/>
                  </a:lnTo>
                  <a:lnTo>
                    <a:pt x="64185" y="474941"/>
                  </a:lnTo>
                  <a:lnTo>
                    <a:pt x="77025" y="474941"/>
                  </a:lnTo>
                  <a:lnTo>
                    <a:pt x="77025" y="385089"/>
                  </a:lnTo>
                  <a:close/>
                </a:path>
                <a:path w="77469" h="474979">
                  <a:moveTo>
                    <a:pt x="77025" y="333743"/>
                  </a:moveTo>
                  <a:lnTo>
                    <a:pt x="64185" y="333743"/>
                  </a:lnTo>
                  <a:lnTo>
                    <a:pt x="51346" y="333743"/>
                  </a:lnTo>
                  <a:lnTo>
                    <a:pt x="51346" y="346583"/>
                  </a:lnTo>
                  <a:lnTo>
                    <a:pt x="64185" y="346583"/>
                  </a:lnTo>
                  <a:lnTo>
                    <a:pt x="64185" y="359422"/>
                  </a:lnTo>
                  <a:lnTo>
                    <a:pt x="51346" y="359422"/>
                  </a:lnTo>
                  <a:lnTo>
                    <a:pt x="51346" y="346583"/>
                  </a:lnTo>
                  <a:lnTo>
                    <a:pt x="38506" y="346583"/>
                  </a:lnTo>
                  <a:lnTo>
                    <a:pt x="38506" y="333743"/>
                  </a:lnTo>
                  <a:lnTo>
                    <a:pt x="25666" y="333743"/>
                  </a:lnTo>
                  <a:lnTo>
                    <a:pt x="25666" y="359422"/>
                  </a:lnTo>
                  <a:lnTo>
                    <a:pt x="12839" y="359422"/>
                  </a:lnTo>
                  <a:lnTo>
                    <a:pt x="12839" y="346583"/>
                  </a:lnTo>
                  <a:lnTo>
                    <a:pt x="0" y="346583"/>
                  </a:lnTo>
                  <a:lnTo>
                    <a:pt x="0" y="372262"/>
                  </a:lnTo>
                  <a:lnTo>
                    <a:pt x="12839" y="372262"/>
                  </a:lnTo>
                  <a:lnTo>
                    <a:pt x="12839" y="410768"/>
                  </a:lnTo>
                  <a:lnTo>
                    <a:pt x="0" y="410768"/>
                  </a:lnTo>
                  <a:lnTo>
                    <a:pt x="0" y="423608"/>
                  </a:lnTo>
                  <a:lnTo>
                    <a:pt x="12839" y="423608"/>
                  </a:lnTo>
                  <a:lnTo>
                    <a:pt x="25666" y="423608"/>
                  </a:lnTo>
                  <a:lnTo>
                    <a:pt x="25666" y="372249"/>
                  </a:lnTo>
                  <a:lnTo>
                    <a:pt x="38506" y="372249"/>
                  </a:lnTo>
                  <a:lnTo>
                    <a:pt x="51346" y="372262"/>
                  </a:lnTo>
                  <a:lnTo>
                    <a:pt x="64185" y="372262"/>
                  </a:lnTo>
                  <a:lnTo>
                    <a:pt x="77025" y="372249"/>
                  </a:lnTo>
                  <a:lnTo>
                    <a:pt x="77025" y="333743"/>
                  </a:lnTo>
                  <a:close/>
                </a:path>
                <a:path w="77469" h="474979">
                  <a:moveTo>
                    <a:pt x="77025" y="308076"/>
                  </a:moveTo>
                  <a:lnTo>
                    <a:pt x="64185" y="308076"/>
                  </a:lnTo>
                  <a:lnTo>
                    <a:pt x="64185" y="320916"/>
                  </a:lnTo>
                  <a:lnTo>
                    <a:pt x="77025" y="320916"/>
                  </a:lnTo>
                  <a:lnTo>
                    <a:pt x="77025" y="308076"/>
                  </a:lnTo>
                  <a:close/>
                </a:path>
                <a:path w="77469" h="474979">
                  <a:moveTo>
                    <a:pt x="77025" y="282397"/>
                  </a:moveTo>
                  <a:lnTo>
                    <a:pt x="64185" y="282397"/>
                  </a:lnTo>
                  <a:lnTo>
                    <a:pt x="64185" y="269570"/>
                  </a:lnTo>
                  <a:lnTo>
                    <a:pt x="51346" y="269570"/>
                  </a:lnTo>
                  <a:lnTo>
                    <a:pt x="51346" y="256730"/>
                  </a:lnTo>
                  <a:lnTo>
                    <a:pt x="38506" y="256730"/>
                  </a:lnTo>
                  <a:lnTo>
                    <a:pt x="38506" y="282397"/>
                  </a:lnTo>
                  <a:lnTo>
                    <a:pt x="25666" y="282397"/>
                  </a:lnTo>
                  <a:lnTo>
                    <a:pt x="25666" y="256730"/>
                  </a:lnTo>
                  <a:lnTo>
                    <a:pt x="12839" y="256730"/>
                  </a:lnTo>
                  <a:lnTo>
                    <a:pt x="12839" y="282397"/>
                  </a:lnTo>
                  <a:lnTo>
                    <a:pt x="0" y="282397"/>
                  </a:lnTo>
                  <a:lnTo>
                    <a:pt x="0" y="333743"/>
                  </a:lnTo>
                  <a:lnTo>
                    <a:pt x="12839" y="333743"/>
                  </a:lnTo>
                  <a:lnTo>
                    <a:pt x="12839" y="308076"/>
                  </a:lnTo>
                  <a:lnTo>
                    <a:pt x="25666" y="308076"/>
                  </a:lnTo>
                  <a:lnTo>
                    <a:pt x="38506" y="308076"/>
                  </a:lnTo>
                  <a:lnTo>
                    <a:pt x="38506" y="282409"/>
                  </a:lnTo>
                  <a:lnTo>
                    <a:pt x="51346" y="282409"/>
                  </a:lnTo>
                  <a:lnTo>
                    <a:pt x="51346" y="308076"/>
                  </a:lnTo>
                  <a:lnTo>
                    <a:pt x="64185" y="308076"/>
                  </a:lnTo>
                  <a:lnTo>
                    <a:pt x="64185" y="295236"/>
                  </a:lnTo>
                  <a:lnTo>
                    <a:pt x="77025" y="295236"/>
                  </a:lnTo>
                  <a:lnTo>
                    <a:pt x="77025" y="282397"/>
                  </a:lnTo>
                  <a:close/>
                </a:path>
                <a:path w="77469" h="474979">
                  <a:moveTo>
                    <a:pt x="77025" y="205384"/>
                  </a:moveTo>
                  <a:lnTo>
                    <a:pt x="64185" y="205384"/>
                  </a:lnTo>
                  <a:lnTo>
                    <a:pt x="64185" y="218224"/>
                  </a:lnTo>
                  <a:lnTo>
                    <a:pt x="51346" y="218224"/>
                  </a:lnTo>
                  <a:lnTo>
                    <a:pt x="51346" y="231051"/>
                  </a:lnTo>
                  <a:lnTo>
                    <a:pt x="38506" y="231051"/>
                  </a:lnTo>
                  <a:lnTo>
                    <a:pt x="38506" y="218224"/>
                  </a:lnTo>
                  <a:lnTo>
                    <a:pt x="25666" y="218224"/>
                  </a:lnTo>
                  <a:lnTo>
                    <a:pt x="25666" y="231051"/>
                  </a:lnTo>
                  <a:lnTo>
                    <a:pt x="12839" y="231051"/>
                  </a:lnTo>
                  <a:lnTo>
                    <a:pt x="12839" y="218236"/>
                  </a:lnTo>
                  <a:lnTo>
                    <a:pt x="25666" y="218236"/>
                  </a:lnTo>
                  <a:lnTo>
                    <a:pt x="25666" y="205384"/>
                  </a:lnTo>
                  <a:lnTo>
                    <a:pt x="12839" y="205384"/>
                  </a:lnTo>
                  <a:lnTo>
                    <a:pt x="12839" y="192544"/>
                  </a:lnTo>
                  <a:lnTo>
                    <a:pt x="25666" y="192544"/>
                  </a:lnTo>
                  <a:lnTo>
                    <a:pt x="25666" y="205384"/>
                  </a:lnTo>
                  <a:lnTo>
                    <a:pt x="38506" y="205384"/>
                  </a:lnTo>
                  <a:lnTo>
                    <a:pt x="38506" y="218211"/>
                  </a:lnTo>
                  <a:lnTo>
                    <a:pt x="51346" y="218211"/>
                  </a:lnTo>
                  <a:lnTo>
                    <a:pt x="51346" y="192544"/>
                  </a:lnTo>
                  <a:lnTo>
                    <a:pt x="38506" y="192544"/>
                  </a:lnTo>
                  <a:lnTo>
                    <a:pt x="38506" y="166878"/>
                  </a:lnTo>
                  <a:lnTo>
                    <a:pt x="25666" y="166878"/>
                  </a:lnTo>
                  <a:lnTo>
                    <a:pt x="25666" y="179705"/>
                  </a:lnTo>
                  <a:lnTo>
                    <a:pt x="12839" y="179705"/>
                  </a:lnTo>
                  <a:lnTo>
                    <a:pt x="12839" y="154038"/>
                  </a:lnTo>
                  <a:lnTo>
                    <a:pt x="0" y="154038"/>
                  </a:lnTo>
                  <a:lnTo>
                    <a:pt x="0" y="231063"/>
                  </a:lnTo>
                  <a:lnTo>
                    <a:pt x="12839" y="231063"/>
                  </a:lnTo>
                  <a:lnTo>
                    <a:pt x="12839" y="243890"/>
                  </a:lnTo>
                  <a:lnTo>
                    <a:pt x="25666" y="243890"/>
                  </a:lnTo>
                  <a:lnTo>
                    <a:pt x="25666" y="231063"/>
                  </a:lnTo>
                  <a:lnTo>
                    <a:pt x="38506" y="231063"/>
                  </a:lnTo>
                  <a:lnTo>
                    <a:pt x="38506" y="243890"/>
                  </a:lnTo>
                  <a:lnTo>
                    <a:pt x="51346" y="243890"/>
                  </a:lnTo>
                  <a:lnTo>
                    <a:pt x="51346" y="231063"/>
                  </a:lnTo>
                  <a:lnTo>
                    <a:pt x="64185" y="231063"/>
                  </a:lnTo>
                  <a:lnTo>
                    <a:pt x="64185" y="256717"/>
                  </a:lnTo>
                  <a:lnTo>
                    <a:pt x="77025" y="256717"/>
                  </a:lnTo>
                  <a:lnTo>
                    <a:pt x="77025" y="231051"/>
                  </a:lnTo>
                  <a:lnTo>
                    <a:pt x="64185" y="231051"/>
                  </a:lnTo>
                  <a:lnTo>
                    <a:pt x="64185" y="218236"/>
                  </a:lnTo>
                  <a:lnTo>
                    <a:pt x="77025" y="218236"/>
                  </a:lnTo>
                  <a:lnTo>
                    <a:pt x="77025" y="205384"/>
                  </a:lnTo>
                  <a:close/>
                </a:path>
                <a:path w="77469" h="474979">
                  <a:moveTo>
                    <a:pt x="77025" y="179705"/>
                  </a:moveTo>
                  <a:lnTo>
                    <a:pt x="64185" y="179705"/>
                  </a:lnTo>
                  <a:lnTo>
                    <a:pt x="51346" y="179705"/>
                  </a:lnTo>
                  <a:lnTo>
                    <a:pt x="51346" y="192544"/>
                  </a:lnTo>
                  <a:lnTo>
                    <a:pt x="64185" y="192544"/>
                  </a:lnTo>
                  <a:lnTo>
                    <a:pt x="77025" y="192544"/>
                  </a:lnTo>
                  <a:lnTo>
                    <a:pt x="77025" y="179705"/>
                  </a:lnTo>
                  <a:close/>
                </a:path>
                <a:path w="77469" h="474979">
                  <a:moveTo>
                    <a:pt x="77025" y="128358"/>
                  </a:moveTo>
                  <a:lnTo>
                    <a:pt x="64185" y="128358"/>
                  </a:lnTo>
                  <a:lnTo>
                    <a:pt x="64185" y="102692"/>
                  </a:lnTo>
                  <a:lnTo>
                    <a:pt x="51346" y="102692"/>
                  </a:lnTo>
                  <a:lnTo>
                    <a:pt x="51346" y="115544"/>
                  </a:lnTo>
                  <a:lnTo>
                    <a:pt x="51346" y="128358"/>
                  </a:lnTo>
                  <a:lnTo>
                    <a:pt x="38506" y="128358"/>
                  </a:lnTo>
                  <a:lnTo>
                    <a:pt x="38506" y="115544"/>
                  </a:lnTo>
                  <a:lnTo>
                    <a:pt x="51346" y="115544"/>
                  </a:lnTo>
                  <a:lnTo>
                    <a:pt x="51346" y="102692"/>
                  </a:lnTo>
                  <a:lnTo>
                    <a:pt x="38506" y="102692"/>
                  </a:lnTo>
                  <a:lnTo>
                    <a:pt x="25666" y="102692"/>
                  </a:lnTo>
                  <a:lnTo>
                    <a:pt x="25666" y="115531"/>
                  </a:lnTo>
                  <a:lnTo>
                    <a:pt x="12839" y="115531"/>
                  </a:lnTo>
                  <a:lnTo>
                    <a:pt x="0" y="115531"/>
                  </a:lnTo>
                  <a:lnTo>
                    <a:pt x="0" y="128371"/>
                  </a:lnTo>
                  <a:lnTo>
                    <a:pt x="12839" y="128371"/>
                  </a:lnTo>
                  <a:lnTo>
                    <a:pt x="25666" y="128371"/>
                  </a:lnTo>
                  <a:lnTo>
                    <a:pt x="38506" y="128371"/>
                  </a:lnTo>
                  <a:lnTo>
                    <a:pt x="38506" y="141198"/>
                  </a:lnTo>
                  <a:lnTo>
                    <a:pt x="25666" y="141198"/>
                  </a:lnTo>
                  <a:lnTo>
                    <a:pt x="25666" y="154038"/>
                  </a:lnTo>
                  <a:lnTo>
                    <a:pt x="38506" y="154038"/>
                  </a:lnTo>
                  <a:lnTo>
                    <a:pt x="38506" y="141211"/>
                  </a:lnTo>
                  <a:lnTo>
                    <a:pt x="51346" y="141211"/>
                  </a:lnTo>
                  <a:lnTo>
                    <a:pt x="64185" y="141198"/>
                  </a:lnTo>
                  <a:lnTo>
                    <a:pt x="64185" y="166865"/>
                  </a:lnTo>
                  <a:lnTo>
                    <a:pt x="77025" y="166865"/>
                  </a:lnTo>
                  <a:lnTo>
                    <a:pt x="77025" y="128358"/>
                  </a:lnTo>
                  <a:close/>
                </a:path>
                <a:path w="77469" h="474979">
                  <a:moveTo>
                    <a:pt x="77025" y="0"/>
                  </a:moveTo>
                  <a:lnTo>
                    <a:pt x="77025" y="0"/>
                  </a:lnTo>
                  <a:lnTo>
                    <a:pt x="0" y="0"/>
                  </a:lnTo>
                  <a:lnTo>
                    <a:pt x="0" y="12839"/>
                  </a:lnTo>
                  <a:lnTo>
                    <a:pt x="64185" y="12839"/>
                  </a:lnTo>
                  <a:lnTo>
                    <a:pt x="64185" y="77012"/>
                  </a:lnTo>
                  <a:lnTo>
                    <a:pt x="0" y="77012"/>
                  </a:lnTo>
                  <a:lnTo>
                    <a:pt x="0" y="89865"/>
                  </a:lnTo>
                  <a:lnTo>
                    <a:pt x="64185" y="89865"/>
                  </a:lnTo>
                  <a:lnTo>
                    <a:pt x="77025" y="89852"/>
                  </a:lnTo>
                  <a:lnTo>
                    <a:pt x="77025" y="0"/>
                  </a:lnTo>
                  <a:close/>
                </a:path>
              </a:pathLst>
            </a:custGeom>
            <a:solidFill>
              <a:srgbClr val="034E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8" name="object 38"/>
          <p:cNvSpPr txBox="1"/>
          <p:nvPr/>
        </p:nvSpPr>
        <p:spPr>
          <a:xfrm>
            <a:off x="1968393" y="6694440"/>
            <a:ext cx="1160145" cy="11430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550" spc="10" dirty="0">
                <a:solidFill>
                  <a:srgbClr val="034EA2"/>
                </a:solidFill>
                <a:latin typeface="Arial"/>
                <a:cs typeface="Arial"/>
              </a:rPr>
              <a:t>*</a:t>
            </a:r>
            <a:r>
              <a:rPr sz="550" spc="-6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spc="20" dirty="0">
                <a:solidFill>
                  <a:srgbClr val="034EA2"/>
                </a:solidFill>
                <a:latin typeface="Arial"/>
                <a:cs typeface="Arial"/>
              </a:rPr>
              <a:t>réservé</a:t>
            </a:r>
            <a:r>
              <a:rPr sz="550" spc="4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spc="55" dirty="0">
                <a:solidFill>
                  <a:srgbClr val="034EA2"/>
                </a:solidFill>
                <a:latin typeface="Arial"/>
                <a:cs typeface="Arial"/>
              </a:rPr>
              <a:t>aux</a:t>
            </a:r>
            <a:r>
              <a:rPr sz="550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spc="20" dirty="0">
                <a:solidFill>
                  <a:srgbClr val="034EA2"/>
                </a:solidFill>
                <a:latin typeface="Arial"/>
                <a:cs typeface="Arial"/>
              </a:rPr>
              <a:t>RRH</a:t>
            </a:r>
            <a:r>
              <a:rPr sz="550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spc="65" dirty="0">
                <a:solidFill>
                  <a:srgbClr val="034EA2"/>
                </a:solidFill>
                <a:latin typeface="Arial"/>
                <a:cs typeface="Arial"/>
              </a:rPr>
              <a:t>et</a:t>
            </a:r>
            <a:r>
              <a:rPr sz="550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spc="50" dirty="0">
                <a:solidFill>
                  <a:srgbClr val="034EA2"/>
                </a:solidFill>
                <a:latin typeface="Arial"/>
                <a:cs typeface="Arial"/>
              </a:rPr>
              <a:t>managers</a:t>
            </a:r>
            <a:endParaRPr sz="5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22800" y="2324605"/>
            <a:ext cx="1806575" cy="7854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900" b="1" dirty="0">
                <a:solidFill>
                  <a:srgbClr val="FFCB04"/>
                </a:solidFill>
                <a:latin typeface="Arial"/>
                <a:cs typeface="Arial"/>
              </a:rPr>
              <a:t>SE</a:t>
            </a:r>
            <a:r>
              <a:rPr sz="1900" b="1" spc="-5" dirty="0">
                <a:solidFill>
                  <a:srgbClr val="FFCB04"/>
                </a:solidFill>
                <a:latin typeface="Arial"/>
                <a:cs typeface="Arial"/>
              </a:rPr>
              <a:t> </a:t>
            </a:r>
            <a:r>
              <a:rPr sz="1900" b="1" spc="-10" dirty="0">
                <a:solidFill>
                  <a:srgbClr val="FFCB04"/>
                </a:solidFill>
                <a:latin typeface="Arial"/>
                <a:cs typeface="Arial"/>
              </a:rPr>
              <a:t>PRÉPARER</a:t>
            </a:r>
            <a:endParaRPr sz="1900">
              <a:latin typeface="Arial"/>
              <a:cs typeface="Arial"/>
            </a:endParaRPr>
          </a:p>
          <a:p>
            <a:pPr marL="137795" marR="80645">
              <a:lnSpc>
                <a:spcPct val="100000"/>
              </a:lnSpc>
              <a:spcBef>
                <a:spcPts val="1545"/>
              </a:spcBef>
            </a:pPr>
            <a:r>
              <a:rPr sz="900" b="1" spc="20" dirty="0">
                <a:solidFill>
                  <a:srgbClr val="034EA2"/>
                </a:solidFill>
                <a:latin typeface="Arial"/>
                <a:cs typeface="Arial"/>
              </a:rPr>
              <a:t>APPROFONDIR</a:t>
            </a:r>
            <a:r>
              <a:rPr sz="900" b="1" spc="8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900" b="1" spc="65" dirty="0">
                <a:solidFill>
                  <a:srgbClr val="034EA2"/>
                </a:solidFill>
                <a:latin typeface="Arial"/>
                <a:cs typeface="Arial"/>
              </a:rPr>
              <a:t>MA</a:t>
            </a:r>
            <a:r>
              <a:rPr sz="900" b="1" spc="9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034EA2"/>
                </a:solidFill>
                <a:latin typeface="Arial"/>
                <a:cs typeface="Arial"/>
              </a:rPr>
              <a:t>VISION </a:t>
            </a:r>
            <a:r>
              <a:rPr sz="900" b="1" dirty="0">
                <a:solidFill>
                  <a:srgbClr val="034EA2"/>
                </a:solidFill>
                <a:latin typeface="Arial"/>
                <a:cs typeface="Arial"/>
              </a:rPr>
              <a:t>D'UNE</a:t>
            </a:r>
            <a:r>
              <a:rPr sz="900" b="1" spc="17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034EA2"/>
                </a:solidFill>
                <a:latin typeface="Arial"/>
                <a:cs typeface="Arial"/>
              </a:rPr>
              <a:t>FONCTION</a:t>
            </a:r>
            <a:endParaRPr sz="9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S'ORIENTER</a:t>
            </a:r>
          </a:p>
        </p:txBody>
      </p:sp>
      <p:sp>
        <p:nvSpPr>
          <p:cNvPr id="4" name="object 4"/>
          <p:cNvSpPr/>
          <p:nvPr/>
        </p:nvSpPr>
        <p:spPr>
          <a:xfrm>
            <a:off x="3966235" y="6366497"/>
            <a:ext cx="671830" cy="299085"/>
          </a:xfrm>
          <a:custGeom>
            <a:avLst/>
            <a:gdLst/>
            <a:ahLst/>
            <a:cxnLst/>
            <a:rect l="l" t="t" r="r" b="b"/>
            <a:pathLst>
              <a:path w="671829" h="299084">
                <a:moveTo>
                  <a:pt x="445820" y="208089"/>
                </a:moveTo>
                <a:lnTo>
                  <a:pt x="115646" y="297522"/>
                </a:lnTo>
                <a:lnTo>
                  <a:pt x="354495" y="293077"/>
                </a:lnTo>
                <a:lnTo>
                  <a:pt x="372325" y="290398"/>
                </a:lnTo>
                <a:lnTo>
                  <a:pt x="389890" y="283337"/>
                </a:lnTo>
                <a:lnTo>
                  <a:pt x="405422" y="272326"/>
                </a:lnTo>
                <a:lnTo>
                  <a:pt x="417182" y="257810"/>
                </a:lnTo>
                <a:lnTo>
                  <a:pt x="445820" y="208089"/>
                </a:lnTo>
                <a:close/>
              </a:path>
              <a:path w="671829" h="299084">
                <a:moveTo>
                  <a:pt x="545338" y="27597"/>
                </a:moveTo>
                <a:lnTo>
                  <a:pt x="541807" y="13944"/>
                </a:lnTo>
                <a:lnTo>
                  <a:pt x="532422" y="3898"/>
                </a:lnTo>
                <a:lnTo>
                  <a:pt x="518807" y="0"/>
                </a:lnTo>
                <a:lnTo>
                  <a:pt x="150279" y="0"/>
                </a:lnTo>
                <a:lnTo>
                  <a:pt x="149098" y="6045"/>
                </a:lnTo>
                <a:lnTo>
                  <a:pt x="153657" y="8115"/>
                </a:lnTo>
                <a:lnTo>
                  <a:pt x="299491" y="74409"/>
                </a:lnTo>
                <a:lnTo>
                  <a:pt x="522859" y="74409"/>
                </a:lnTo>
                <a:lnTo>
                  <a:pt x="541337" y="42329"/>
                </a:lnTo>
                <a:lnTo>
                  <a:pt x="545338" y="27597"/>
                </a:lnTo>
                <a:close/>
              </a:path>
              <a:path w="671829" h="299084">
                <a:moveTo>
                  <a:pt x="671601" y="106159"/>
                </a:moveTo>
                <a:lnTo>
                  <a:pt x="667537" y="102857"/>
                </a:lnTo>
                <a:lnTo>
                  <a:pt x="299491" y="102857"/>
                </a:lnTo>
                <a:lnTo>
                  <a:pt x="3606" y="290118"/>
                </a:lnTo>
                <a:lnTo>
                  <a:pt x="0" y="292989"/>
                </a:lnTo>
                <a:lnTo>
                  <a:pt x="3009" y="298526"/>
                </a:lnTo>
                <a:lnTo>
                  <a:pt x="668629" y="118249"/>
                </a:lnTo>
                <a:lnTo>
                  <a:pt x="671601" y="115417"/>
                </a:lnTo>
                <a:lnTo>
                  <a:pt x="671601" y="106159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3700818" y="6767817"/>
            <a:ext cx="287020" cy="141605"/>
          </a:xfrm>
          <a:custGeom>
            <a:avLst/>
            <a:gdLst/>
            <a:ahLst/>
            <a:cxnLst/>
            <a:rect l="l" t="t" r="r" b="b"/>
            <a:pathLst>
              <a:path w="287020" h="141604">
                <a:moveTo>
                  <a:pt x="108191" y="115316"/>
                </a:moveTo>
                <a:lnTo>
                  <a:pt x="28321" y="115316"/>
                </a:lnTo>
                <a:lnTo>
                  <a:pt x="28321" y="1206"/>
                </a:lnTo>
                <a:lnTo>
                  <a:pt x="0" y="1206"/>
                </a:lnTo>
                <a:lnTo>
                  <a:pt x="0" y="136982"/>
                </a:lnTo>
                <a:lnTo>
                  <a:pt x="3606" y="141224"/>
                </a:lnTo>
                <a:lnTo>
                  <a:pt x="94754" y="141224"/>
                </a:lnTo>
                <a:lnTo>
                  <a:pt x="108191" y="115316"/>
                </a:lnTo>
                <a:close/>
              </a:path>
              <a:path w="287020" h="141604">
                <a:moveTo>
                  <a:pt x="286562" y="141224"/>
                </a:moveTo>
                <a:lnTo>
                  <a:pt x="273100" y="115252"/>
                </a:lnTo>
                <a:lnTo>
                  <a:pt x="259981" y="89966"/>
                </a:lnTo>
                <a:lnTo>
                  <a:pt x="229730" y="31623"/>
                </a:lnTo>
                <a:lnTo>
                  <a:pt x="229730" y="89966"/>
                </a:lnTo>
                <a:lnTo>
                  <a:pt x="167589" y="89966"/>
                </a:lnTo>
                <a:lnTo>
                  <a:pt x="198653" y="28435"/>
                </a:lnTo>
                <a:lnTo>
                  <a:pt x="229730" y="89966"/>
                </a:lnTo>
                <a:lnTo>
                  <a:pt x="229730" y="31623"/>
                </a:lnTo>
                <a:lnTo>
                  <a:pt x="228079" y="28435"/>
                </a:lnTo>
                <a:lnTo>
                  <a:pt x="213334" y="0"/>
                </a:lnTo>
                <a:lnTo>
                  <a:pt x="184416" y="0"/>
                </a:lnTo>
                <a:lnTo>
                  <a:pt x="111201" y="141224"/>
                </a:lnTo>
                <a:lnTo>
                  <a:pt x="141719" y="141224"/>
                </a:lnTo>
                <a:lnTo>
                  <a:pt x="154825" y="115252"/>
                </a:lnTo>
                <a:lnTo>
                  <a:pt x="242506" y="115252"/>
                </a:lnTo>
                <a:lnTo>
                  <a:pt x="255333" y="140677"/>
                </a:lnTo>
                <a:lnTo>
                  <a:pt x="259257" y="141224"/>
                </a:lnTo>
                <a:lnTo>
                  <a:pt x="286562" y="141224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4043718" y="6766369"/>
            <a:ext cx="748030" cy="146050"/>
          </a:xfrm>
          <a:custGeom>
            <a:avLst/>
            <a:gdLst/>
            <a:ahLst/>
            <a:cxnLst/>
            <a:rect l="l" t="t" r="r" b="b"/>
            <a:pathLst>
              <a:path w="748029" h="146050">
                <a:moveTo>
                  <a:pt x="129743" y="49707"/>
                </a:moveTo>
                <a:lnTo>
                  <a:pt x="107086" y="11099"/>
                </a:lnTo>
                <a:lnTo>
                  <a:pt x="100609" y="8737"/>
                </a:lnTo>
                <a:lnTo>
                  <a:pt x="100609" y="55981"/>
                </a:lnTo>
                <a:lnTo>
                  <a:pt x="98463" y="61645"/>
                </a:lnTo>
                <a:lnTo>
                  <a:pt x="94373" y="65773"/>
                </a:lnTo>
                <a:lnTo>
                  <a:pt x="86360" y="71005"/>
                </a:lnTo>
                <a:lnTo>
                  <a:pt x="76009" y="73825"/>
                </a:lnTo>
                <a:lnTo>
                  <a:pt x="65951" y="74790"/>
                </a:lnTo>
                <a:lnTo>
                  <a:pt x="75501" y="74790"/>
                </a:lnTo>
                <a:lnTo>
                  <a:pt x="50660" y="75209"/>
                </a:lnTo>
                <a:lnTo>
                  <a:pt x="40665" y="75209"/>
                </a:lnTo>
                <a:lnTo>
                  <a:pt x="19189" y="74790"/>
                </a:lnTo>
                <a:lnTo>
                  <a:pt x="28333" y="74790"/>
                </a:lnTo>
                <a:lnTo>
                  <a:pt x="28333" y="27952"/>
                </a:lnTo>
                <a:lnTo>
                  <a:pt x="66332" y="27952"/>
                </a:lnTo>
                <a:lnTo>
                  <a:pt x="78397" y="29095"/>
                </a:lnTo>
                <a:lnTo>
                  <a:pt x="87985" y="31915"/>
                </a:lnTo>
                <a:lnTo>
                  <a:pt x="95491" y="37122"/>
                </a:lnTo>
                <a:lnTo>
                  <a:pt x="98653" y="40728"/>
                </a:lnTo>
                <a:lnTo>
                  <a:pt x="100368" y="45389"/>
                </a:lnTo>
                <a:lnTo>
                  <a:pt x="100291" y="50177"/>
                </a:lnTo>
                <a:lnTo>
                  <a:pt x="100609" y="55981"/>
                </a:lnTo>
                <a:lnTo>
                  <a:pt x="100609" y="8737"/>
                </a:lnTo>
                <a:lnTo>
                  <a:pt x="92316" y="5702"/>
                </a:lnTo>
                <a:lnTo>
                  <a:pt x="74091" y="2755"/>
                </a:lnTo>
                <a:lnTo>
                  <a:pt x="74701" y="2755"/>
                </a:lnTo>
                <a:lnTo>
                  <a:pt x="53898" y="1905"/>
                </a:lnTo>
                <a:lnTo>
                  <a:pt x="38620" y="1905"/>
                </a:lnTo>
                <a:lnTo>
                  <a:pt x="0" y="2755"/>
                </a:lnTo>
                <a:lnTo>
                  <a:pt x="0" y="142671"/>
                </a:lnTo>
                <a:lnTo>
                  <a:pt x="28333" y="142671"/>
                </a:lnTo>
                <a:lnTo>
                  <a:pt x="28333" y="100965"/>
                </a:lnTo>
                <a:lnTo>
                  <a:pt x="35585" y="100965"/>
                </a:lnTo>
                <a:lnTo>
                  <a:pt x="47053" y="101117"/>
                </a:lnTo>
                <a:lnTo>
                  <a:pt x="53200" y="101117"/>
                </a:lnTo>
                <a:lnTo>
                  <a:pt x="55206" y="100965"/>
                </a:lnTo>
                <a:lnTo>
                  <a:pt x="84150" y="98767"/>
                </a:lnTo>
                <a:lnTo>
                  <a:pt x="108343" y="90563"/>
                </a:lnTo>
                <a:lnTo>
                  <a:pt x="123698" y="75209"/>
                </a:lnTo>
                <a:lnTo>
                  <a:pt x="124117" y="74790"/>
                </a:lnTo>
                <a:lnTo>
                  <a:pt x="129641" y="50177"/>
                </a:lnTo>
                <a:lnTo>
                  <a:pt x="129743" y="49707"/>
                </a:lnTo>
                <a:close/>
              </a:path>
              <a:path w="748029" h="146050">
                <a:moveTo>
                  <a:pt x="314007" y="72707"/>
                </a:moveTo>
                <a:lnTo>
                  <a:pt x="308254" y="44437"/>
                </a:lnTo>
                <a:lnTo>
                  <a:pt x="294576" y="25438"/>
                </a:lnTo>
                <a:lnTo>
                  <a:pt x="291604" y="21323"/>
                </a:lnTo>
                <a:lnTo>
                  <a:pt x="284492" y="17157"/>
                </a:lnTo>
                <a:lnTo>
                  <a:pt x="284492" y="72707"/>
                </a:lnTo>
                <a:lnTo>
                  <a:pt x="280403" y="92189"/>
                </a:lnTo>
                <a:lnTo>
                  <a:pt x="269024" y="107086"/>
                </a:lnTo>
                <a:lnTo>
                  <a:pt x="251599" y="116624"/>
                </a:lnTo>
                <a:lnTo>
                  <a:pt x="229450" y="119976"/>
                </a:lnTo>
                <a:lnTo>
                  <a:pt x="207302" y="116624"/>
                </a:lnTo>
                <a:lnTo>
                  <a:pt x="189890" y="107086"/>
                </a:lnTo>
                <a:lnTo>
                  <a:pt x="178498" y="92189"/>
                </a:lnTo>
                <a:lnTo>
                  <a:pt x="174421" y="72707"/>
                </a:lnTo>
                <a:lnTo>
                  <a:pt x="178498" y="53238"/>
                </a:lnTo>
                <a:lnTo>
                  <a:pt x="189890" y="38328"/>
                </a:lnTo>
                <a:lnTo>
                  <a:pt x="207302" y="28803"/>
                </a:lnTo>
                <a:lnTo>
                  <a:pt x="229450" y="25438"/>
                </a:lnTo>
                <a:lnTo>
                  <a:pt x="251612" y="28803"/>
                </a:lnTo>
                <a:lnTo>
                  <a:pt x="269024" y="38328"/>
                </a:lnTo>
                <a:lnTo>
                  <a:pt x="280416" y="53238"/>
                </a:lnTo>
                <a:lnTo>
                  <a:pt x="284492" y="72707"/>
                </a:lnTo>
                <a:lnTo>
                  <a:pt x="284492" y="17157"/>
                </a:lnTo>
                <a:lnTo>
                  <a:pt x="265023" y="5727"/>
                </a:lnTo>
                <a:lnTo>
                  <a:pt x="229450" y="0"/>
                </a:lnTo>
                <a:lnTo>
                  <a:pt x="193878" y="5727"/>
                </a:lnTo>
                <a:lnTo>
                  <a:pt x="167309" y="21323"/>
                </a:lnTo>
                <a:lnTo>
                  <a:pt x="150660" y="44437"/>
                </a:lnTo>
                <a:lnTo>
                  <a:pt x="144907" y="72707"/>
                </a:lnTo>
                <a:lnTo>
                  <a:pt x="150660" y="100990"/>
                </a:lnTo>
                <a:lnTo>
                  <a:pt x="167309" y="124104"/>
                </a:lnTo>
                <a:lnTo>
                  <a:pt x="193878" y="139700"/>
                </a:lnTo>
                <a:lnTo>
                  <a:pt x="229450" y="145415"/>
                </a:lnTo>
                <a:lnTo>
                  <a:pt x="265023" y="139700"/>
                </a:lnTo>
                <a:lnTo>
                  <a:pt x="291604" y="124104"/>
                </a:lnTo>
                <a:lnTo>
                  <a:pt x="294576" y="119976"/>
                </a:lnTo>
                <a:lnTo>
                  <a:pt x="308254" y="100990"/>
                </a:lnTo>
                <a:lnTo>
                  <a:pt x="314007" y="72707"/>
                </a:lnTo>
                <a:close/>
              </a:path>
              <a:path w="748029" h="146050">
                <a:moveTo>
                  <a:pt x="460438" y="101536"/>
                </a:moveTo>
                <a:lnTo>
                  <a:pt x="445439" y="74777"/>
                </a:lnTo>
                <a:lnTo>
                  <a:pt x="412432" y="62382"/>
                </a:lnTo>
                <a:lnTo>
                  <a:pt x="379425" y="54254"/>
                </a:lnTo>
                <a:lnTo>
                  <a:pt x="364413" y="40309"/>
                </a:lnTo>
                <a:lnTo>
                  <a:pt x="367169" y="32931"/>
                </a:lnTo>
                <a:lnTo>
                  <a:pt x="374510" y="27813"/>
                </a:lnTo>
                <a:lnTo>
                  <a:pt x="385076" y="24841"/>
                </a:lnTo>
                <a:lnTo>
                  <a:pt x="397484" y="23888"/>
                </a:lnTo>
                <a:lnTo>
                  <a:pt x="409740" y="24930"/>
                </a:lnTo>
                <a:lnTo>
                  <a:pt x="421665" y="27660"/>
                </a:lnTo>
                <a:lnTo>
                  <a:pt x="433095" y="32042"/>
                </a:lnTo>
                <a:lnTo>
                  <a:pt x="443839" y="38023"/>
                </a:lnTo>
                <a:lnTo>
                  <a:pt x="457174" y="15684"/>
                </a:lnTo>
                <a:lnTo>
                  <a:pt x="444106" y="9182"/>
                </a:lnTo>
                <a:lnTo>
                  <a:pt x="428891" y="4241"/>
                </a:lnTo>
                <a:lnTo>
                  <a:pt x="413029" y="1104"/>
                </a:lnTo>
                <a:lnTo>
                  <a:pt x="397979" y="0"/>
                </a:lnTo>
                <a:lnTo>
                  <a:pt x="373049" y="3327"/>
                </a:lnTo>
                <a:lnTo>
                  <a:pt x="352894" y="12598"/>
                </a:lnTo>
                <a:lnTo>
                  <a:pt x="339394" y="26758"/>
                </a:lnTo>
                <a:lnTo>
                  <a:pt x="334467" y="44716"/>
                </a:lnTo>
                <a:lnTo>
                  <a:pt x="349542" y="70650"/>
                </a:lnTo>
                <a:lnTo>
                  <a:pt x="382701" y="82130"/>
                </a:lnTo>
                <a:lnTo>
                  <a:pt x="415861" y="89877"/>
                </a:lnTo>
                <a:lnTo>
                  <a:pt x="430923" y="104622"/>
                </a:lnTo>
                <a:lnTo>
                  <a:pt x="427939" y="112268"/>
                </a:lnTo>
                <a:lnTo>
                  <a:pt x="420230" y="117538"/>
                </a:lnTo>
                <a:lnTo>
                  <a:pt x="409689" y="120573"/>
                </a:lnTo>
                <a:lnTo>
                  <a:pt x="398208" y="121551"/>
                </a:lnTo>
                <a:lnTo>
                  <a:pt x="383247" y="120319"/>
                </a:lnTo>
                <a:lnTo>
                  <a:pt x="368706" y="116916"/>
                </a:lnTo>
                <a:lnTo>
                  <a:pt x="354825" y="111417"/>
                </a:lnTo>
                <a:lnTo>
                  <a:pt x="341833" y="103886"/>
                </a:lnTo>
                <a:lnTo>
                  <a:pt x="327329" y="125463"/>
                </a:lnTo>
                <a:lnTo>
                  <a:pt x="342265" y="133629"/>
                </a:lnTo>
                <a:lnTo>
                  <a:pt x="359676" y="139928"/>
                </a:lnTo>
                <a:lnTo>
                  <a:pt x="378015" y="143992"/>
                </a:lnTo>
                <a:lnTo>
                  <a:pt x="395732" y="145427"/>
                </a:lnTo>
                <a:lnTo>
                  <a:pt x="420712" y="142430"/>
                </a:lnTo>
                <a:lnTo>
                  <a:pt x="441299" y="133781"/>
                </a:lnTo>
                <a:lnTo>
                  <a:pt x="455282" y="119976"/>
                </a:lnTo>
                <a:lnTo>
                  <a:pt x="460438" y="101536"/>
                </a:lnTo>
                <a:close/>
              </a:path>
              <a:path w="748029" h="146050">
                <a:moveTo>
                  <a:pt x="605828" y="2654"/>
                </a:moveTo>
                <a:lnTo>
                  <a:pt x="470585" y="2654"/>
                </a:lnTo>
                <a:lnTo>
                  <a:pt x="470585" y="28054"/>
                </a:lnTo>
                <a:lnTo>
                  <a:pt x="523544" y="28054"/>
                </a:lnTo>
                <a:lnTo>
                  <a:pt x="523544" y="142354"/>
                </a:lnTo>
                <a:lnTo>
                  <a:pt x="551878" y="142354"/>
                </a:lnTo>
                <a:lnTo>
                  <a:pt x="551878" y="28054"/>
                </a:lnTo>
                <a:lnTo>
                  <a:pt x="605828" y="28054"/>
                </a:lnTo>
                <a:lnTo>
                  <a:pt x="605828" y="2654"/>
                </a:lnTo>
                <a:close/>
              </a:path>
              <a:path w="748029" h="146050">
                <a:moveTo>
                  <a:pt x="747776" y="116763"/>
                </a:moveTo>
                <a:lnTo>
                  <a:pt x="651954" y="116763"/>
                </a:lnTo>
                <a:lnTo>
                  <a:pt x="651954" y="84201"/>
                </a:lnTo>
                <a:lnTo>
                  <a:pt x="737527" y="84201"/>
                </a:lnTo>
                <a:lnTo>
                  <a:pt x="737527" y="58305"/>
                </a:lnTo>
                <a:lnTo>
                  <a:pt x="651954" y="58305"/>
                </a:lnTo>
                <a:lnTo>
                  <a:pt x="651954" y="28663"/>
                </a:lnTo>
                <a:lnTo>
                  <a:pt x="745236" y="28663"/>
                </a:lnTo>
                <a:lnTo>
                  <a:pt x="745236" y="2654"/>
                </a:lnTo>
                <a:lnTo>
                  <a:pt x="623620" y="2654"/>
                </a:lnTo>
                <a:lnTo>
                  <a:pt x="623620" y="138430"/>
                </a:lnTo>
                <a:lnTo>
                  <a:pt x="627227" y="142671"/>
                </a:lnTo>
                <a:lnTo>
                  <a:pt x="747776" y="142671"/>
                </a:lnTo>
                <a:lnTo>
                  <a:pt x="747776" y="116763"/>
                </a:lnTo>
                <a:close/>
              </a:path>
            </a:pathLst>
          </a:custGeom>
          <a:solidFill>
            <a:srgbClr val="034EA2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7" name="object 7"/>
          <p:cNvGrpSpPr/>
          <p:nvPr/>
        </p:nvGrpSpPr>
        <p:grpSpPr>
          <a:xfrm>
            <a:off x="3981314" y="6977602"/>
            <a:ext cx="530225" cy="73025"/>
            <a:chOff x="3981314" y="6977602"/>
            <a:chExt cx="530225" cy="73025"/>
          </a:xfrm>
        </p:grpSpPr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3981314" y="6977981"/>
              <a:ext cx="77864" cy="72386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083285" y="6977602"/>
              <a:ext cx="169012" cy="72847"/>
            </a:xfrm>
            <a:prstGeom prst="rect">
              <a:avLst/>
            </a:prstGeom>
          </p:spPr>
        </p:pic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272896" y="6979033"/>
              <a:ext cx="68910" cy="71412"/>
            </a:xfrm>
            <a:prstGeom prst="rect">
              <a:avLst/>
            </a:prstGeom>
          </p:spPr>
        </p:pic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365900" y="6978435"/>
              <a:ext cx="145114" cy="70610"/>
            </a:xfrm>
            <a:prstGeom prst="rect">
              <a:avLst/>
            </a:prstGeom>
          </p:spPr>
        </p:pic>
      </p:grpSp>
      <p:grpSp>
        <p:nvGrpSpPr>
          <p:cNvPr id="12" name="object 12"/>
          <p:cNvGrpSpPr/>
          <p:nvPr/>
        </p:nvGrpSpPr>
        <p:grpSpPr>
          <a:xfrm>
            <a:off x="0" y="459359"/>
            <a:ext cx="404495" cy="62865"/>
            <a:chOff x="0" y="459359"/>
            <a:chExt cx="404495" cy="62865"/>
          </a:xfrm>
        </p:grpSpPr>
        <p:sp>
          <p:nvSpPr>
            <p:cNvPr id="13" name="object 13"/>
            <p:cNvSpPr/>
            <p:nvPr/>
          </p:nvSpPr>
          <p:spPr>
            <a:xfrm>
              <a:off x="0" y="459954"/>
              <a:ext cx="404495" cy="62230"/>
            </a:xfrm>
            <a:custGeom>
              <a:avLst/>
              <a:gdLst/>
              <a:ahLst/>
              <a:cxnLst/>
              <a:rect l="l" t="t" r="r" b="b"/>
              <a:pathLst>
                <a:path w="404495" h="62229">
                  <a:moveTo>
                    <a:pt x="373206" y="0"/>
                  </a:moveTo>
                  <a:lnTo>
                    <a:pt x="0" y="0"/>
                  </a:lnTo>
                  <a:lnTo>
                    <a:pt x="0" y="61696"/>
                  </a:lnTo>
                  <a:lnTo>
                    <a:pt x="373206" y="61696"/>
                  </a:lnTo>
                  <a:lnTo>
                    <a:pt x="385210" y="59273"/>
                  </a:lnTo>
                  <a:lnTo>
                    <a:pt x="395016" y="52663"/>
                  </a:lnTo>
                  <a:lnTo>
                    <a:pt x="401629" y="42858"/>
                  </a:lnTo>
                  <a:lnTo>
                    <a:pt x="404054" y="30848"/>
                  </a:lnTo>
                  <a:lnTo>
                    <a:pt x="401629" y="18843"/>
                  </a:lnTo>
                  <a:lnTo>
                    <a:pt x="395016" y="9037"/>
                  </a:lnTo>
                  <a:lnTo>
                    <a:pt x="385210" y="2425"/>
                  </a:lnTo>
                  <a:lnTo>
                    <a:pt x="373206" y="0"/>
                  </a:lnTo>
                  <a:close/>
                </a:path>
              </a:pathLst>
            </a:custGeom>
            <a:solidFill>
              <a:srgbClr val="034EA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288001" y="459359"/>
              <a:ext cx="62230" cy="62230"/>
            </a:xfrm>
            <a:custGeom>
              <a:avLst/>
              <a:gdLst/>
              <a:ahLst/>
              <a:cxnLst/>
              <a:rect l="l" t="t" r="r" b="b"/>
              <a:pathLst>
                <a:path w="62229" h="62229">
                  <a:moveTo>
                    <a:pt x="30899" y="0"/>
                  </a:moveTo>
                  <a:lnTo>
                    <a:pt x="18870" y="2434"/>
                  </a:lnTo>
                  <a:lnTo>
                    <a:pt x="9048" y="9070"/>
                  </a:lnTo>
                  <a:lnTo>
                    <a:pt x="2427" y="18913"/>
                  </a:lnTo>
                  <a:lnTo>
                    <a:pt x="0" y="30962"/>
                  </a:lnTo>
                  <a:lnTo>
                    <a:pt x="2427" y="43017"/>
                  </a:lnTo>
                  <a:lnTo>
                    <a:pt x="9048" y="52858"/>
                  </a:lnTo>
                  <a:lnTo>
                    <a:pt x="18870" y="59492"/>
                  </a:lnTo>
                  <a:lnTo>
                    <a:pt x="30899" y="61925"/>
                  </a:lnTo>
                  <a:lnTo>
                    <a:pt x="42927" y="59492"/>
                  </a:lnTo>
                  <a:lnTo>
                    <a:pt x="52749" y="52858"/>
                  </a:lnTo>
                  <a:lnTo>
                    <a:pt x="59370" y="43017"/>
                  </a:lnTo>
                  <a:lnTo>
                    <a:pt x="61798" y="30962"/>
                  </a:lnTo>
                  <a:lnTo>
                    <a:pt x="59370" y="18913"/>
                  </a:lnTo>
                  <a:lnTo>
                    <a:pt x="52749" y="9070"/>
                  </a:lnTo>
                  <a:lnTo>
                    <a:pt x="42927" y="2434"/>
                  </a:lnTo>
                  <a:lnTo>
                    <a:pt x="3089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0" y="2512500"/>
            <a:ext cx="398145" cy="62230"/>
            <a:chOff x="0" y="2512500"/>
            <a:chExt cx="398145" cy="62230"/>
          </a:xfrm>
        </p:grpSpPr>
        <p:sp>
          <p:nvSpPr>
            <p:cNvPr id="16" name="object 16"/>
            <p:cNvSpPr/>
            <p:nvPr/>
          </p:nvSpPr>
          <p:spPr>
            <a:xfrm>
              <a:off x="0" y="2512725"/>
              <a:ext cx="398145" cy="62230"/>
            </a:xfrm>
            <a:custGeom>
              <a:avLst/>
              <a:gdLst/>
              <a:ahLst/>
              <a:cxnLst/>
              <a:rect l="l" t="t" r="r" b="b"/>
              <a:pathLst>
                <a:path w="398145" h="62230">
                  <a:moveTo>
                    <a:pt x="366845" y="0"/>
                  </a:moveTo>
                  <a:lnTo>
                    <a:pt x="0" y="0"/>
                  </a:lnTo>
                  <a:lnTo>
                    <a:pt x="0" y="61696"/>
                  </a:lnTo>
                  <a:lnTo>
                    <a:pt x="366845" y="61696"/>
                  </a:lnTo>
                  <a:lnTo>
                    <a:pt x="378856" y="59273"/>
                  </a:lnTo>
                  <a:lnTo>
                    <a:pt x="388661" y="52663"/>
                  </a:lnTo>
                  <a:lnTo>
                    <a:pt x="395270" y="42858"/>
                  </a:lnTo>
                  <a:lnTo>
                    <a:pt x="397694" y="30848"/>
                  </a:lnTo>
                  <a:lnTo>
                    <a:pt x="395270" y="18843"/>
                  </a:lnTo>
                  <a:lnTo>
                    <a:pt x="388661" y="9037"/>
                  </a:lnTo>
                  <a:lnTo>
                    <a:pt x="378856" y="2425"/>
                  </a:lnTo>
                  <a:lnTo>
                    <a:pt x="366845" y="0"/>
                  </a:lnTo>
                  <a:close/>
                </a:path>
              </a:pathLst>
            </a:custGeom>
            <a:solidFill>
              <a:srgbClr val="FFCB0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288001" y="2512500"/>
              <a:ext cx="62230" cy="62230"/>
            </a:xfrm>
            <a:custGeom>
              <a:avLst/>
              <a:gdLst/>
              <a:ahLst/>
              <a:cxnLst/>
              <a:rect l="l" t="t" r="r" b="b"/>
              <a:pathLst>
                <a:path w="62229" h="62230">
                  <a:moveTo>
                    <a:pt x="30899" y="0"/>
                  </a:moveTo>
                  <a:lnTo>
                    <a:pt x="18870" y="2434"/>
                  </a:lnTo>
                  <a:lnTo>
                    <a:pt x="9048" y="9070"/>
                  </a:lnTo>
                  <a:lnTo>
                    <a:pt x="2427" y="18913"/>
                  </a:lnTo>
                  <a:lnTo>
                    <a:pt x="0" y="30962"/>
                  </a:lnTo>
                  <a:lnTo>
                    <a:pt x="2427" y="43017"/>
                  </a:lnTo>
                  <a:lnTo>
                    <a:pt x="9048" y="52858"/>
                  </a:lnTo>
                  <a:lnTo>
                    <a:pt x="18870" y="59492"/>
                  </a:lnTo>
                  <a:lnTo>
                    <a:pt x="30899" y="61925"/>
                  </a:lnTo>
                  <a:lnTo>
                    <a:pt x="42927" y="59492"/>
                  </a:lnTo>
                  <a:lnTo>
                    <a:pt x="52749" y="52858"/>
                  </a:lnTo>
                  <a:lnTo>
                    <a:pt x="59370" y="43017"/>
                  </a:lnTo>
                  <a:lnTo>
                    <a:pt x="61798" y="30962"/>
                  </a:lnTo>
                  <a:lnTo>
                    <a:pt x="59370" y="18913"/>
                  </a:lnTo>
                  <a:lnTo>
                    <a:pt x="52749" y="9070"/>
                  </a:lnTo>
                  <a:lnTo>
                    <a:pt x="42927" y="2434"/>
                  </a:lnTo>
                  <a:lnTo>
                    <a:pt x="30899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364071" y="1017055"/>
            <a:ext cx="2272664" cy="880625"/>
          </a:xfrm>
          <a:prstGeom prst="rect">
            <a:avLst/>
          </a:prstGeom>
          <a:ln w="33972">
            <a:solidFill>
              <a:srgbClr val="034EA2"/>
            </a:solidFill>
          </a:ln>
        </p:spPr>
        <p:txBody>
          <a:bodyPr vert="horz" wrap="square" lIns="0" tIns="32384" rIns="0" bIns="0" rtlCol="0">
            <a:spAutoFit/>
          </a:bodyPr>
          <a:lstStyle/>
          <a:p>
            <a:pPr>
              <a:lnSpc>
                <a:spcPct val="100000"/>
              </a:lnSpc>
              <a:spcBef>
                <a:spcPts val="254"/>
              </a:spcBef>
            </a:pPr>
            <a:endParaRPr sz="550">
              <a:latin typeface="Times New Roman"/>
              <a:cs typeface="Times New Roman"/>
            </a:endParaRPr>
          </a:p>
          <a:p>
            <a:pPr marL="183515" marR="402590" indent="-70485">
              <a:lnSpc>
                <a:spcPct val="105400"/>
              </a:lnSpc>
              <a:buChar char="•"/>
              <a:tabLst>
                <a:tab pos="185420" algn="l"/>
              </a:tabLst>
            </a:pP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LE</a:t>
            </a:r>
            <a:r>
              <a:rPr sz="550" b="1" spc="6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GROUPE</a:t>
            </a:r>
            <a:r>
              <a:rPr sz="550" b="1" spc="6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LA</a:t>
            </a:r>
            <a:r>
              <a:rPr sz="550" b="1" spc="6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POSTE,</a:t>
            </a:r>
            <a:r>
              <a:rPr sz="550" b="1" spc="6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BRANCHES,</a:t>
            </a:r>
            <a:r>
              <a:rPr sz="550" b="1" spc="6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FILIALES</a:t>
            </a:r>
            <a:r>
              <a:rPr sz="550" b="1" spc="500" dirty="0">
                <a:solidFill>
                  <a:srgbClr val="034EA2"/>
                </a:solidFill>
                <a:latin typeface="Arial"/>
                <a:cs typeface="Arial"/>
              </a:rPr>
              <a:t> 	</a:t>
            </a: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ET</a:t>
            </a:r>
            <a:r>
              <a:rPr sz="550" b="1" spc="2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STRATEGIES</a:t>
            </a:r>
            <a:endParaRPr sz="550">
              <a:latin typeface="Arial"/>
              <a:cs typeface="Arial"/>
            </a:endParaRPr>
          </a:p>
          <a:p>
            <a:pPr marL="183515" marR="612140" indent="-70485">
              <a:lnSpc>
                <a:spcPct val="105400"/>
              </a:lnSpc>
              <a:spcBef>
                <a:spcPts val="285"/>
              </a:spcBef>
              <a:buChar char="•"/>
              <a:tabLst>
                <a:tab pos="185420" algn="l"/>
              </a:tabLst>
            </a:pP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VISION</a:t>
            </a:r>
            <a:r>
              <a:rPr sz="550" b="1" spc="2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550" b="1" spc="3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L’EMPLOI,</a:t>
            </a:r>
            <a:r>
              <a:rPr sz="550" b="1" spc="2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LES</a:t>
            </a:r>
            <a:r>
              <a:rPr sz="550" b="1" spc="3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MÉTIERS</a:t>
            </a:r>
            <a:r>
              <a:rPr sz="550" b="1" spc="2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25" dirty="0">
                <a:solidFill>
                  <a:srgbClr val="034EA2"/>
                </a:solidFill>
                <a:latin typeface="Arial"/>
                <a:cs typeface="Arial"/>
              </a:rPr>
              <a:t>QUI</a:t>
            </a:r>
            <a:r>
              <a:rPr sz="550" b="1" spc="500" dirty="0">
                <a:solidFill>
                  <a:srgbClr val="034EA2"/>
                </a:solidFill>
                <a:latin typeface="Arial"/>
                <a:cs typeface="Arial"/>
              </a:rPr>
              <a:t> 	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RECRUTENT</a:t>
            </a:r>
            <a:endParaRPr sz="550">
              <a:latin typeface="Arial"/>
              <a:cs typeface="Arial"/>
            </a:endParaRPr>
          </a:p>
          <a:p>
            <a:pPr marL="184150" indent="-70485">
              <a:lnSpc>
                <a:spcPct val="100000"/>
              </a:lnSpc>
              <a:spcBef>
                <a:spcPts val="320"/>
              </a:spcBef>
              <a:buChar char="•"/>
              <a:tabLst>
                <a:tab pos="184150" algn="l"/>
              </a:tabLst>
            </a:pP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LES</a:t>
            </a:r>
            <a:r>
              <a:rPr sz="550" b="1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DISPOSITIFS</a:t>
            </a:r>
            <a:r>
              <a:rPr sz="550" b="1" spc="4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550" b="1" spc="4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MOBILITÉ</a:t>
            </a:r>
            <a:r>
              <a:rPr sz="550" b="1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EXTERNE</a:t>
            </a:r>
            <a:endParaRPr sz="550">
              <a:latin typeface="Arial"/>
              <a:cs typeface="Arial"/>
            </a:endParaRPr>
          </a:p>
          <a:p>
            <a:pPr marL="184150" indent="-70485">
              <a:lnSpc>
                <a:spcPct val="100000"/>
              </a:lnSpc>
              <a:spcBef>
                <a:spcPts val="320"/>
              </a:spcBef>
              <a:buChar char="•"/>
              <a:tabLst>
                <a:tab pos="184150" algn="l"/>
              </a:tabLst>
            </a:pP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FONCTION</a:t>
            </a:r>
            <a:r>
              <a:rPr sz="550" b="1" spc="12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PUBLIQUE</a:t>
            </a:r>
            <a:endParaRPr sz="550">
              <a:latin typeface="Arial"/>
              <a:cs typeface="Arial"/>
            </a:endParaRPr>
          </a:p>
          <a:p>
            <a:pPr marL="184150" indent="-70485">
              <a:lnSpc>
                <a:spcPct val="100000"/>
              </a:lnSpc>
              <a:spcBef>
                <a:spcPts val="315"/>
              </a:spcBef>
              <a:buChar char="•"/>
              <a:tabLst>
                <a:tab pos="184150" algn="l"/>
              </a:tabLst>
            </a:pP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CRÉER</a:t>
            </a:r>
            <a:r>
              <a:rPr sz="550" b="1" spc="8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SON</a:t>
            </a:r>
            <a:r>
              <a:rPr sz="550" b="1" spc="9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ENTREPRISE</a:t>
            </a:r>
            <a:endParaRPr sz="550">
              <a:latin typeface="Arial"/>
              <a:cs typeface="Aria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68949" y="697275"/>
            <a:ext cx="163004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900" b="1" dirty="0">
                <a:solidFill>
                  <a:srgbClr val="034EA2"/>
                </a:solidFill>
                <a:latin typeface="Arial"/>
                <a:cs typeface="Arial"/>
              </a:rPr>
              <a:t>CONNAÎTRE</a:t>
            </a:r>
            <a:r>
              <a:rPr sz="900" b="1" spc="114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900" b="1" spc="70" dirty="0">
                <a:solidFill>
                  <a:srgbClr val="034EA2"/>
                </a:solidFill>
                <a:latin typeface="Arial"/>
                <a:cs typeface="Arial"/>
              </a:rPr>
              <a:t>MON</a:t>
            </a:r>
            <a:r>
              <a:rPr sz="900" b="1" spc="114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034EA2"/>
                </a:solidFill>
                <a:latin typeface="Arial"/>
                <a:cs typeface="Arial"/>
              </a:rPr>
              <a:t>MARCHÉ </a:t>
            </a:r>
            <a:r>
              <a:rPr sz="900" b="1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900" b="1" spc="7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034EA2"/>
                </a:solidFill>
                <a:latin typeface="Arial"/>
                <a:cs typeface="Arial"/>
              </a:rPr>
              <a:t>L’EMPLOI</a:t>
            </a:r>
            <a:endParaRPr sz="9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359994" y="749630"/>
            <a:ext cx="252729" cy="132715"/>
          </a:xfrm>
          <a:prstGeom prst="rect">
            <a:avLst/>
          </a:prstGeom>
          <a:solidFill>
            <a:srgbClr val="034EA2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40"/>
              </a:lnSpc>
            </a:pPr>
            <a:r>
              <a:rPr sz="900" b="1" spc="-50" dirty="0">
                <a:solidFill>
                  <a:srgbClr val="FFFFFF"/>
                </a:solidFill>
                <a:latin typeface="Arial"/>
                <a:cs typeface="Arial"/>
              </a:rPr>
              <a:t>1</a:t>
            </a:r>
            <a:endParaRPr sz="9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2779979" y="1029982"/>
            <a:ext cx="2171065" cy="1381916"/>
          </a:xfrm>
          <a:prstGeom prst="rect">
            <a:avLst/>
          </a:prstGeom>
          <a:ln w="33972">
            <a:solidFill>
              <a:srgbClr val="034EA2"/>
            </a:solidFill>
          </a:ln>
        </p:spPr>
        <p:txBody>
          <a:bodyPr vert="horz" wrap="square" lIns="0" tIns="32384" rIns="0" bIns="0" rtlCol="0" anchor="t">
            <a:spAutoFit/>
          </a:bodyPr>
          <a:lstStyle/>
          <a:p>
            <a:pPr>
              <a:lnSpc>
                <a:spcPct val="100000"/>
              </a:lnSpc>
              <a:spcBef>
                <a:spcPts val="254"/>
              </a:spcBef>
            </a:pPr>
            <a:endParaRPr sz="550">
              <a:latin typeface="Times New Roman"/>
              <a:cs typeface="Times New Roman"/>
            </a:endParaRPr>
          </a:p>
          <a:p>
            <a:pPr marL="180340" marR="262890" indent="-70485">
              <a:lnSpc>
                <a:spcPct val="105400"/>
              </a:lnSpc>
              <a:buChar char="•"/>
              <a:tabLst>
                <a:tab pos="182245" algn="l"/>
              </a:tabLst>
            </a:pP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CONCRÉTISER</a:t>
            </a:r>
            <a:r>
              <a:rPr sz="550" b="1" spc="9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SON</a:t>
            </a:r>
            <a:r>
              <a:rPr sz="550" b="1" spc="9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PROJET</a:t>
            </a:r>
            <a:r>
              <a:rPr sz="550" b="1" spc="9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PROFESSIONNEL</a:t>
            </a:r>
            <a:r>
              <a:rPr sz="550" b="1" spc="500" dirty="0">
                <a:solidFill>
                  <a:srgbClr val="034EA2"/>
                </a:solidFill>
                <a:latin typeface="Arial"/>
                <a:cs typeface="Arial"/>
              </a:rPr>
              <a:t> 	</a:t>
            </a: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EN</a:t>
            </a:r>
            <a:r>
              <a:rPr sz="550" b="1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95" dirty="0">
                <a:solidFill>
                  <a:srgbClr val="034EA2"/>
                </a:solidFill>
                <a:latin typeface="Arial"/>
                <a:cs typeface="Arial"/>
              </a:rPr>
              <a:t>4</a:t>
            </a:r>
            <a:r>
              <a:rPr sz="550" b="1" spc="4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ÉTAPES</a:t>
            </a:r>
            <a:endParaRPr sz="550">
              <a:latin typeface="Arial"/>
              <a:cs typeface="Arial"/>
            </a:endParaRPr>
          </a:p>
          <a:p>
            <a:pPr marL="180340" marR="262890" indent="-70485">
              <a:lnSpc>
                <a:spcPct val="105400"/>
              </a:lnSpc>
              <a:buChar char="•"/>
              <a:tabLst>
                <a:tab pos="180340" algn="l"/>
              </a:tabLst>
            </a:pPr>
            <a:r>
              <a:rPr lang="fr-FR" sz="550" b="1" spc="20" dirty="0">
                <a:solidFill>
                  <a:srgbClr val="034EA2"/>
                </a:solidFill>
                <a:latin typeface="Arial"/>
                <a:cs typeface="Arial"/>
              </a:rPr>
              <a:t>ACTIVEZ VOS LEVIERS ET DONNEZ DU SENS A VOTRE PROJET PROFESSIONNEL</a:t>
            </a:r>
          </a:p>
          <a:p>
            <a:pPr marL="180340" indent="-70485">
              <a:lnSpc>
                <a:spcPct val="100000"/>
              </a:lnSpc>
              <a:spcBef>
                <a:spcPts val="320"/>
              </a:spcBef>
              <a:buChar char="•"/>
              <a:tabLst>
                <a:tab pos="180340" algn="l"/>
              </a:tabLst>
            </a:pP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IDENTIFIER</a:t>
            </a:r>
            <a:r>
              <a:rPr sz="550" b="1" spc="4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VOS</a:t>
            </a:r>
            <a:r>
              <a:rPr sz="550" b="1" spc="4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LEVIERS</a:t>
            </a:r>
            <a:r>
              <a:rPr sz="550" b="1" spc="4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550" b="1" spc="4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MOTIVATION</a:t>
            </a:r>
            <a:endParaRPr sz="550">
              <a:latin typeface="Arial"/>
              <a:cs typeface="Arial"/>
            </a:endParaRPr>
          </a:p>
          <a:p>
            <a:pPr marL="180340" marR="652780" indent="-70485">
              <a:lnSpc>
                <a:spcPct val="105400"/>
              </a:lnSpc>
              <a:spcBef>
                <a:spcPts val="285"/>
              </a:spcBef>
              <a:buChar char="•"/>
              <a:tabLst>
                <a:tab pos="182245" algn="l"/>
              </a:tabLst>
            </a:pP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ÉLABORER</a:t>
            </a:r>
            <a:r>
              <a:rPr sz="550" b="1" spc="2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SON</a:t>
            </a:r>
            <a:r>
              <a:rPr sz="550" b="1" spc="3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PORTEFEUILLE</a:t>
            </a:r>
            <a:r>
              <a:rPr sz="550" b="1" spc="3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25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550" b="1" spc="500" dirty="0">
                <a:solidFill>
                  <a:srgbClr val="034EA2"/>
                </a:solidFill>
                <a:latin typeface="Arial"/>
                <a:cs typeface="Arial"/>
              </a:rPr>
              <a:t> 	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COMPÉTENCES</a:t>
            </a:r>
            <a:endParaRPr sz="550">
              <a:latin typeface="Arial"/>
              <a:cs typeface="Arial"/>
            </a:endParaRPr>
          </a:p>
          <a:p>
            <a:pPr marL="180340" marR="332105" indent="-70485">
              <a:lnSpc>
                <a:spcPct val="105400"/>
              </a:lnSpc>
              <a:spcBef>
                <a:spcPts val="284"/>
              </a:spcBef>
              <a:buChar char="•"/>
              <a:tabLst>
                <a:tab pos="182245" algn="l"/>
              </a:tabLst>
            </a:pP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IDENTIFIER</a:t>
            </a:r>
            <a:r>
              <a:rPr sz="550" b="1" spc="4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VOS</a:t>
            </a:r>
            <a:r>
              <a:rPr sz="550" b="1" spc="4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LEVIERS</a:t>
            </a:r>
            <a:r>
              <a:rPr sz="550" b="1" spc="4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550" b="1" spc="4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CHANGEMENT</a:t>
            </a:r>
            <a:r>
              <a:rPr sz="550" b="1" spc="500" dirty="0">
                <a:solidFill>
                  <a:srgbClr val="034EA2"/>
                </a:solidFill>
                <a:latin typeface="Arial"/>
                <a:cs typeface="Arial"/>
              </a:rPr>
              <a:t> 	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POUR</a:t>
            </a:r>
            <a:r>
              <a:rPr sz="550" b="1" spc="13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ÉVOLUER</a:t>
            </a:r>
            <a:endParaRPr sz="550">
              <a:latin typeface="Arial"/>
              <a:cs typeface="Arial"/>
            </a:endParaRPr>
          </a:p>
          <a:p>
            <a:pPr marL="180340" marR="362585" indent="-70485">
              <a:lnSpc>
                <a:spcPct val="105400"/>
              </a:lnSpc>
              <a:spcBef>
                <a:spcPts val="280"/>
              </a:spcBef>
              <a:buChar char="•"/>
              <a:tabLst>
                <a:tab pos="182245" algn="l"/>
              </a:tabLst>
            </a:pP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ÉLABORER</a:t>
            </a:r>
            <a:r>
              <a:rPr sz="550" b="1" spc="5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65" dirty="0">
                <a:solidFill>
                  <a:srgbClr val="034EA2"/>
                </a:solidFill>
                <a:latin typeface="Arial"/>
                <a:cs typeface="Arial"/>
              </a:rPr>
              <a:t>MON</a:t>
            </a:r>
            <a:r>
              <a:rPr sz="550" b="1" spc="6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PROJET</a:t>
            </a:r>
            <a:r>
              <a:rPr sz="550" b="1" spc="6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PROFESSIONNEL</a:t>
            </a:r>
            <a:r>
              <a:rPr sz="550" b="1" spc="500" dirty="0">
                <a:solidFill>
                  <a:srgbClr val="034EA2"/>
                </a:solidFill>
                <a:latin typeface="Arial"/>
                <a:cs typeface="Arial"/>
              </a:rPr>
              <a:t> 	</a:t>
            </a: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EN</a:t>
            </a:r>
            <a:r>
              <a:rPr sz="550" b="1" spc="7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GROUPE</a:t>
            </a:r>
            <a:endParaRPr sz="550">
              <a:solidFill>
                <a:srgbClr val="000000"/>
              </a:solidFill>
              <a:latin typeface="Arial"/>
              <a:cs typeface="Arial"/>
            </a:endParaRPr>
          </a:p>
          <a:p>
            <a:pPr marL="180340" marR="362585" indent="-70485">
              <a:lnSpc>
                <a:spcPct val="105400"/>
              </a:lnSpc>
              <a:spcBef>
                <a:spcPts val="280"/>
              </a:spcBef>
              <a:buChar char="•"/>
              <a:tabLst>
                <a:tab pos="182245" algn="l"/>
              </a:tabLst>
            </a:pPr>
            <a:endParaRPr lang="fr-FR" sz="550" dirty="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3214017" y="697275"/>
            <a:ext cx="1527175" cy="29972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95"/>
              </a:spcBef>
            </a:pPr>
            <a:r>
              <a:rPr sz="900" b="1" spc="10" dirty="0">
                <a:solidFill>
                  <a:srgbClr val="034EA2"/>
                </a:solidFill>
                <a:latin typeface="Arial"/>
                <a:cs typeface="Arial"/>
              </a:rPr>
              <a:t>IDENTIFIER</a:t>
            </a:r>
            <a:r>
              <a:rPr sz="900" b="1" spc="7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900" b="1" spc="70" dirty="0">
                <a:solidFill>
                  <a:srgbClr val="034EA2"/>
                </a:solidFill>
                <a:latin typeface="Arial"/>
                <a:cs typeface="Arial"/>
              </a:rPr>
              <a:t>MON</a:t>
            </a:r>
            <a:r>
              <a:rPr sz="900" b="1" spc="8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034EA2"/>
                </a:solidFill>
                <a:latin typeface="Arial"/>
                <a:cs typeface="Arial"/>
              </a:rPr>
              <a:t>PROJET PROFESSIONNEL</a:t>
            </a:r>
            <a:endParaRPr sz="9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775914" y="749630"/>
            <a:ext cx="252729" cy="132715"/>
          </a:xfrm>
          <a:prstGeom prst="rect">
            <a:avLst/>
          </a:prstGeom>
          <a:solidFill>
            <a:srgbClr val="034EA2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40"/>
              </a:lnSpc>
            </a:pPr>
            <a:r>
              <a:rPr sz="900" b="1" spc="-50" dirty="0">
                <a:solidFill>
                  <a:srgbClr val="FFFFFF"/>
                </a:solidFill>
                <a:latin typeface="Arial"/>
                <a:cs typeface="Arial"/>
              </a:rPr>
              <a:t>2</a:t>
            </a:r>
            <a:endParaRPr sz="900">
              <a:latin typeface="Arial"/>
              <a:cs typeface="Aria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76542" y="3168611"/>
            <a:ext cx="2306955" cy="1250214"/>
          </a:xfrm>
          <a:prstGeom prst="rect">
            <a:avLst/>
          </a:prstGeom>
          <a:ln w="33972">
            <a:solidFill>
              <a:srgbClr val="FFCB04"/>
            </a:solidFill>
          </a:ln>
        </p:spPr>
        <p:txBody>
          <a:bodyPr vert="horz" wrap="square" lIns="0" tIns="38735" rIns="0" bIns="0" rtlCol="0" anchor="t">
            <a:spAutoFit/>
          </a:bodyPr>
          <a:lstStyle/>
          <a:p>
            <a:pPr>
              <a:lnSpc>
                <a:spcPct val="100000"/>
              </a:lnSpc>
              <a:spcBef>
                <a:spcPts val="305"/>
              </a:spcBef>
            </a:pPr>
            <a:endParaRPr sz="550">
              <a:latin typeface="Times New Roman"/>
              <a:cs typeface="Times New Roman"/>
            </a:endParaRPr>
          </a:p>
          <a:p>
            <a:pPr marL="184785" indent="-70485">
              <a:lnSpc>
                <a:spcPct val="100000"/>
              </a:lnSpc>
              <a:buChar char="•"/>
              <a:tabLst>
                <a:tab pos="184785" algn="l"/>
              </a:tabLst>
            </a:pPr>
            <a:r>
              <a:rPr sz="550" b="1" spc="30" dirty="0">
                <a:solidFill>
                  <a:srgbClr val="034EA2"/>
                </a:solidFill>
                <a:latin typeface="Arial"/>
                <a:cs typeface="Arial"/>
              </a:rPr>
              <a:t>APPROFONDIR</a:t>
            </a:r>
            <a:r>
              <a:rPr sz="550" b="1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30" dirty="0">
                <a:solidFill>
                  <a:srgbClr val="034EA2"/>
                </a:solidFill>
                <a:latin typeface="Arial"/>
                <a:cs typeface="Arial"/>
              </a:rPr>
              <a:t>SA</a:t>
            </a:r>
            <a:r>
              <a:rPr sz="550" b="1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30" dirty="0">
                <a:solidFill>
                  <a:srgbClr val="034EA2"/>
                </a:solidFill>
                <a:latin typeface="Arial"/>
                <a:cs typeface="Arial"/>
              </a:rPr>
              <a:t>VISION</a:t>
            </a:r>
            <a:r>
              <a:rPr sz="550" b="1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30" dirty="0">
                <a:solidFill>
                  <a:srgbClr val="034EA2"/>
                </a:solidFill>
                <a:latin typeface="Arial"/>
                <a:cs typeface="Arial"/>
              </a:rPr>
              <a:t>D’UN</a:t>
            </a:r>
            <a:r>
              <a:rPr sz="550" b="1" spc="4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METIER</a:t>
            </a:r>
            <a:endParaRPr sz="550">
              <a:latin typeface="Arial"/>
              <a:cs typeface="Arial"/>
            </a:endParaRPr>
          </a:p>
          <a:p>
            <a:pPr marL="184785" indent="-70485">
              <a:lnSpc>
                <a:spcPct val="100000"/>
              </a:lnSpc>
              <a:spcBef>
                <a:spcPts val="320"/>
              </a:spcBef>
              <a:buChar char="•"/>
              <a:tabLst>
                <a:tab pos="184785" algn="l"/>
              </a:tabLst>
            </a:pP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DEVENIR</a:t>
            </a:r>
            <a:r>
              <a:rPr sz="550" b="1" spc="3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CONSEILLER</a:t>
            </a:r>
            <a:r>
              <a:rPr sz="550" b="1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SERVICE</a:t>
            </a:r>
            <a:r>
              <a:rPr sz="550" b="1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RELATION</a:t>
            </a:r>
            <a:r>
              <a:rPr sz="550" b="1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CLIENTS</a:t>
            </a:r>
            <a:endParaRPr sz="550">
              <a:latin typeface="Arial"/>
              <a:cs typeface="Arial"/>
            </a:endParaRPr>
          </a:p>
          <a:p>
            <a:pPr marL="184785" indent="-70485">
              <a:lnSpc>
                <a:spcPct val="100000"/>
              </a:lnSpc>
              <a:spcBef>
                <a:spcPts val="320"/>
              </a:spcBef>
              <a:buChar char="•"/>
              <a:tabLst>
                <a:tab pos="184785" algn="l"/>
              </a:tabLst>
            </a:pP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DEVENIR</a:t>
            </a:r>
            <a:r>
              <a:rPr sz="550" b="1" spc="7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MEMBRE</a:t>
            </a:r>
            <a:r>
              <a:rPr sz="550" b="1" spc="8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550" b="1" spc="8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CODIR</a:t>
            </a:r>
            <a:r>
              <a:rPr sz="550" b="1" spc="8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550" b="1" spc="8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SECTEUR</a:t>
            </a:r>
            <a:endParaRPr sz="550">
              <a:latin typeface="Arial"/>
              <a:cs typeface="Arial"/>
            </a:endParaRPr>
          </a:p>
          <a:p>
            <a:pPr marL="184785" indent="-70485">
              <a:lnSpc>
                <a:spcPct val="100000"/>
              </a:lnSpc>
              <a:spcBef>
                <a:spcPts val="320"/>
              </a:spcBef>
              <a:buChar char="•"/>
              <a:tabLst>
                <a:tab pos="184785" algn="l"/>
              </a:tabLst>
            </a:pP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DEVENIR</a:t>
            </a:r>
            <a:r>
              <a:rPr sz="550" b="1" spc="2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CHARGÉ</a:t>
            </a:r>
            <a:r>
              <a:rPr sz="550" b="1" spc="2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550" b="1" spc="3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CLIENTÈLE</a:t>
            </a:r>
            <a:r>
              <a:rPr sz="550" b="1" spc="2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A</a:t>
            </a:r>
            <a:r>
              <a:rPr sz="550" b="1" spc="3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LA</a:t>
            </a:r>
            <a:r>
              <a:rPr sz="550" b="1" spc="2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20" dirty="0">
                <a:solidFill>
                  <a:srgbClr val="034EA2"/>
                </a:solidFill>
                <a:latin typeface="Arial"/>
                <a:cs typeface="Arial"/>
              </a:rPr>
              <a:t>BGPN</a:t>
            </a:r>
            <a:endParaRPr sz="550">
              <a:latin typeface="Arial"/>
              <a:cs typeface="Arial"/>
            </a:endParaRPr>
          </a:p>
          <a:p>
            <a:pPr marL="184785" indent="-70485">
              <a:lnSpc>
                <a:spcPct val="100000"/>
              </a:lnSpc>
              <a:spcBef>
                <a:spcPts val="320"/>
              </a:spcBef>
              <a:buChar char="•"/>
              <a:tabLst>
                <a:tab pos="184785" algn="l"/>
              </a:tabLst>
            </a:pP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DEVENIR</a:t>
            </a:r>
            <a:r>
              <a:rPr sz="550" b="1" spc="4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FACTEUR</a:t>
            </a:r>
            <a:r>
              <a:rPr sz="550" b="1" spc="5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GUICHETIER</a:t>
            </a:r>
            <a:endParaRPr sz="550">
              <a:latin typeface="Arial"/>
              <a:cs typeface="Arial"/>
            </a:endParaRPr>
          </a:p>
          <a:p>
            <a:pPr marL="184785" indent="-70485">
              <a:lnSpc>
                <a:spcPct val="100000"/>
              </a:lnSpc>
              <a:spcBef>
                <a:spcPts val="315"/>
              </a:spcBef>
              <a:buChar char="•"/>
              <a:tabLst>
                <a:tab pos="184785" algn="l"/>
              </a:tabLst>
            </a:pP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DEVENIR</a:t>
            </a:r>
            <a:r>
              <a:rPr sz="550" b="1" spc="4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ROP</a:t>
            </a:r>
            <a:r>
              <a:rPr sz="550" b="1" spc="4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A</a:t>
            </a:r>
            <a:r>
              <a:rPr sz="550" b="1" spc="4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LA</a:t>
            </a:r>
            <a:r>
              <a:rPr sz="550" b="1" spc="4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20" dirty="0">
                <a:solidFill>
                  <a:srgbClr val="034EA2"/>
                </a:solidFill>
                <a:latin typeface="Arial"/>
                <a:cs typeface="Arial"/>
              </a:rPr>
              <a:t>BSCC</a:t>
            </a:r>
            <a:endParaRPr sz="550">
              <a:latin typeface="Arial"/>
              <a:cs typeface="Arial"/>
            </a:endParaRPr>
          </a:p>
          <a:p>
            <a:pPr marL="184150" marR="137795" indent="-70485">
              <a:lnSpc>
                <a:spcPct val="105400"/>
              </a:lnSpc>
              <a:spcBef>
                <a:spcPts val="285"/>
              </a:spcBef>
              <a:buChar char="•"/>
              <a:tabLst>
                <a:tab pos="186055" algn="l"/>
              </a:tabLst>
            </a:pP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DEVELOPPER</a:t>
            </a:r>
            <a:r>
              <a:rPr sz="550" b="1" spc="5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SA</a:t>
            </a:r>
            <a:r>
              <a:rPr sz="550" b="1" spc="5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POSTURE</a:t>
            </a:r>
            <a:r>
              <a:rPr sz="550" b="1" spc="5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COMMERCIALE</a:t>
            </a:r>
            <a:r>
              <a:rPr sz="550" b="1" spc="5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20" dirty="0">
                <a:solidFill>
                  <a:srgbClr val="034EA2"/>
                </a:solidFill>
                <a:latin typeface="Arial"/>
                <a:cs typeface="Arial"/>
              </a:rPr>
              <a:t>EN</a:t>
            </a:r>
            <a:r>
              <a:rPr sz="550" b="1" spc="6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20" dirty="0">
                <a:solidFill>
                  <a:srgbClr val="034EA2"/>
                </a:solidFill>
                <a:latin typeface="Arial"/>
                <a:cs typeface="Arial"/>
              </a:rPr>
              <a:t>TANT</a:t>
            </a:r>
            <a:r>
              <a:rPr sz="550" b="1" spc="500" dirty="0">
                <a:solidFill>
                  <a:srgbClr val="034EA2"/>
                </a:solidFill>
                <a:latin typeface="Arial"/>
                <a:cs typeface="Arial"/>
              </a:rPr>
              <a:t> 	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QUE</a:t>
            </a:r>
            <a:r>
              <a:rPr sz="550" b="1" spc="7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CHARGE</a:t>
            </a:r>
            <a:r>
              <a:rPr sz="550" b="1" spc="7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550" b="1" spc="7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CLIENTELE</a:t>
            </a:r>
            <a:r>
              <a:rPr sz="550" b="1" spc="7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EN</a:t>
            </a:r>
            <a:r>
              <a:rPr sz="550" b="1" spc="7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20" dirty="0">
                <a:solidFill>
                  <a:srgbClr val="034EA2"/>
                </a:solidFill>
                <a:latin typeface="Arial"/>
                <a:cs typeface="Arial"/>
              </a:rPr>
              <a:t>BGPN</a:t>
            </a:r>
            <a:endParaRPr sz="550">
              <a:solidFill>
                <a:srgbClr val="000000"/>
              </a:solidFill>
              <a:latin typeface="Arial"/>
              <a:cs typeface="Arial"/>
            </a:endParaRPr>
          </a:p>
          <a:p>
            <a:pPr marL="184150" marR="137795" indent="-70485">
              <a:lnSpc>
                <a:spcPct val="105400"/>
              </a:lnSpc>
              <a:spcBef>
                <a:spcPts val="285"/>
              </a:spcBef>
              <a:buChar char="•"/>
              <a:tabLst>
                <a:tab pos="186055" algn="l"/>
              </a:tabLst>
            </a:pPr>
            <a:r>
              <a:rPr lang="en-US" sz="550" b="1" spc="20" dirty="0">
                <a:solidFill>
                  <a:srgbClr val="034EA2"/>
                </a:solidFill>
                <a:latin typeface="Arial"/>
                <a:cs typeface="Arial"/>
              </a:rPr>
              <a:t>DEVELOPPER SA POSTURE COMMERCIALE EN TANT QUE CONSEILLER EN SERVICE RELATION CLIENTS</a:t>
            </a:r>
            <a:endParaRPr lang="fr-FR" sz="550" b="1" spc="20" dirty="0">
              <a:solidFill>
                <a:srgbClr val="034EA2"/>
              </a:solidFill>
              <a:latin typeface="Arial"/>
              <a:cs typeface="Aria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359994" y="2827058"/>
            <a:ext cx="252729" cy="135255"/>
          </a:xfrm>
          <a:prstGeom prst="rect">
            <a:avLst/>
          </a:prstGeom>
          <a:solidFill>
            <a:srgbClr val="FFCB04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sz="900" b="1" spc="-50" dirty="0">
                <a:solidFill>
                  <a:srgbClr val="FFFFFF"/>
                </a:solidFill>
                <a:latin typeface="Arial"/>
                <a:cs typeface="Arial"/>
              </a:rPr>
              <a:t>3</a:t>
            </a:r>
            <a:endParaRPr sz="900">
              <a:latin typeface="Arial"/>
              <a:cs typeface="Aria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3028689" y="3127613"/>
            <a:ext cx="2105393" cy="573234"/>
          </a:xfrm>
          <a:prstGeom prst="rect">
            <a:avLst/>
          </a:prstGeom>
          <a:ln w="33972">
            <a:solidFill>
              <a:srgbClr val="FFCB04"/>
            </a:solidFill>
          </a:ln>
        </p:spPr>
        <p:txBody>
          <a:bodyPr vert="horz" wrap="square" lIns="0" tIns="34290" rIns="0" bIns="0" rtlCol="0" anchor="t">
            <a:spAutoFit/>
          </a:bodyPr>
          <a:lstStyle/>
          <a:p>
            <a:pPr>
              <a:lnSpc>
                <a:spcPct val="100000"/>
              </a:lnSpc>
              <a:spcBef>
                <a:spcPts val="270"/>
              </a:spcBef>
            </a:pPr>
            <a:endParaRPr sz="550">
              <a:latin typeface="Times New Roman"/>
              <a:cs typeface="Times New Roman"/>
            </a:endParaRPr>
          </a:p>
          <a:p>
            <a:pPr marL="196215" indent="-70485">
              <a:lnSpc>
                <a:spcPct val="100000"/>
              </a:lnSpc>
              <a:buChar char="•"/>
              <a:tabLst>
                <a:tab pos="196215" algn="l"/>
              </a:tabLst>
            </a:pP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LES</a:t>
            </a:r>
            <a:r>
              <a:rPr sz="550" b="1" spc="7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ESSENTIELS</a:t>
            </a:r>
            <a:r>
              <a:rPr sz="550" b="1" spc="7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550" b="1" spc="7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LA</a:t>
            </a:r>
            <a:r>
              <a:rPr sz="550" b="1" spc="7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PRISE</a:t>
            </a:r>
            <a:r>
              <a:rPr sz="550" b="1" spc="7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550" b="1" spc="7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POSTE</a:t>
            </a:r>
            <a:endParaRPr sz="550">
              <a:latin typeface="Arial"/>
              <a:cs typeface="Arial"/>
            </a:endParaRPr>
          </a:p>
          <a:p>
            <a:pPr marL="196215" indent="-70485">
              <a:lnSpc>
                <a:spcPct val="100000"/>
              </a:lnSpc>
              <a:spcBef>
                <a:spcPts val="320"/>
              </a:spcBef>
              <a:buChar char="•"/>
              <a:tabLst>
                <a:tab pos="196215" algn="l"/>
              </a:tabLst>
            </a:pPr>
            <a:r>
              <a:rPr sz="550" b="1" spc="55" dirty="0">
                <a:solidFill>
                  <a:srgbClr val="034EA2"/>
                </a:solidFill>
                <a:latin typeface="Arial"/>
                <a:cs typeface="Arial"/>
              </a:rPr>
              <a:t>PDP</a:t>
            </a:r>
            <a:r>
              <a:rPr sz="550" b="1" spc="30" dirty="0">
                <a:solidFill>
                  <a:srgbClr val="034EA2"/>
                </a:solidFill>
                <a:latin typeface="Arial"/>
                <a:cs typeface="Arial"/>
              </a:rPr>
              <a:t> PLAN</a:t>
            </a:r>
            <a:r>
              <a:rPr sz="550" b="1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30" dirty="0">
                <a:solidFill>
                  <a:srgbClr val="034EA2"/>
                </a:solidFill>
                <a:latin typeface="Arial"/>
                <a:cs typeface="Arial"/>
              </a:rPr>
              <a:t>DE DÉVELOPPEMENT</a:t>
            </a:r>
            <a:r>
              <a:rPr sz="550" b="1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PROFESSIONNEL</a:t>
            </a:r>
          </a:p>
          <a:p>
            <a:pPr marL="196215" indent="-70485">
              <a:spcBef>
                <a:spcPts val="320"/>
              </a:spcBef>
              <a:buChar char="•"/>
              <a:tabLst>
                <a:tab pos="196215" algn="l"/>
              </a:tabLst>
            </a:pPr>
            <a:endParaRPr lang="fr-FR" sz="550" b="1" spc="-10" dirty="0">
              <a:solidFill>
                <a:srgbClr val="034EA2"/>
              </a:solidFill>
              <a:latin typeface="Arial"/>
              <a:cs typeface="Arial"/>
            </a:endParaRPr>
          </a:p>
          <a:p>
            <a:pPr marL="196215" indent="-70485">
              <a:spcBef>
                <a:spcPts val="320"/>
              </a:spcBef>
              <a:buChar char="•"/>
              <a:tabLst>
                <a:tab pos="196215" algn="l"/>
              </a:tabLst>
            </a:pPr>
            <a:endParaRPr lang="fr-FR" sz="550" b="1" spc="-10" dirty="0">
              <a:solidFill>
                <a:srgbClr val="034EA2"/>
              </a:solidFill>
              <a:latin typeface="Arial"/>
              <a:cs typeface="Aria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3355065" y="2824183"/>
            <a:ext cx="1779270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b="1" dirty="0">
                <a:solidFill>
                  <a:srgbClr val="034EA2"/>
                </a:solidFill>
                <a:latin typeface="Arial"/>
                <a:cs typeface="Arial"/>
              </a:rPr>
              <a:t>RÉUSSIR</a:t>
            </a:r>
            <a:r>
              <a:rPr sz="900" b="1" spc="3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900" b="1" spc="65" dirty="0">
                <a:solidFill>
                  <a:srgbClr val="034EA2"/>
                </a:solidFill>
                <a:latin typeface="Arial"/>
                <a:cs typeface="Arial"/>
              </a:rPr>
              <a:t>MA</a:t>
            </a:r>
            <a:r>
              <a:rPr sz="900" b="1" spc="3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034EA2"/>
                </a:solidFill>
                <a:latin typeface="Arial"/>
                <a:cs typeface="Arial"/>
              </a:rPr>
              <a:t>PRISE</a:t>
            </a:r>
            <a:r>
              <a:rPr sz="900" b="1" spc="3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900" b="1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900" b="1" spc="3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034EA2"/>
                </a:solidFill>
                <a:latin typeface="Arial"/>
                <a:cs typeface="Arial"/>
              </a:rPr>
              <a:t>POSTE</a:t>
            </a:r>
            <a:endParaRPr sz="900">
              <a:latin typeface="Arial"/>
              <a:cs typeface="Aria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3023711" y="2833298"/>
            <a:ext cx="252729" cy="135255"/>
          </a:xfrm>
          <a:prstGeom prst="rect">
            <a:avLst/>
          </a:prstGeom>
          <a:solidFill>
            <a:srgbClr val="FFCB04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sz="900" b="1" spc="-50" dirty="0">
                <a:solidFill>
                  <a:srgbClr val="FFFFFF"/>
                </a:solidFill>
                <a:latin typeface="Arial"/>
                <a:cs typeface="Arial"/>
              </a:rPr>
              <a:t>5</a:t>
            </a:r>
            <a:endParaRPr sz="900">
              <a:latin typeface="Arial"/>
              <a:cs typeface="Aria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376542" y="4882492"/>
            <a:ext cx="2306955" cy="1887312"/>
          </a:xfrm>
          <a:prstGeom prst="rect">
            <a:avLst/>
          </a:prstGeom>
          <a:ln w="33972">
            <a:solidFill>
              <a:srgbClr val="FFCB04"/>
            </a:solidFill>
          </a:ln>
        </p:spPr>
        <p:txBody>
          <a:bodyPr vert="horz" wrap="square" lIns="0" tIns="38735" rIns="0" bIns="0" rtlCol="0" anchor="t">
            <a:spAutoFit/>
          </a:bodyPr>
          <a:lstStyle/>
          <a:p>
            <a:pPr>
              <a:lnSpc>
                <a:spcPct val="100000"/>
              </a:lnSpc>
              <a:spcBef>
                <a:spcPts val="305"/>
              </a:spcBef>
            </a:pPr>
            <a:endParaRPr sz="550">
              <a:latin typeface="Times New Roman"/>
              <a:cs typeface="Times New Roman"/>
            </a:endParaRPr>
          </a:p>
          <a:p>
            <a:pPr marL="184785" indent="-70485">
              <a:lnSpc>
                <a:spcPct val="100000"/>
              </a:lnSpc>
              <a:buChar char="•"/>
              <a:tabLst>
                <a:tab pos="184785" algn="l"/>
              </a:tabLst>
            </a:pPr>
            <a:r>
              <a:rPr sz="550" b="1" spc="10" dirty="0">
                <a:solidFill>
                  <a:srgbClr val="00A851"/>
                </a:solidFill>
                <a:latin typeface="Arial"/>
                <a:cs typeface="Arial"/>
              </a:rPr>
              <a:t>RÉALISER</a:t>
            </a:r>
            <a:r>
              <a:rPr sz="550" b="1" spc="50" dirty="0">
                <a:solidFill>
                  <a:srgbClr val="00A851"/>
                </a:solidFill>
                <a:latin typeface="Arial"/>
                <a:cs typeface="Arial"/>
              </a:rPr>
              <a:t> </a:t>
            </a:r>
            <a:r>
              <a:rPr sz="550" b="1" spc="55" dirty="0">
                <a:solidFill>
                  <a:srgbClr val="00A851"/>
                </a:solidFill>
                <a:latin typeface="Arial"/>
                <a:cs typeface="Arial"/>
              </a:rPr>
              <a:t>UN</a:t>
            </a:r>
            <a:r>
              <a:rPr sz="550" b="1" spc="50" dirty="0">
                <a:solidFill>
                  <a:srgbClr val="00A851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0A851"/>
                </a:solidFill>
                <a:latin typeface="Arial"/>
                <a:cs typeface="Arial"/>
              </a:rPr>
              <a:t>CV</a:t>
            </a:r>
            <a:r>
              <a:rPr sz="550" b="1" spc="50" dirty="0">
                <a:solidFill>
                  <a:srgbClr val="00A851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0A851"/>
                </a:solidFill>
                <a:latin typeface="Arial"/>
                <a:cs typeface="Arial"/>
              </a:rPr>
              <a:t>PERCUTANT</a:t>
            </a:r>
            <a:r>
              <a:rPr sz="550" b="1" spc="55" dirty="0">
                <a:solidFill>
                  <a:srgbClr val="00A851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0A851"/>
                </a:solidFill>
                <a:latin typeface="Arial"/>
                <a:cs typeface="Arial"/>
              </a:rPr>
              <a:t>-</a:t>
            </a:r>
            <a:r>
              <a:rPr sz="550" b="1" spc="50" dirty="0">
                <a:solidFill>
                  <a:srgbClr val="00A851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0A851"/>
                </a:solidFill>
                <a:latin typeface="Arial"/>
                <a:cs typeface="Arial"/>
              </a:rPr>
              <a:t>E-</a:t>
            </a:r>
            <a:r>
              <a:rPr sz="550" b="1" spc="-10" dirty="0">
                <a:solidFill>
                  <a:srgbClr val="00A851"/>
                </a:solidFill>
                <a:latin typeface="Arial"/>
                <a:cs typeface="Arial"/>
              </a:rPr>
              <a:t>LEARNING</a:t>
            </a:r>
            <a:endParaRPr sz="550">
              <a:latin typeface="Arial"/>
              <a:cs typeface="Arial"/>
            </a:endParaRPr>
          </a:p>
          <a:p>
            <a:pPr marL="184150" marR="197485" indent="-70485">
              <a:lnSpc>
                <a:spcPct val="105400"/>
              </a:lnSpc>
              <a:spcBef>
                <a:spcPts val="285"/>
              </a:spcBef>
              <a:buChar char="•"/>
              <a:tabLst>
                <a:tab pos="186055" algn="l"/>
              </a:tabLst>
            </a:pPr>
            <a:r>
              <a:rPr sz="550" b="1" spc="10" dirty="0">
                <a:solidFill>
                  <a:srgbClr val="00A851"/>
                </a:solidFill>
                <a:latin typeface="Arial"/>
                <a:cs typeface="Arial"/>
              </a:rPr>
              <a:t>RÉDIGER UNE LETTRE DE MOTIVATION EFFICACE - 	E-LEARNING</a:t>
            </a:r>
            <a:endParaRPr sz="550" b="1" spc="10">
              <a:solidFill>
                <a:srgbClr val="00A851"/>
              </a:solidFill>
              <a:latin typeface="Arial"/>
              <a:cs typeface="Arial"/>
            </a:endParaRPr>
          </a:p>
          <a:p>
            <a:pPr marL="184785" indent="-70485">
              <a:spcBef>
                <a:spcPts val="320"/>
              </a:spcBef>
              <a:buChar char="•"/>
              <a:tabLst>
                <a:tab pos="184785" algn="l"/>
              </a:tabLst>
            </a:pP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SE</a:t>
            </a:r>
            <a:r>
              <a:rPr sz="550" b="1" spc="4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PRÉPARER</a:t>
            </a:r>
            <a:r>
              <a:rPr lang="fr-FR" sz="550" b="1" spc="5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À</a:t>
            </a:r>
            <a:r>
              <a:rPr sz="550" b="1" spc="5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L’ENTRETIEN</a:t>
            </a:r>
            <a:r>
              <a:rPr sz="550" b="1" spc="5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550" b="1" spc="5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RECRUTEMENT</a:t>
            </a:r>
            <a:endParaRPr sz="550">
              <a:latin typeface="Arial"/>
              <a:cs typeface="Arial"/>
            </a:endParaRPr>
          </a:p>
          <a:p>
            <a:pPr marL="232410" lvl="1" indent="-46355">
              <a:lnSpc>
                <a:spcPct val="100000"/>
              </a:lnSpc>
              <a:spcBef>
                <a:spcPts val="35"/>
              </a:spcBef>
              <a:buFont typeface="Arial"/>
              <a:buChar char="•"/>
              <a:tabLst>
                <a:tab pos="232410" algn="l"/>
              </a:tabLst>
            </a:pPr>
            <a:r>
              <a:rPr sz="550" b="1" spc="30" dirty="0">
                <a:solidFill>
                  <a:srgbClr val="00A851"/>
                </a:solidFill>
                <a:latin typeface="Arial"/>
                <a:cs typeface="Arial"/>
              </a:rPr>
              <a:t>La</a:t>
            </a:r>
            <a:r>
              <a:rPr sz="550" b="1" spc="25" dirty="0">
                <a:solidFill>
                  <a:srgbClr val="00A851"/>
                </a:solidFill>
                <a:latin typeface="Arial"/>
                <a:cs typeface="Arial"/>
              </a:rPr>
              <a:t> </a:t>
            </a:r>
            <a:r>
              <a:rPr sz="550" b="1" spc="30" dirty="0">
                <a:solidFill>
                  <a:srgbClr val="00A851"/>
                </a:solidFill>
                <a:latin typeface="Arial"/>
                <a:cs typeface="Arial"/>
              </a:rPr>
              <a:t>théorie - </a:t>
            </a:r>
            <a:r>
              <a:rPr sz="550" b="1" spc="20" dirty="0">
                <a:solidFill>
                  <a:srgbClr val="00A851"/>
                </a:solidFill>
                <a:latin typeface="Arial"/>
                <a:cs typeface="Arial"/>
              </a:rPr>
              <a:t>E-</a:t>
            </a:r>
            <a:r>
              <a:rPr sz="550" b="1" spc="-10" dirty="0">
                <a:solidFill>
                  <a:srgbClr val="00A851"/>
                </a:solidFill>
                <a:latin typeface="Arial"/>
                <a:cs typeface="Arial"/>
              </a:rPr>
              <a:t>LEARNING</a:t>
            </a:r>
            <a:endParaRPr sz="550">
              <a:latin typeface="Arial"/>
              <a:cs typeface="Arial"/>
            </a:endParaRPr>
          </a:p>
          <a:p>
            <a:pPr marL="232410" lvl="1" indent="-46355">
              <a:lnSpc>
                <a:spcPct val="100000"/>
              </a:lnSpc>
              <a:spcBef>
                <a:spcPts val="35"/>
              </a:spcBef>
              <a:buFont typeface="Arial"/>
              <a:buChar char="•"/>
              <a:tabLst>
                <a:tab pos="232410" algn="l"/>
              </a:tabLst>
            </a:pP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La</a:t>
            </a:r>
            <a:r>
              <a:rPr sz="550" b="1" spc="5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pratique</a:t>
            </a:r>
            <a:endParaRPr sz="550">
              <a:latin typeface="Arial"/>
              <a:cs typeface="Arial"/>
            </a:endParaRPr>
          </a:p>
          <a:p>
            <a:pPr marL="184785" indent="-70485">
              <a:lnSpc>
                <a:spcPct val="100000"/>
              </a:lnSpc>
              <a:spcBef>
                <a:spcPts val="320"/>
              </a:spcBef>
              <a:buChar char="•"/>
              <a:tabLst>
                <a:tab pos="184785" algn="l"/>
              </a:tabLst>
            </a:pP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MARKETING</a:t>
            </a:r>
            <a:r>
              <a:rPr sz="550" b="1" spc="10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550" b="1" spc="10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SOI</a:t>
            </a:r>
            <a:r>
              <a:rPr sz="550" b="1" spc="10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40" dirty="0">
                <a:solidFill>
                  <a:srgbClr val="034EA2"/>
                </a:solidFill>
                <a:latin typeface="Arial"/>
                <a:cs typeface="Arial"/>
              </a:rPr>
              <a:t>:</a:t>
            </a:r>
            <a:r>
              <a:rPr sz="550" b="1" spc="10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THÉORIE</a:t>
            </a:r>
            <a:r>
              <a:rPr sz="550" b="1" spc="10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+</a:t>
            </a:r>
            <a:r>
              <a:rPr sz="550" b="1" spc="10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TRAINING</a:t>
            </a:r>
            <a:endParaRPr sz="550">
              <a:latin typeface="Arial"/>
              <a:cs typeface="Arial"/>
            </a:endParaRPr>
          </a:p>
          <a:p>
            <a:pPr marL="184150" marR="780415" indent="-70485">
              <a:lnSpc>
                <a:spcPct val="105400"/>
              </a:lnSpc>
              <a:spcBef>
                <a:spcPts val="280"/>
              </a:spcBef>
              <a:buChar char="•"/>
              <a:tabLst>
                <a:tab pos="186055" algn="l"/>
              </a:tabLst>
            </a:pP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RECRUTEMENT</a:t>
            </a:r>
            <a:r>
              <a:rPr sz="550" b="1" spc="1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40" dirty="0">
                <a:solidFill>
                  <a:srgbClr val="034EA2"/>
                </a:solidFill>
                <a:latin typeface="Arial"/>
                <a:cs typeface="Arial"/>
              </a:rPr>
              <a:t>:</a:t>
            </a:r>
            <a:r>
              <a:rPr sz="550" b="1" spc="1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TOUT</a:t>
            </a:r>
            <a:r>
              <a:rPr sz="550" b="1" spc="1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34EA2"/>
                </a:solidFill>
                <a:latin typeface="Arial"/>
                <a:cs typeface="Arial"/>
              </a:rPr>
              <a:t>SAVOIR</a:t>
            </a:r>
            <a:r>
              <a:rPr sz="550" b="1" spc="14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25" dirty="0">
                <a:solidFill>
                  <a:srgbClr val="034EA2"/>
                </a:solidFill>
                <a:latin typeface="Arial"/>
                <a:cs typeface="Arial"/>
              </a:rPr>
              <a:t>SUR</a:t>
            </a:r>
            <a:r>
              <a:rPr sz="550" b="1" spc="500" dirty="0">
                <a:solidFill>
                  <a:srgbClr val="034EA2"/>
                </a:solidFill>
                <a:latin typeface="Arial"/>
                <a:cs typeface="Arial"/>
              </a:rPr>
              <a:t> 	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LES</a:t>
            </a:r>
            <a:r>
              <a:rPr sz="550" b="1" spc="4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PROCESSUS</a:t>
            </a:r>
            <a:r>
              <a:rPr sz="550" b="1" spc="5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DE</a:t>
            </a:r>
            <a:r>
              <a:rPr sz="550" b="1" spc="5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SELECTION</a:t>
            </a:r>
            <a:endParaRPr sz="550">
              <a:latin typeface="Arial"/>
              <a:cs typeface="Arial"/>
            </a:endParaRPr>
          </a:p>
          <a:p>
            <a:pPr marL="184785" indent="-70485">
              <a:lnSpc>
                <a:spcPct val="100000"/>
              </a:lnSpc>
              <a:spcBef>
                <a:spcPts val="320"/>
              </a:spcBef>
              <a:buChar char="•"/>
              <a:tabLst>
                <a:tab pos="184785" algn="l"/>
              </a:tabLst>
            </a:pPr>
            <a:r>
              <a:rPr sz="550" b="1" spc="45" dirty="0">
                <a:solidFill>
                  <a:srgbClr val="00A851"/>
                </a:solidFill>
                <a:latin typeface="Arial"/>
                <a:cs typeface="Arial"/>
              </a:rPr>
              <a:t>PROMOUVOIR</a:t>
            </a:r>
            <a:r>
              <a:rPr sz="550" b="1" spc="80" dirty="0">
                <a:solidFill>
                  <a:srgbClr val="00A851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0A851"/>
                </a:solidFill>
                <a:latin typeface="Arial"/>
                <a:cs typeface="Arial"/>
              </a:rPr>
              <a:t>SON</a:t>
            </a:r>
            <a:r>
              <a:rPr sz="550" b="1" spc="85" dirty="0">
                <a:solidFill>
                  <a:srgbClr val="00A851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0A851"/>
                </a:solidFill>
                <a:latin typeface="Arial"/>
                <a:cs typeface="Arial"/>
              </a:rPr>
              <a:t>PROJET</a:t>
            </a:r>
            <a:r>
              <a:rPr sz="550" b="1" spc="80" dirty="0">
                <a:solidFill>
                  <a:srgbClr val="00A851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0A851"/>
                </a:solidFill>
                <a:latin typeface="Arial"/>
                <a:cs typeface="Arial"/>
              </a:rPr>
              <a:t>À</a:t>
            </a:r>
            <a:r>
              <a:rPr sz="550" b="1" spc="85" dirty="0">
                <a:solidFill>
                  <a:srgbClr val="00A851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0A851"/>
                </a:solidFill>
                <a:latin typeface="Arial"/>
                <a:cs typeface="Arial"/>
              </a:rPr>
              <a:t>TRAVERS</a:t>
            </a:r>
            <a:r>
              <a:rPr sz="550" b="1" spc="85" dirty="0">
                <a:solidFill>
                  <a:srgbClr val="00A851"/>
                </a:solidFill>
                <a:latin typeface="Arial"/>
                <a:cs typeface="Arial"/>
              </a:rPr>
              <a:t> </a:t>
            </a:r>
            <a:r>
              <a:rPr sz="550" b="1" dirty="0">
                <a:solidFill>
                  <a:srgbClr val="00A851"/>
                </a:solidFill>
                <a:latin typeface="Arial"/>
                <a:cs typeface="Arial"/>
              </a:rPr>
              <a:t>SON</a:t>
            </a:r>
            <a:r>
              <a:rPr sz="550" b="1" spc="80" dirty="0">
                <a:solidFill>
                  <a:srgbClr val="00A851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0A851"/>
                </a:solidFill>
                <a:latin typeface="Arial"/>
                <a:cs typeface="Arial"/>
              </a:rPr>
              <a:t>RÉSEAU</a:t>
            </a:r>
            <a:endParaRPr sz="550">
              <a:latin typeface="Arial"/>
              <a:cs typeface="Arial"/>
            </a:endParaRPr>
          </a:p>
          <a:p>
            <a:pPr marL="232410" lvl="1" indent="-46355">
              <a:spcBef>
                <a:spcPts val="35"/>
              </a:spcBef>
              <a:buFont typeface="Arial"/>
              <a:buChar char="•"/>
              <a:tabLst>
                <a:tab pos="232410" algn="l"/>
              </a:tabLst>
            </a:pPr>
            <a:r>
              <a:rPr sz="550" b="1" dirty="0">
                <a:solidFill>
                  <a:srgbClr val="00A851"/>
                </a:solidFill>
                <a:latin typeface="Arial"/>
                <a:cs typeface="Arial"/>
              </a:rPr>
              <a:t>E-</a:t>
            </a:r>
            <a:r>
              <a:rPr sz="550" b="1" spc="-10" dirty="0">
                <a:solidFill>
                  <a:srgbClr val="00A851"/>
                </a:solidFill>
                <a:latin typeface="Arial"/>
                <a:cs typeface="Arial"/>
              </a:rPr>
              <a:t>LEARNING</a:t>
            </a:r>
            <a:endParaRPr lang="fr-FR" sz="550" b="1" spc="-10" dirty="0">
              <a:solidFill>
                <a:srgbClr val="00A851"/>
              </a:solidFill>
              <a:latin typeface="Arial"/>
              <a:cs typeface="Arial"/>
            </a:endParaRPr>
          </a:p>
          <a:p>
            <a:pPr marL="186055" lvl="1">
              <a:spcBef>
                <a:spcPts val="35"/>
              </a:spcBef>
              <a:tabLst>
                <a:tab pos="232410" algn="l"/>
              </a:tabLst>
            </a:pPr>
            <a:r>
              <a:rPr lang="fr-FR" sz="550" b="1" dirty="0">
                <a:solidFill>
                  <a:srgbClr val="034EA2"/>
                </a:solidFill>
                <a:latin typeface="Arial"/>
                <a:cs typeface="Arial"/>
              </a:rPr>
              <a:t>SE DEMARQUER ET VALORISER SON PROJET SUR LES RESEAUX SOCIAUX PROFESSIONNELS </a:t>
            </a:r>
            <a:endParaRPr lang="fr-FR" sz="550" b="1" spc="-10">
              <a:solidFill>
                <a:srgbClr val="00A851"/>
              </a:solidFill>
              <a:latin typeface="Arial"/>
              <a:cs typeface="Arial"/>
            </a:endParaRPr>
          </a:p>
          <a:p>
            <a:pPr marL="184785" indent="-70485">
              <a:lnSpc>
                <a:spcPct val="100000"/>
              </a:lnSpc>
              <a:spcBef>
                <a:spcPts val="320"/>
              </a:spcBef>
              <a:buChar char="•"/>
              <a:tabLst>
                <a:tab pos="184785" algn="l"/>
              </a:tabLst>
            </a:pP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TRAVAILLER</a:t>
            </a:r>
            <a:r>
              <a:rPr sz="550" b="1" spc="70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10" dirty="0">
                <a:solidFill>
                  <a:srgbClr val="034EA2"/>
                </a:solidFill>
                <a:latin typeface="Arial"/>
                <a:cs typeface="Arial"/>
              </a:rPr>
              <a:t>SON</a:t>
            </a:r>
            <a:r>
              <a:rPr sz="550" b="1" spc="7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PITCH</a:t>
            </a:r>
            <a:endParaRPr sz="550">
              <a:latin typeface="Arial"/>
              <a:cs typeface="Arial"/>
            </a:endParaRPr>
          </a:p>
          <a:p>
            <a:pPr marL="184785" indent="-70485">
              <a:lnSpc>
                <a:spcPct val="100000"/>
              </a:lnSpc>
              <a:spcBef>
                <a:spcPts val="320"/>
              </a:spcBef>
              <a:buChar char="•"/>
              <a:tabLst>
                <a:tab pos="184785" algn="l"/>
              </a:tabLst>
            </a:pPr>
            <a:r>
              <a:rPr sz="550" b="1" spc="-10" dirty="0">
                <a:solidFill>
                  <a:srgbClr val="034EA2"/>
                </a:solidFill>
                <a:latin typeface="Arial"/>
                <a:cs typeface="Arial"/>
              </a:rPr>
              <a:t>REBONDIR</a:t>
            </a:r>
            <a:endParaRPr sz="550" b="1" spc="-10">
              <a:solidFill>
                <a:srgbClr val="034EA2"/>
              </a:solidFill>
              <a:latin typeface="Arial"/>
              <a:cs typeface="Arial"/>
            </a:endParaRPr>
          </a:p>
          <a:p>
            <a:pPr marL="184785" indent="-70485">
              <a:spcBef>
                <a:spcPts val="320"/>
              </a:spcBef>
              <a:buChar char="•"/>
              <a:tabLst>
                <a:tab pos="184785" algn="l"/>
              </a:tabLst>
            </a:pPr>
            <a:r>
              <a:rPr lang="fr-FR" sz="550" b="1" spc="-10" dirty="0">
                <a:solidFill>
                  <a:srgbClr val="034EA2"/>
                </a:solidFill>
                <a:latin typeface="Arial"/>
                <a:cs typeface="Arial"/>
              </a:rPr>
              <a:t>VAE. SE PREPARER A L'EPREUVE ORALE (dédié aux collab  qui sont dans un parcours de VAE)</a:t>
            </a:r>
          </a:p>
        </p:txBody>
      </p:sp>
      <p:sp>
        <p:nvSpPr>
          <p:cNvPr id="30" name="object 30"/>
          <p:cNvSpPr txBox="1"/>
          <p:nvPr/>
        </p:nvSpPr>
        <p:spPr>
          <a:xfrm>
            <a:off x="674022" y="4607860"/>
            <a:ext cx="1818639" cy="16256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900" b="1" dirty="0">
                <a:solidFill>
                  <a:srgbClr val="034EA2"/>
                </a:solidFill>
                <a:latin typeface="Arial"/>
                <a:cs typeface="Arial"/>
              </a:rPr>
              <a:t>PRÉPARER</a:t>
            </a:r>
            <a:r>
              <a:rPr sz="900" b="1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900" b="1" spc="65" dirty="0">
                <a:solidFill>
                  <a:srgbClr val="034EA2"/>
                </a:solidFill>
                <a:latin typeface="Arial"/>
                <a:cs typeface="Arial"/>
              </a:rPr>
              <a:t>MA</a:t>
            </a:r>
            <a:r>
              <a:rPr sz="900" b="1" spc="35" dirty="0">
                <a:solidFill>
                  <a:srgbClr val="034EA2"/>
                </a:solidFill>
                <a:latin typeface="Arial"/>
                <a:cs typeface="Arial"/>
              </a:rPr>
              <a:t> </a:t>
            </a:r>
            <a:r>
              <a:rPr sz="900" b="1" spc="-10" dirty="0">
                <a:solidFill>
                  <a:srgbClr val="034EA2"/>
                </a:solidFill>
                <a:latin typeface="Arial"/>
                <a:cs typeface="Arial"/>
              </a:rPr>
              <a:t>CANDIDATURE</a:t>
            </a:r>
            <a:endParaRPr sz="900">
              <a:latin typeface="Arial"/>
              <a:cs typeface="Aria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359994" y="4611286"/>
            <a:ext cx="252729" cy="135255"/>
          </a:xfrm>
          <a:prstGeom prst="rect">
            <a:avLst/>
          </a:prstGeom>
          <a:solidFill>
            <a:srgbClr val="FFCB04"/>
          </a:solidFill>
        </p:spPr>
        <p:txBody>
          <a:bodyPr vert="horz" wrap="square" lIns="0" tIns="0" rIns="0" bIns="0" rtlCol="0">
            <a:spAutoFit/>
          </a:bodyPr>
          <a:lstStyle/>
          <a:p>
            <a:pPr algn="ctr">
              <a:lnSpc>
                <a:spcPts val="1050"/>
              </a:lnSpc>
            </a:pPr>
            <a:r>
              <a:rPr sz="900" b="1" spc="75" dirty="0">
                <a:solidFill>
                  <a:srgbClr val="FFFFFF"/>
                </a:solidFill>
                <a:latin typeface="Arial"/>
                <a:cs typeface="Arial"/>
              </a:rPr>
              <a:t>4</a:t>
            </a:r>
            <a:endParaRPr sz="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A232106CA738499EE0952295A5FC76" ma:contentTypeVersion="9" ma:contentTypeDescription="Crée un document." ma:contentTypeScope="" ma:versionID="0935888ea1a03f6f2403dceb2460c847">
  <xsd:schema xmlns:xsd="http://www.w3.org/2001/XMLSchema" xmlns:xs="http://www.w3.org/2001/XMLSchema" xmlns:p="http://schemas.microsoft.com/office/2006/metadata/properties" xmlns:ns2="c429a852-fddb-4a0b-a7bf-db92ea0f22f3" targetNamespace="http://schemas.microsoft.com/office/2006/metadata/properties" ma:root="true" ma:fieldsID="8c423bda2fc2fb96a8588ba3d4b8967e" ns2:_="">
    <xsd:import namespace="c429a852-fddb-4a0b-a7bf-db92ea0f22f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R_x00e9_f_x00e9_rentdudocument" minOccurs="0"/>
                <xsd:element ref="ns2:Expiration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9a852-fddb-4a0b-a7bf-db92ea0f22f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R_x00e9_f_x00e9_rentdudocument" ma:index="11" nillable="true" ma:displayName="Référent du document" ma:format="Dropdown" ma:list="UserInfo" ma:SharePointGroup="0" ma:internalName="R_x00e9_f_x00e9_rentdudocument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piration" ma:index="12" nillable="true" ma:displayName="Expiration" ma:format="DateOnly" ma:internalName="Expiration">
      <xsd:simpleType>
        <xsd:restriction base="dms:DateTim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R_x00e9_f_x00e9_rentdudocument xmlns="c429a852-fddb-4a0b-a7bf-db92ea0f22f3">
      <UserInfo>
        <DisplayName/>
        <AccountId xsi:nil="true"/>
        <AccountType/>
      </UserInfo>
    </R_x00e9_f_x00e9_rentdudocument>
    <Expiration xmlns="c429a852-fddb-4a0b-a7bf-db92ea0f22f3" xsi:nil="true"/>
  </documentManagement>
</p:properties>
</file>

<file path=customXml/itemProps1.xml><?xml version="1.0" encoding="utf-8"?>
<ds:datastoreItem xmlns:ds="http://schemas.openxmlformats.org/officeDocument/2006/customXml" ds:itemID="{63AF3588-BDCD-47F8-B488-D666B3660DF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29a852-fddb-4a0b-a7bf-db92ea0f22f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C6517BB-98B7-4BB4-8E35-42A48BE8924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CD56055-0063-404E-BCFE-698C307813C5}">
  <ds:schemaRefs>
    <ds:schemaRef ds:uri="http://schemas.microsoft.com/office/2006/metadata/properties"/>
    <ds:schemaRef ds:uri="http://schemas.microsoft.com/office/infopath/2007/PartnerControls"/>
    <ds:schemaRef ds:uri="a2d10bd8-6c52-49d9-b725-0a3c0aa48603"/>
    <ds:schemaRef ds:uri="a0a05e88-ff89-4eab-8e1e-8cd16f957c2f"/>
    <ds:schemaRef ds:uri="c429a852-fddb-4a0b-a7bf-db92ea0f22f3"/>
  </ds:schemaRefs>
</ds:datastoreItem>
</file>

<file path=docMetadata/LabelInfo.xml><?xml version="1.0" encoding="utf-8"?>
<clbl:labelList xmlns:clbl="http://schemas.microsoft.com/office/2020/mipLabelMetadata">
  <clbl:label id="{2723218b-398e-4712-b898-85bbb1c57f49}" enabled="1" method="Privileged" siteId="{80c03608-5f64-40bb-9c70-9394abe6011c}" contentBits="2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420</Words>
  <Application>Microsoft Office PowerPoint</Application>
  <PresentationFormat>Personnalisé</PresentationFormat>
  <Paragraphs>74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Aptos</vt:lpstr>
      <vt:lpstr>Arial</vt:lpstr>
      <vt:lpstr>Times New Roman</vt:lpstr>
      <vt:lpstr>Office Theme</vt:lpstr>
      <vt:lpstr>LES ATELIERS EMRG : COMMENT ÇA MARCHE ?</vt:lpstr>
      <vt:lpstr>S'ORIENTER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STEPHANIE PERRIN</dc:creator>
  <cp:lastModifiedBy>PERRIN Stephanie</cp:lastModifiedBy>
  <cp:revision>105</cp:revision>
  <dcterms:created xsi:type="dcterms:W3CDTF">2025-06-30T09:30:50Z</dcterms:created>
  <dcterms:modified xsi:type="dcterms:W3CDTF">2026-01-09T13:08:16Z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2025-06-30T00:00:00Z</vt:filetime>
  </property>
  <property fmtid="{D5CDD505-2E9C-101B-9397-08002B2CF9AE}" pid="3" name="Creator">
    <vt:lpwstr>Adobe InDesign 20.2 (Macintosh)</vt:lpwstr>
  </property>
  <property fmtid="{D5CDD505-2E9C-101B-9397-08002B2CF9AE}" pid="4" name="LastSaved">
    <vt:filetime>2025-06-30T00:00:00Z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0x0101005EA232106CA738499EE0952295A5FC76</vt:lpwstr>
  </property>
  <property fmtid="{D5CDD505-2E9C-101B-9397-08002B2CF9AE}" pid="7" name="Order">
    <vt:r8>260400</vt:r8>
  </property>
  <property fmtid="{D5CDD505-2E9C-101B-9397-08002B2CF9AE}" pid="8" name="_ExtendedDescription">
    <vt:lpwstr/>
  </property>
  <property fmtid="{D5CDD505-2E9C-101B-9397-08002B2CF9AE}" pid="9" name="MediaServiceImageTags">
    <vt:lpwstr/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C0 - Public</vt:lpwstr>
  </property>
</Properties>
</file>