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80" r:id="rId5"/>
    <p:sldId id="279" r:id="rId6"/>
    <p:sldId id="281" r:id="rId7"/>
  </p:sldIdLst>
  <p:sldSz cx="9906000" cy="6858000" type="A4"/>
  <p:notesSz cx="6819900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BC6"/>
    <a:srgbClr val="57B6DF"/>
    <a:srgbClr val="FFC300"/>
    <a:srgbClr val="A50021"/>
    <a:srgbClr val="ED7322"/>
    <a:srgbClr val="003399"/>
    <a:srgbClr val="FDD201"/>
    <a:srgbClr val="FDCF00"/>
    <a:srgbClr val="FEC800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1E678A-7C27-4439-98C8-F37F0C688BAD}" v="6" dt="2025-01-07T09:47:24.223"/>
    <p1510:client id="{61A060D7-5108-4F15-18B7-AFDD75025634}" v="107" dt="2025-01-07T08:33:07.049"/>
    <p1510:client id="{8A6764F5-EC7F-4D40-E738-02B28A84E238}" v="10" dt="2025-01-09T06:57:27.4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530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VI Apolline" userId="S::apolline.salvi@laposte.fr::5d1c28ef-93c9-42ab-99d1-6e601ff5ad6c" providerId="AD" clId="Web-{5C6DFA86-10C3-4974-9BC0-DBF3496D88F4}"/>
    <pc:docChg chg="modSld">
      <pc:chgData name="SALVI Apolline" userId="S::apolline.salvi@laposte.fr::5d1c28ef-93c9-42ab-99d1-6e601ff5ad6c" providerId="AD" clId="Web-{5C6DFA86-10C3-4974-9BC0-DBF3496D88F4}" dt="2020-03-02T08:57:16.099" v="32" actId="20577"/>
      <pc:docMkLst>
        <pc:docMk/>
      </pc:docMkLst>
      <pc:sldChg chg="modSp">
        <pc:chgData name="SALVI Apolline" userId="S::apolline.salvi@laposte.fr::5d1c28ef-93c9-42ab-99d1-6e601ff5ad6c" providerId="AD" clId="Web-{5C6DFA86-10C3-4974-9BC0-DBF3496D88F4}" dt="2020-03-02T08:57:02.990" v="20" actId="20577"/>
        <pc:sldMkLst>
          <pc:docMk/>
          <pc:sldMk cId="3957646885" sldId="260"/>
        </pc:sldMkLst>
      </pc:sldChg>
      <pc:sldChg chg="modSp">
        <pc:chgData name="SALVI Apolline" userId="S::apolline.salvi@laposte.fr::5d1c28ef-93c9-42ab-99d1-6e601ff5ad6c" providerId="AD" clId="Web-{5C6DFA86-10C3-4974-9BC0-DBF3496D88F4}" dt="2020-03-02T08:57:16.099" v="31" actId="20577"/>
        <pc:sldMkLst>
          <pc:docMk/>
          <pc:sldMk cId="188956149" sldId="265"/>
        </pc:sldMkLst>
      </pc:sldChg>
    </pc:docChg>
  </pc:docChgLst>
  <pc:docChgLst>
    <pc:chgData name="SALVI Apolline" userId="S::apolline.salvi@laposte.fr::5d1c28ef-93c9-42ab-99d1-6e601ff5ad6c" providerId="AD" clId="Web-{BAEB0EDE-950A-48C5-DA42-629D58C7DB3F}"/>
    <pc:docChg chg="modSld">
      <pc:chgData name="SALVI Apolline" userId="S::apolline.salvi@laposte.fr::5d1c28ef-93c9-42ab-99d1-6e601ff5ad6c" providerId="AD" clId="Web-{BAEB0EDE-950A-48C5-DA42-629D58C7DB3F}" dt="2020-09-10T07:03:39.799" v="3"/>
      <pc:docMkLst>
        <pc:docMk/>
      </pc:docMkLst>
      <pc:sldChg chg="modSp">
        <pc:chgData name="SALVI Apolline" userId="S::apolline.salvi@laposte.fr::5d1c28ef-93c9-42ab-99d1-6e601ff5ad6c" providerId="AD" clId="Web-{BAEB0EDE-950A-48C5-DA42-629D58C7DB3F}" dt="2020-09-10T07:03:39.799" v="3"/>
        <pc:sldMkLst>
          <pc:docMk/>
          <pc:sldMk cId="325463316" sldId="272"/>
        </pc:sldMkLst>
      </pc:sldChg>
    </pc:docChg>
  </pc:docChgLst>
  <pc:docChgLst>
    <pc:chgData name="LUTZ Christophe" userId="S::christophe.lutz@laposte.fr::7534f596-b4e4-422a-8f60-ba8917918ad1" providerId="AD" clId="Web-{E78423E4-AF6C-471B-BB3C-9ED1E38AC8E1}"/>
    <pc:docChg chg="modSld">
      <pc:chgData name="LUTZ Christophe" userId="S::christophe.lutz@laposte.fr::7534f596-b4e4-422a-8f60-ba8917918ad1" providerId="AD" clId="Web-{E78423E4-AF6C-471B-BB3C-9ED1E38AC8E1}" dt="2020-10-08T10:07:47.263" v="33" actId="20577"/>
      <pc:docMkLst>
        <pc:docMk/>
      </pc:docMkLst>
      <pc:sldChg chg="modSp">
        <pc:chgData name="LUTZ Christophe" userId="S::christophe.lutz@laposte.fr::7534f596-b4e4-422a-8f60-ba8917918ad1" providerId="AD" clId="Web-{E78423E4-AF6C-471B-BB3C-9ED1E38AC8E1}" dt="2020-10-08T10:07:47.263" v="32" actId="20577"/>
        <pc:sldMkLst>
          <pc:docMk/>
          <pc:sldMk cId="325463316" sldId="272"/>
        </pc:sldMkLst>
      </pc:sldChg>
    </pc:docChg>
  </pc:docChgLst>
  <pc:docChgLst>
    <pc:chgData name="LUTZ Christophe" userId="S::christophe.lutz@laposte.fr::7534f596-b4e4-422a-8f60-ba8917918ad1" providerId="AD" clId="Web-{0F632F6D-D523-4C5A-B160-9F9FDA6FDCAF}"/>
    <pc:docChg chg="modSld">
      <pc:chgData name="LUTZ Christophe" userId="S::christophe.lutz@laposte.fr::7534f596-b4e4-422a-8f60-ba8917918ad1" providerId="AD" clId="Web-{0F632F6D-D523-4C5A-B160-9F9FDA6FDCAF}" dt="2020-06-18T11:50:14.297" v="17" actId="20577"/>
      <pc:docMkLst>
        <pc:docMk/>
      </pc:docMkLst>
      <pc:sldChg chg="modSp">
        <pc:chgData name="LUTZ Christophe" userId="S::christophe.lutz@laposte.fr::7534f596-b4e4-422a-8f60-ba8917918ad1" providerId="AD" clId="Web-{0F632F6D-D523-4C5A-B160-9F9FDA6FDCAF}" dt="2020-06-18T11:50:14.297" v="17" actId="20577"/>
        <pc:sldMkLst>
          <pc:docMk/>
          <pc:sldMk cId="195497443" sldId="268"/>
        </pc:sldMkLst>
      </pc:sldChg>
    </pc:docChg>
  </pc:docChgLst>
  <pc:docChgLst>
    <pc:chgData name="SALVI Apolline" userId="S::apolline.salvi@laposte.fr::5d1c28ef-93c9-42ab-99d1-6e601ff5ad6c" providerId="AD" clId="Web-{72B3B6DA-A0CA-4D64-A38A-D6395D87B00B}"/>
    <pc:docChg chg="modSld">
      <pc:chgData name="SALVI Apolline" userId="S::apolline.salvi@laposte.fr::5d1c28ef-93c9-42ab-99d1-6e601ff5ad6c" providerId="AD" clId="Web-{72B3B6DA-A0CA-4D64-A38A-D6395D87B00B}" dt="2020-10-20T13:58:27.267" v="1" actId="1076"/>
      <pc:docMkLst>
        <pc:docMk/>
      </pc:docMkLst>
      <pc:sldChg chg="modSp">
        <pc:chgData name="SALVI Apolline" userId="S::apolline.salvi@laposte.fr::5d1c28ef-93c9-42ab-99d1-6e601ff5ad6c" providerId="AD" clId="Web-{72B3B6DA-A0CA-4D64-A38A-D6395D87B00B}" dt="2020-10-20T13:58:27.267" v="1" actId="1076"/>
        <pc:sldMkLst>
          <pc:docMk/>
          <pc:sldMk cId="325463316" sldId="272"/>
        </pc:sldMkLst>
      </pc:sldChg>
    </pc:docChg>
  </pc:docChgLst>
  <pc:docChgLst>
    <pc:chgData name="BENZAQUEN Aya" userId="S::aya.benzaquen@laposte.fr::bb991909-7e78-4169-9f9e-79d94509963a" providerId="AD" clId="Web-{C0A96B94-64F8-4E98-8097-4A9FA58F717E}"/>
    <pc:docChg chg="modSld">
      <pc:chgData name="BENZAQUEN Aya" userId="S::aya.benzaquen@laposte.fr::bb991909-7e78-4169-9f9e-79d94509963a" providerId="AD" clId="Web-{C0A96B94-64F8-4E98-8097-4A9FA58F717E}" dt="2020-10-12T06:56:57.862" v="4" actId="1076"/>
      <pc:docMkLst>
        <pc:docMk/>
      </pc:docMkLst>
      <pc:sldChg chg="modSp">
        <pc:chgData name="BENZAQUEN Aya" userId="S::aya.benzaquen@laposte.fr::bb991909-7e78-4169-9f9e-79d94509963a" providerId="AD" clId="Web-{C0A96B94-64F8-4E98-8097-4A9FA58F717E}" dt="2020-10-12T06:56:57.862" v="4" actId="1076"/>
        <pc:sldMkLst>
          <pc:docMk/>
          <pc:sldMk cId="325463316" sldId="272"/>
        </pc:sldMkLst>
      </pc:sldChg>
    </pc:docChg>
  </pc:docChgLst>
  <pc:docChgLst>
    <pc:chgData name="COMPAIN Caroline" userId="S::caroline.compain@laposte.fr::f2c137ab-5511-44ee-b5a7-1ee15656ef69" providerId="AD" clId="Web-{6F5620B2-9E1D-492C-8EDA-1A0598CB45F4}"/>
    <pc:docChg chg="modSld">
      <pc:chgData name="COMPAIN Caroline" userId="S::caroline.compain@laposte.fr::f2c137ab-5511-44ee-b5a7-1ee15656ef69" providerId="AD" clId="Web-{6F5620B2-9E1D-492C-8EDA-1A0598CB45F4}" dt="2024-01-03T09:28:20.178" v="14" actId="20577"/>
      <pc:docMkLst>
        <pc:docMk/>
      </pc:docMkLst>
      <pc:sldChg chg="modSp">
        <pc:chgData name="COMPAIN Caroline" userId="S::caroline.compain@laposte.fr::f2c137ab-5511-44ee-b5a7-1ee15656ef69" providerId="AD" clId="Web-{6F5620B2-9E1D-492C-8EDA-1A0598CB45F4}" dt="2024-01-03T09:25:54.984" v="12"/>
        <pc:sldMkLst>
          <pc:docMk/>
          <pc:sldMk cId="471800489" sldId="274"/>
        </pc:sldMkLst>
      </pc:sldChg>
      <pc:sldChg chg="modSp">
        <pc:chgData name="COMPAIN Caroline" userId="S::caroline.compain@laposte.fr::f2c137ab-5511-44ee-b5a7-1ee15656ef69" providerId="AD" clId="Web-{6F5620B2-9E1D-492C-8EDA-1A0598CB45F4}" dt="2024-01-03T09:28:20.178" v="14" actId="20577"/>
        <pc:sldMkLst>
          <pc:docMk/>
          <pc:sldMk cId="1186484009" sldId="275"/>
        </pc:sldMkLst>
      </pc:sldChg>
    </pc:docChg>
  </pc:docChgLst>
  <pc:docChgLst>
    <pc:chgData name="LIBOTTE Marie" userId="S::marie.libotte@laposte.fr::65948511-2a1c-4c0b-bf6e-5d95d76079ae" providerId="AD" clId="Web-{0F2A04B6-6532-4FA8-846F-F8DFCF8E14C7}"/>
    <pc:docChg chg="modSld">
      <pc:chgData name="LIBOTTE Marie" userId="S::marie.libotte@laposte.fr::65948511-2a1c-4c0b-bf6e-5d95d76079ae" providerId="AD" clId="Web-{0F2A04B6-6532-4FA8-846F-F8DFCF8E14C7}" dt="2020-03-04T15:06:47.440" v="21" actId="20577"/>
      <pc:docMkLst>
        <pc:docMk/>
      </pc:docMkLst>
      <pc:sldChg chg="modSp">
        <pc:chgData name="LIBOTTE Marie" userId="S::marie.libotte@laposte.fr::65948511-2a1c-4c0b-bf6e-5d95d76079ae" providerId="AD" clId="Web-{0F2A04B6-6532-4FA8-846F-F8DFCF8E14C7}" dt="2020-03-04T15:06:47.440" v="20" actId="20577"/>
        <pc:sldMkLst>
          <pc:docMk/>
          <pc:sldMk cId="188956149" sldId="265"/>
        </pc:sldMkLst>
      </pc:sldChg>
    </pc:docChg>
  </pc:docChgLst>
  <pc:docChgLst>
    <pc:chgData name="BENGRAINE Anissa" userId="S::anissa.bengraine@laposte.fr::46bdc244-1ad2-4c20-970c-61c9e74c8417" providerId="AD" clId="Web-{28ABEEF5-8998-D9B3-4510-A705B847BBAE}"/>
    <pc:docChg chg="addSld delSld modSld">
      <pc:chgData name="BENGRAINE Anissa" userId="S::anissa.bengraine@laposte.fr::46bdc244-1ad2-4c20-970c-61c9e74c8417" providerId="AD" clId="Web-{28ABEEF5-8998-D9B3-4510-A705B847BBAE}" dt="2025-01-06T13:22:11.658" v="189" actId="1076"/>
      <pc:docMkLst>
        <pc:docMk/>
      </pc:docMkLst>
      <pc:sldChg chg="addSp delSp modSp del">
        <pc:chgData name="BENGRAINE Anissa" userId="S::anissa.bengraine@laposte.fr::46bdc244-1ad2-4c20-970c-61c9e74c8417" providerId="AD" clId="Web-{28ABEEF5-8998-D9B3-4510-A705B847BBAE}" dt="2025-01-06T10:48:51.718" v="12"/>
        <pc:sldMkLst>
          <pc:docMk/>
          <pc:sldMk cId="471800489" sldId="274"/>
        </pc:sldMkLst>
        <pc:spChg chg="add del mod">
          <ac:chgData name="BENGRAINE Anissa" userId="S::anissa.bengraine@laposte.fr::46bdc244-1ad2-4c20-970c-61c9e74c8417" providerId="AD" clId="Web-{28ABEEF5-8998-D9B3-4510-A705B847BBAE}" dt="2025-01-06T10:48:29.233" v="3"/>
          <ac:spMkLst>
            <pc:docMk/>
            <pc:sldMk cId="471800489" sldId="274"/>
            <ac:spMk id="6" creationId="{A438323A-9ACC-C905-1C8C-354D4367010D}"/>
          </ac:spMkLst>
        </pc:spChg>
        <pc:spChg chg="add del mod">
          <ac:chgData name="BENGRAINE Anissa" userId="S::anissa.bengraine@laposte.fr::46bdc244-1ad2-4c20-970c-61c9e74c8417" providerId="AD" clId="Web-{28ABEEF5-8998-D9B3-4510-A705B847BBAE}" dt="2025-01-06T10:48:33.921" v="7"/>
          <ac:spMkLst>
            <pc:docMk/>
            <pc:sldMk cId="471800489" sldId="274"/>
            <ac:spMk id="8" creationId="{2120BE49-977E-BF32-4BC3-70E0DA441F67}"/>
          </ac:spMkLst>
        </pc:spChg>
      </pc:sldChg>
      <pc:sldChg chg="addSp delSp modSp">
        <pc:chgData name="BENGRAINE Anissa" userId="S::anissa.bengraine@laposte.fr::46bdc244-1ad2-4c20-970c-61c9e74c8417" providerId="AD" clId="Web-{28ABEEF5-8998-D9B3-4510-A705B847BBAE}" dt="2025-01-06T13:20:20.418" v="188"/>
        <pc:sldMkLst>
          <pc:docMk/>
          <pc:sldMk cId="2217526697" sldId="279"/>
        </pc:sldMkLst>
        <pc:spChg chg="del">
          <ac:chgData name="BENGRAINE Anissa" userId="S::anissa.bengraine@laposte.fr::46bdc244-1ad2-4c20-970c-61c9e74c8417" providerId="AD" clId="Web-{28ABEEF5-8998-D9B3-4510-A705B847BBAE}" dt="2025-01-06T12:45:13.063" v="13"/>
          <ac:spMkLst>
            <pc:docMk/>
            <pc:sldMk cId="2217526697" sldId="279"/>
            <ac:spMk id="4" creationId="{00000000-0000-0000-0000-000000000000}"/>
          </ac:spMkLst>
        </pc:spChg>
        <pc:spChg chg="mod">
          <ac:chgData name="BENGRAINE Anissa" userId="S::anissa.bengraine@laposte.fr::46bdc244-1ad2-4c20-970c-61c9e74c8417" providerId="AD" clId="Web-{28ABEEF5-8998-D9B3-4510-A705B847BBAE}" dt="2025-01-06T12:56:41.881" v="168" actId="1076"/>
          <ac:spMkLst>
            <pc:docMk/>
            <pc:sldMk cId="2217526697" sldId="279"/>
            <ac:spMk id="9" creationId="{54C79D19-9C95-A1A6-D935-594883D82339}"/>
          </ac:spMkLst>
        </pc:spChg>
        <pc:spChg chg="add">
          <ac:chgData name="BENGRAINE Anissa" userId="S::anissa.bengraine@laposte.fr::46bdc244-1ad2-4c20-970c-61c9e74c8417" providerId="AD" clId="Web-{28ABEEF5-8998-D9B3-4510-A705B847BBAE}" dt="2025-01-06T12:45:15.454" v="22"/>
          <ac:spMkLst>
            <pc:docMk/>
            <pc:sldMk cId="2217526697" sldId="279"/>
            <ac:spMk id="10" creationId="{B44FF27C-F3E9-10CE-4483-9ABB082503F1}"/>
          </ac:spMkLst>
        </pc:spChg>
        <pc:spChg chg="add">
          <ac:chgData name="BENGRAINE Anissa" userId="S::anissa.bengraine@laposte.fr::46bdc244-1ad2-4c20-970c-61c9e74c8417" providerId="AD" clId="Web-{28ABEEF5-8998-D9B3-4510-A705B847BBAE}" dt="2025-01-06T12:45:15.454" v="22"/>
          <ac:spMkLst>
            <pc:docMk/>
            <pc:sldMk cId="2217526697" sldId="279"/>
            <ac:spMk id="11" creationId="{806A96AC-85F6-C821-8339-8D59DB023592}"/>
          </ac:spMkLst>
        </pc:spChg>
        <pc:spChg chg="add mod">
          <ac:chgData name="BENGRAINE Anissa" userId="S::anissa.bengraine@laposte.fr::46bdc244-1ad2-4c20-970c-61c9e74c8417" providerId="AD" clId="Web-{28ABEEF5-8998-D9B3-4510-A705B847BBAE}" dt="2025-01-06T12:56:49.694" v="178" actId="1076"/>
          <ac:spMkLst>
            <pc:docMk/>
            <pc:sldMk cId="2217526697" sldId="279"/>
            <ac:spMk id="12" creationId="{54BBBA4D-CFC8-39B8-377E-65DE57888D14}"/>
          </ac:spMkLst>
        </pc:spChg>
        <pc:spChg chg="add mod">
          <ac:chgData name="BENGRAINE Anissa" userId="S::anissa.bengraine@laposte.fr::46bdc244-1ad2-4c20-970c-61c9e74c8417" providerId="AD" clId="Web-{28ABEEF5-8998-D9B3-4510-A705B847BBAE}" dt="2025-01-06T12:56:49.772" v="179" actId="1076"/>
          <ac:spMkLst>
            <pc:docMk/>
            <pc:sldMk cId="2217526697" sldId="279"/>
            <ac:spMk id="14" creationId="{A7FBBAB6-5E3F-E87C-14E0-62A1DE8648C6}"/>
          </ac:spMkLst>
        </pc:spChg>
        <pc:spChg chg="add mod">
          <ac:chgData name="BENGRAINE Anissa" userId="S::anissa.bengraine@laposte.fr::46bdc244-1ad2-4c20-970c-61c9e74c8417" providerId="AD" clId="Web-{28ABEEF5-8998-D9B3-4510-A705B847BBAE}" dt="2025-01-06T12:56:49.835" v="180" actId="1076"/>
          <ac:spMkLst>
            <pc:docMk/>
            <pc:sldMk cId="2217526697" sldId="279"/>
            <ac:spMk id="15" creationId="{B5DD512F-18A8-E32E-611C-714E2AAEF7DB}"/>
          </ac:spMkLst>
        </pc:spChg>
        <pc:spChg chg="add mod">
          <ac:chgData name="BENGRAINE Anissa" userId="S::anissa.bengraine@laposte.fr::46bdc244-1ad2-4c20-970c-61c9e74c8417" providerId="AD" clId="Web-{28ABEEF5-8998-D9B3-4510-A705B847BBAE}" dt="2025-01-06T12:56:49.881" v="181" actId="1076"/>
          <ac:spMkLst>
            <pc:docMk/>
            <pc:sldMk cId="2217526697" sldId="279"/>
            <ac:spMk id="16" creationId="{F09B77FE-825A-0475-F9E7-25A0CE93BFA4}"/>
          </ac:spMkLst>
        </pc:spChg>
        <pc:spChg chg="mod">
          <ac:chgData name="BENGRAINE Anissa" userId="S::anissa.bengraine@laposte.fr::46bdc244-1ad2-4c20-970c-61c9e74c8417" providerId="AD" clId="Web-{28ABEEF5-8998-D9B3-4510-A705B847BBAE}" dt="2025-01-06T12:56:49.944" v="182" actId="1076"/>
          <ac:spMkLst>
            <pc:docMk/>
            <pc:sldMk cId="2217526697" sldId="279"/>
            <ac:spMk id="17" creationId="{5D96D48B-9828-5594-A4ED-DC4F795E4885}"/>
          </ac:spMkLst>
        </pc:spChg>
        <pc:spChg chg="del">
          <ac:chgData name="BENGRAINE Anissa" userId="S::anissa.bengraine@laposte.fr::46bdc244-1ad2-4c20-970c-61c9e74c8417" providerId="AD" clId="Web-{28ABEEF5-8998-D9B3-4510-A705B847BBAE}" dt="2025-01-06T12:45:13.063" v="14"/>
          <ac:spMkLst>
            <pc:docMk/>
            <pc:sldMk cId="2217526697" sldId="279"/>
            <ac:spMk id="19" creationId="{00000000-0000-0000-0000-000000000000}"/>
          </ac:spMkLst>
        </pc:spChg>
        <pc:spChg chg="add mod">
          <ac:chgData name="BENGRAINE Anissa" userId="S::anissa.bengraine@laposte.fr::46bdc244-1ad2-4c20-970c-61c9e74c8417" providerId="AD" clId="Web-{28ABEEF5-8998-D9B3-4510-A705B847BBAE}" dt="2025-01-06T12:56:50.006" v="183" actId="1076"/>
          <ac:spMkLst>
            <pc:docMk/>
            <pc:sldMk cId="2217526697" sldId="279"/>
            <ac:spMk id="20" creationId="{2148B5A3-E7BE-E9E5-6D0A-3E7CDF971A0D}"/>
          </ac:spMkLst>
        </pc:spChg>
        <pc:spChg chg="mod">
          <ac:chgData name="BENGRAINE Anissa" userId="S::anissa.bengraine@laposte.fr::46bdc244-1ad2-4c20-970c-61c9e74c8417" providerId="AD" clId="Web-{28ABEEF5-8998-D9B3-4510-A705B847BBAE}" dt="2025-01-06T12:56:41.928" v="169" actId="1076"/>
          <ac:spMkLst>
            <pc:docMk/>
            <pc:sldMk cId="2217526697" sldId="279"/>
            <ac:spMk id="21" creationId="{C71593E1-308B-2DA9-9119-1EB2FA0E4D6F}"/>
          </ac:spMkLst>
        </pc:spChg>
        <pc:spChg chg="del">
          <ac:chgData name="BENGRAINE Anissa" userId="S::anissa.bengraine@laposte.fr::46bdc244-1ad2-4c20-970c-61c9e74c8417" providerId="AD" clId="Web-{28ABEEF5-8998-D9B3-4510-A705B847BBAE}" dt="2025-01-06T12:45:13.063" v="15"/>
          <ac:spMkLst>
            <pc:docMk/>
            <pc:sldMk cId="2217526697" sldId="279"/>
            <ac:spMk id="22" creationId="{00000000-0000-0000-0000-000000000000}"/>
          </ac:spMkLst>
        </pc:spChg>
        <pc:spChg chg="add mod">
          <ac:chgData name="BENGRAINE Anissa" userId="S::anissa.bengraine@laposte.fr::46bdc244-1ad2-4c20-970c-61c9e74c8417" providerId="AD" clId="Web-{28ABEEF5-8998-D9B3-4510-A705B847BBAE}" dt="2025-01-06T12:56:50.072" v="184" actId="1076"/>
          <ac:spMkLst>
            <pc:docMk/>
            <pc:sldMk cId="2217526697" sldId="279"/>
            <ac:spMk id="23" creationId="{25A98E83-75C9-AE43-C967-EEDF669CD775}"/>
          </ac:spMkLst>
        </pc:spChg>
        <pc:spChg chg="mod">
          <ac:chgData name="BENGRAINE Anissa" userId="S::anissa.bengraine@laposte.fr::46bdc244-1ad2-4c20-970c-61c9e74c8417" providerId="AD" clId="Web-{28ABEEF5-8998-D9B3-4510-A705B847BBAE}" dt="2025-01-06T12:56:50.147" v="185" actId="1076"/>
          <ac:spMkLst>
            <pc:docMk/>
            <pc:sldMk cId="2217526697" sldId="279"/>
            <ac:spMk id="24" creationId="{26FAFF5A-A72A-04C2-F5A3-E827F61ECDC1}"/>
          </ac:spMkLst>
        </pc:spChg>
        <pc:spChg chg="mod">
          <ac:chgData name="BENGRAINE Anissa" userId="S::anissa.bengraine@laposte.fr::46bdc244-1ad2-4c20-970c-61c9e74c8417" providerId="AD" clId="Web-{28ABEEF5-8998-D9B3-4510-A705B847BBAE}" dt="2025-01-06T12:56:28.006" v="166" actId="1076"/>
          <ac:spMkLst>
            <pc:docMk/>
            <pc:sldMk cId="2217526697" sldId="279"/>
            <ac:spMk id="26" creationId="{1106AE50-7B45-B346-23D1-69C6E08FBAE9}"/>
          </ac:spMkLst>
        </pc:spChg>
        <pc:spChg chg="add mod">
          <ac:chgData name="BENGRAINE Anissa" userId="S::anissa.bengraine@laposte.fr::46bdc244-1ad2-4c20-970c-61c9e74c8417" providerId="AD" clId="Web-{28ABEEF5-8998-D9B3-4510-A705B847BBAE}" dt="2025-01-06T12:58:03.993" v="187" actId="1076"/>
          <ac:spMkLst>
            <pc:docMk/>
            <pc:sldMk cId="2217526697" sldId="279"/>
            <ac:spMk id="27" creationId="{57711CFE-48A4-89C1-1D26-2C0CBB7D766F}"/>
          </ac:spMkLst>
        </pc:spChg>
        <pc:spChg chg="add mod">
          <ac:chgData name="BENGRAINE Anissa" userId="S::anissa.bengraine@laposte.fr::46bdc244-1ad2-4c20-970c-61c9e74c8417" providerId="AD" clId="Web-{28ABEEF5-8998-D9B3-4510-A705B847BBAE}" dt="2025-01-06T13:20:20.418" v="188"/>
          <ac:spMkLst>
            <pc:docMk/>
            <pc:sldMk cId="2217526697" sldId="279"/>
            <ac:spMk id="28" creationId="{A04C1ECC-97DC-08EE-1745-ED96AFA5E8A1}"/>
          </ac:spMkLst>
        </pc:spChg>
        <pc:spChg chg="del">
          <ac:chgData name="BENGRAINE Anissa" userId="S::anissa.bengraine@laposte.fr::46bdc244-1ad2-4c20-970c-61c9e74c8417" providerId="AD" clId="Web-{28ABEEF5-8998-D9B3-4510-A705B847BBAE}" dt="2025-01-06T12:45:13.063" v="21"/>
          <ac:spMkLst>
            <pc:docMk/>
            <pc:sldMk cId="2217526697" sldId="279"/>
            <ac:spMk id="31" creationId="{00000000-0000-0000-0000-000000000000}"/>
          </ac:spMkLst>
        </pc:spChg>
        <pc:spChg chg="del">
          <ac:chgData name="BENGRAINE Anissa" userId="S::anissa.bengraine@laposte.fr::46bdc244-1ad2-4c20-970c-61c9e74c8417" providerId="AD" clId="Web-{28ABEEF5-8998-D9B3-4510-A705B847BBAE}" dt="2025-01-06T12:45:13.063" v="20"/>
          <ac:spMkLst>
            <pc:docMk/>
            <pc:sldMk cId="2217526697" sldId="279"/>
            <ac:spMk id="33" creationId="{00000000-0000-0000-0000-000000000000}"/>
          </ac:spMkLst>
        </pc:spChg>
        <pc:spChg chg="del">
          <ac:chgData name="BENGRAINE Anissa" userId="S::anissa.bengraine@laposte.fr::46bdc244-1ad2-4c20-970c-61c9e74c8417" providerId="AD" clId="Web-{28ABEEF5-8998-D9B3-4510-A705B847BBAE}" dt="2025-01-06T12:45:13.063" v="19"/>
          <ac:spMkLst>
            <pc:docMk/>
            <pc:sldMk cId="2217526697" sldId="279"/>
            <ac:spMk id="34" creationId="{00000000-0000-0000-0000-000000000000}"/>
          </ac:spMkLst>
        </pc:spChg>
        <pc:spChg chg="del">
          <ac:chgData name="BENGRAINE Anissa" userId="S::anissa.bengraine@laposte.fr::46bdc244-1ad2-4c20-970c-61c9e74c8417" providerId="AD" clId="Web-{28ABEEF5-8998-D9B3-4510-A705B847BBAE}" dt="2025-01-06T12:45:13.063" v="18"/>
          <ac:spMkLst>
            <pc:docMk/>
            <pc:sldMk cId="2217526697" sldId="279"/>
            <ac:spMk id="36" creationId="{00000000-0000-0000-0000-000000000000}"/>
          </ac:spMkLst>
        </pc:spChg>
        <pc:spChg chg="del">
          <ac:chgData name="BENGRAINE Anissa" userId="S::anissa.bengraine@laposte.fr::46bdc244-1ad2-4c20-970c-61c9e74c8417" providerId="AD" clId="Web-{28ABEEF5-8998-D9B3-4510-A705B847BBAE}" dt="2025-01-06T12:45:13.063" v="17"/>
          <ac:spMkLst>
            <pc:docMk/>
            <pc:sldMk cId="2217526697" sldId="279"/>
            <ac:spMk id="37" creationId="{00000000-0000-0000-0000-000000000000}"/>
          </ac:spMkLst>
        </pc:spChg>
        <pc:spChg chg="del">
          <ac:chgData name="BENGRAINE Anissa" userId="S::anissa.bengraine@laposte.fr::46bdc244-1ad2-4c20-970c-61c9e74c8417" providerId="AD" clId="Web-{28ABEEF5-8998-D9B3-4510-A705B847BBAE}" dt="2025-01-06T12:45:13.063" v="16"/>
          <ac:spMkLst>
            <pc:docMk/>
            <pc:sldMk cId="2217526697" sldId="279"/>
            <ac:spMk id="38" creationId="{00000000-0000-0000-0000-000000000000}"/>
          </ac:spMkLst>
        </pc:spChg>
        <pc:picChg chg="mod">
          <ac:chgData name="BENGRAINE Anissa" userId="S::anissa.bengraine@laposte.fr::46bdc244-1ad2-4c20-970c-61c9e74c8417" providerId="AD" clId="Web-{28ABEEF5-8998-D9B3-4510-A705B847BBAE}" dt="2025-01-06T12:56:27.849" v="163" actId="1076"/>
          <ac:picMkLst>
            <pc:docMk/>
            <pc:sldMk cId="2217526697" sldId="279"/>
            <ac:picMk id="29" creationId="{8222A9D4-3640-8E6F-FCB9-1B36AD50EBE6}"/>
          </ac:picMkLst>
        </pc:picChg>
        <pc:picChg chg="mod">
          <ac:chgData name="BENGRAINE Anissa" userId="S::anissa.bengraine@laposte.fr::46bdc244-1ad2-4c20-970c-61c9e74c8417" providerId="AD" clId="Web-{28ABEEF5-8998-D9B3-4510-A705B847BBAE}" dt="2025-01-06T12:56:27.896" v="164" actId="1076"/>
          <ac:picMkLst>
            <pc:docMk/>
            <pc:sldMk cId="2217526697" sldId="279"/>
            <ac:picMk id="30" creationId="{FB122B57-C036-092F-5445-735CFC90FE84}"/>
          </ac:picMkLst>
        </pc:picChg>
        <pc:picChg chg="mod">
          <ac:chgData name="BENGRAINE Anissa" userId="S::anissa.bengraine@laposte.fr::46bdc244-1ad2-4c20-970c-61c9e74c8417" providerId="AD" clId="Web-{28ABEEF5-8998-D9B3-4510-A705B847BBAE}" dt="2025-01-06T12:56:27.959" v="165" actId="1076"/>
          <ac:picMkLst>
            <pc:docMk/>
            <pc:sldMk cId="2217526697" sldId="279"/>
            <ac:picMk id="32" creationId="{3A27EFEC-45C6-39ED-D157-A429EC7D7D26}"/>
          </ac:picMkLst>
        </pc:picChg>
      </pc:sldChg>
      <pc:sldChg chg="modSp add">
        <pc:chgData name="BENGRAINE Anissa" userId="S::anissa.bengraine@laposte.fr::46bdc244-1ad2-4c20-970c-61c9e74c8417" providerId="AD" clId="Web-{28ABEEF5-8998-D9B3-4510-A705B847BBAE}" dt="2025-01-06T13:22:11.658" v="189" actId="1076"/>
        <pc:sldMkLst>
          <pc:docMk/>
          <pc:sldMk cId="2150322355" sldId="280"/>
        </pc:sldMkLst>
        <pc:spChg chg="mod">
          <ac:chgData name="BENGRAINE Anissa" userId="S::anissa.bengraine@laposte.fr::46bdc244-1ad2-4c20-970c-61c9e74c8417" providerId="AD" clId="Web-{28ABEEF5-8998-D9B3-4510-A705B847BBAE}" dt="2025-01-06T10:48:50.843" v="11" actId="20577"/>
          <ac:spMkLst>
            <pc:docMk/>
            <pc:sldMk cId="2150322355" sldId="280"/>
            <ac:spMk id="29" creationId="{00000000-0000-0000-0000-000000000000}"/>
          </ac:spMkLst>
        </pc:spChg>
        <pc:picChg chg="mod">
          <ac:chgData name="BENGRAINE Anissa" userId="S::anissa.bengraine@laposte.fr::46bdc244-1ad2-4c20-970c-61c9e74c8417" providerId="AD" clId="Web-{28ABEEF5-8998-D9B3-4510-A705B847BBAE}" dt="2025-01-06T13:22:11.658" v="189" actId="1076"/>
          <ac:picMkLst>
            <pc:docMk/>
            <pc:sldMk cId="2150322355" sldId="280"/>
            <ac:picMk id="9" creationId="{00000000-0000-0000-0000-000000000000}"/>
          </ac:picMkLst>
        </pc:picChg>
      </pc:sldChg>
    </pc:docChg>
  </pc:docChgLst>
  <pc:docChgLst>
    <pc:chgData name="SALVI Apolline" userId="S::apolline.salvi@laposte.fr::5d1c28ef-93c9-42ab-99d1-6e601ff5ad6c" providerId="AD" clId="Web-{777683B9-9254-45DD-9293-5AC1945B49F0}"/>
    <pc:docChg chg="modSld">
      <pc:chgData name="SALVI Apolline" userId="S::apolline.salvi@laposte.fr::5d1c28ef-93c9-42ab-99d1-6e601ff5ad6c" providerId="AD" clId="Web-{777683B9-9254-45DD-9293-5AC1945B49F0}" dt="2020-08-18T09:19:27.998" v="2" actId="1076"/>
      <pc:docMkLst>
        <pc:docMk/>
      </pc:docMkLst>
      <pc:sldChg chg="modSp">
        <pc:chgData name="SALVI Apolline" userId="S::apolline.salvi@laposte.fr::5d1c28ef-93c9-42ab-99d1-6e601ff5ad6c" providerId="AD" clId="Web-{777683B9-9254-45DD-9293-5AC1945B49F0}" dt="2020-08-18T09:19:27.998" v="2" actId="1076"/>
        <pc:sldMkLst>
          <pc:docMk/>
          <pc:sldMk cId="4236933709" sldId="271"/>
        </pc:sldMkLst>
      </pc:sldChg>
    </pc:docChg>
  </pc:docChgLst>
  <pc:docChgLst>
    <pc:chgData name="DURUPT Stephanie" userId="S::stephanie.durupt@laposte.fr::5e37ca7d-dce3-4d55-9fd9-bd2febac64df" providerId="AD" clId="Web-{F7F4406A-12A0-EA13-2CD5-D7C5B5C80B8A}"/>
    <pc:docChg chg="modSld">
      <pc:chgData name="DURUPT Stephanie" userId="S::stephanie.durupt@laposte.fr::5e37ca7d-dce3-4d55-9fd9-bd2febac64df" providerId="AD" clId="Web-{F7F4406A-12A0-EA13-2CD5-D7C5B5C80B8A}" dt="2020-10-16T13:04:33.190" v="0" actId="1076"/>
      <pc:docMkLst>
        <pc:docMk/>
      </pc:docMkLst>
      <pc:sldChg chg="modSp">
        <pc:chgData name="DURUPT Stephanie" userId="S::stephanie.durupt@laposte.fr::5e37ca7d-dce3-4d55-9fd9-bd2febac64df" providerId="AD" clId="Web-{F7F4406A-12A0-EA13-2CD5-D7C5B5C80B8A}" dt="2020-10-16T13:04:33.190" v="0" actId="1076"/>
        <pc:sldMkLst>
          <pc:docMk/>
          <pc:sldMk cId="325463316" sldId="272"/>
        </pc:sldMkLst>
      </pc:sldChg>
    </pc:docChg>
  </pc:docChgLst>
  <pc:docChgLst>
    <pc:chgData name="SALVI Apolline" userId="S::apolline.salvi@laposte.fr::5d1c28ef-93c9-42ab-99d1-6e601ff5ad6c" providerId="AD" clId="Web-{1C9022A7-264A-BE46-1FC1-B3141BAA1DE3}"/>
    <pc:docChg chg="modSld">
      <pc:chgData name="SALVI Apolline" userId="S::apolline.salvi@laposte.fr::5d1c28ef-93c9-42ab-99d1-6e601ff5ad6c" providerId="AD" clId="Web-{1C9022A7-264A-BE46-1FC1-B3141BAA1DE3}" dt="2020-07-07T11:44:55.600" v="19" actId="20577"/>
      <pc:docMkLst>
        <pc:docMk/>
      </pc:docMkLst>
      <pc:sldChg chg="modSp">
        <pc:chgData name="SALVI Apolline" userId="S::apolline.salvi@laposte.fr::5d1c28ef-93c9-42ab-99d1-6e601ff5ad6c" providerId="AD" clId="Web-{1C9022A7-264A-BE46-1FC1-B3141BAA1DE3}" dt="2020-07-07T11:44:55.600" v="18" actId="20577"/>
        <pc:sldMkLst>
          <pc:docMk/>
          <pc:sldMk cId="3957646885" sldId="260"/>
        </pc:sldMkLst>
      </pc:sldChg>
    </pc:docChg>
  </pc:docChgLst>
  <pc:docChgLst>
    <pc:chgData name="marie libotte" userId="ef17f12235702773" providerId="LiveId" clId="{11ED287F-F39F-49CC-8DC4-5E976821A7EA}"/>
    <pc:docChg chg="undo custSel modSld">
      <pc:chgData name="marie libotte" userId="ef17f12235702773" providerId="LiveId" clId="{11ED287F-F39F-49CC-8DC4-5E976821A7EA}" dt="2020-06-18T14:56:58.996" v="2969" actId="14100"/>
      <pc:docMkLst>
        <pc:docMk/>
      </pc:docMkLst>
      <pc:sldChg chg="modSp mod">
        <pc:chgData name="marie libotte" userId="ef17f12235702773" providerId="LiveId" clId="{11ED287F-F39F-49CC-8DC4-5E976821A7EA}" dt="2020-06-18T13:23:35.873" v="1902" actId="20577"/>
        <pc:sldMkLst>
          <pc:docMk/>
          <pc:sldMk cId="3957646885" sldId="260"/>
        </pc:sldMkLst>
      </pc:sldChg>
      <pc:sldChg chg="addSp delSp modSp mod">
        <pc:chgData name="marie libotte" userId="ef17f12235702773" providerId="LiveId" clId="{11ED287F-F39F-49CC-8DC4-5E976821A7EA}" dt="2020-06-18T14:56:58.996" v="2969" actId="14100"/>
        <pc:sldMkLst>
          <pc:docMk/>
          <pc:sldMk cId="195497443" sldId="268"/>
        </pc:sldMkLst>
      </pc:sldChg>
    </pc:docChg>
  </pc:docChgLst>
  <pc:docChgLst>
    <pc:chgData name="SALVI Apolline" userId="S::apolline.salvi@laposte.fr::5d1c28ef-93c9-42ab-99d1-6e601ff5ad6c" providerId="AD" clId="Web-{57396689-18AE-4800-A93F-643F659703A1}"/>
    <pc:docChg chg="modSld">
      <pc:chgData name="SALVI Apolline" userId="S::apolline.salvi@laposte.fr::5d1c28ef-93c9-42ab-99d1-6e601ff5ad6c" providerId="AD" clId="Web-{57396689-18AE-4800-A93F-643F659703A1}" dt="2020-03-02T08:55:06.622" v="33" actId="20577"/>
      <pc:docMkLst>
        <pc:docMk/>
      </pc:docMkLst>
      <pc:sldChg chg="modSp">
        <pc:chgData name="SALVI Apolline" userId="S::apolline.salvi@laposte.fr::5d1c28ef-93c9-42ab-99d1-6e601ff5ad6c" providerId="AD" clId="Web-{57396689-18AE-4800-A93F-643F659703A1}" dt="2020-03-02T08:55:06.622" v="32" actId="20577"/>
        <pc:sldMkLst>
          <pc:docMk/>
          <pc:sldMk cId="188956149" sldId="265"/>
        </pc:sldMkLst>
      </pc:sldChg>
    </pc:docChg>
  </pc:docChgLst>
  <pc:docChgLst>
    <pc:chgData name="SALVI Apolline" userId="5d1c28ef-93c9-42ab-99d1-6e601ff5ad6c" providerId="ADAL" clId="{561E678A-7C27-4439-98C8-F37F0C688BAD}"/>
    <pc:docChg chg="undo custSel modSld">
      <pc:chgData name="SALVI Apolline" userId="5d1c28ef-93c9-42ab-99d1-6e601ff5ad6c" providerId="ADAL" clId="{561E678A-7C27-4439-98C8-F37F0C688BAD}" dt="2025-01-07T10:54:31.353" v="328" actId="166"/>
      <pc:docMkLst>
        <pc:docMk/>
      </pc:docMkLst>
      <pc:sldChg chg="addSp modSp mod">
        <pc:chgData name="SALVI Apolline" userId="5d1c28ef-93c9-42ab-99d1-6e601ff5ad6c" providerId="ADAL" clId="{561E678A-7C27-4439-98C8-F37F0C688BAD}" dt="2025-01-07T10:54:31.353" v="328" actId="166"/>
        <pc:sldMkLst>
          <pc:docMk/>
          <pc:sldMk cId="2217526697" sldId="279"/>
        </pc:sldMkLst>
        <pc:spChg chg="add mod">
          <ac:chgData name="SALVI Apolline" userId="5d1c28ef-93c9-42ab-99d1-6e601ff5ad6c" providerId="ADAL" clId="{561E678A-7C27-4439-98C8-F37F0C688BAD}" dt="2025-01-07T10:54:25.773" v="327" actId="1076"/>
          <ac:spMkLst>
            <pc:docMk/>
            <pc:sldMk cId="2217526697" sldId="279"/>
            <ac:spMk id="28" creationId="{FDBC70F4-20C3-EFEA-1D0D-07D2A24EA3FA}"/>
          </ac:spMkLst>
        </pc:spChg>
        <pc:spChg chg="mod">
          <ac:chgData name="SALVI Apolline" userId="5d1c28ef-93c9-42ab-99d1-6e601ff5ad6c" providerId="ADAL" clId="{561E678A-7C27-4439-98C8-F37F0C688BAD}" dt="2025-01-07T09:47:56.319" v="181" actId="20577"/>
          <ac:spMkLst>
            <pc:docMk/>
            <pc:sldMk cId="2217526697" sldId="279"/>
            <ac:spMk id="37" creationId="{7308DCC0-07EB-DFD6-73ED-8BDF53464C23}"/>
          </ac:spMkLst>
        </pc:spChg>
        <pc:spChg chg="mod">
          <ac:chgData name="SALVI Apolline" userId="5d1c28ef-93c9-42ab-99d1-6e601ff5ad6c" providerId="ADAL" clId="{561E678A-7C27-4439-98C8-F37F0C688BAD}" dt="2025-01-07T10:52:54.970" v="214" actId="20577"/>
          <ac:spMkLst>
            <pc:docMk/>
            <pc:sldMk cId="2217526697" sldId="279"/>
            <ac:spMk id="38" creationId="{2148B5A3-E7BE-E9E5-6D0A-3E7CDF971A0D}"/>
          </ac:spMkLst>
        </pc:spChg>
        <pc:spChg chg="mod">
          <ac:chgData name="SALVI Apolline" userId="5d1c28ef-93c9-42ab-99d1-6e601ff5ad6c" providerId="ADAL" clId="{561E678A-7C27-4439-98C8-F37F0C688BAD}" dt="2025-01-07T09:51:11.927" v="204" actId="20577"/>
          <ac:spMkLst>
            <pc:docMk/>
            <pc:sldMk cId="2217526697" sldId="279"/>
            <ac:spMk id="41" creationId="{26FAFF5A-A72A-04C2-F5A3-E827F61ECDC1}"/>
          </ac:spMkLst>
        </pc:spChg>
        <pc:spChg chg="add">
          <ac:chgData name="SALVI Apolline" userId="5d1c28ef-93c9-42ab-99d1-6e601ff5ad6c" providerId="ADAL" clId="{561E678A-7C27-4439-98C8-F37F0C688BAD}" dt="2025-01-07T09:47:11.951" v="123"/>
          <ac:spMkLst>
            <pc:docMk/>
            <pc:sldMk cId="2217526697" sldId="279"/>
            <ac:spMk id="56" creationId="{A0B32F0E-312D-86F5-C3D2-696000C0E938}"/>
          </ac:spMkLst>
        </pc:spChg>
        <pc:spChg chg="add">
          <ac:chgData name="SALVI Apolline" userId="5d1c28ef-93c9-42ab-99d1-6e601ff5ad6c" providerId="ADAL" clId="{561E678A-7C27-4439-98C8-F37F0C688BAD}" dt="2025-01-07T09:47:21.753" v="124"/>
          <ac:spMkLst>
            <pc:docMk/>
            <pc:sldMk cId="2217526697" sldId="279"/>
            <ac:spMk id="57" creationId="{F8C02F81-B6A2-92FB-113C-DDD4764C86FB}"/>
          </ac:spMkLst>
        </pc:spChg>
        <pc:spChg chg="mod">
          <ac:chgData name="SALVI Apolline" userId="5d1c28ef-93c9-42ab-99d1-6e601ff5ad6c" providerId="ADAL" clId="{561E678A-7C27-4439-98C8-F37F0C688BAD}" dt="2025-01-07T10:54:23.836" v="326" actId="1076"/>
          <ac:spMkLst>
            <pc:docMk/>
            <pc:sldMk cId="2217526697" sldId="279"/>
            <ac:spMk id="103" creationId="{00000000-0000-0000-0000-000000000000}"/>
          </ac:spMkLst>
        </pc:spChg>
        <pc:spChg chg="mod ord">
          <ac:chgData name="SALVI Apolline" userId="5d1c28ef-93c9-42ab-99d1-6e601ff5ad6c" providerId="ADAL" clId="{561E678A-7C27-4439-98C8-F37F0C688BAD}" dt="2025-01-07T10:54:31.353" v="328" actId="166"/>
          <ac:spMkLst>
            <pc:docMk/>
            <pc:sldMk cId="2217526697" sldId="279"/>
            <ac:spMk id="104" creationId="{00000000-0000-0000-0000-000000000000}"/>
          </ac:spMkLst>
        </pc:spChg>
        <pc:spChg chg="mod">
          <ac:chgData name="SALVI Apolline" userId="5d1c28ef-93c9-42ab-99d1-6e601ff5ad6c" providerId="ADAL" clId="{561E678A-7C27-4439-98C8-F37F0C688BAD}" dt="2025-01-07T09:37:45.940" v="13" actId="1076"/>
          <ac:spMkLst>
            <pc:docMk/>
            <pc:sldMk cId="2217526697" sldId="279"/>
            <ac:spMk id="105" creationId="{00000000-0000-0000-0000-000000000000}"/>
          </ac:spMkLst>
        </pc:spChg>
        <pc:spChg chg="mod">
          <ac:chgData name="SALVI Apolline" userId="5d1c28ef-93c9-42ab-99d1-6e601ff5ad6c" providerId="ADAL" clId="{561E678A-7C27-4439-98C8-F37F0C688BAD}" dt="2025-01-07T09:37:22.730" v="11" actId="1076"/>
          <ac:spMkLst>
            <pc:docMk/>
            <pc:sldMk cId="2217526697" sldId="279"/>
            <ac:spMk id="106" creationId="{00000000-0000-0000-0000-000000000000}"/>
          </ac:spMkLst>
        </pc:spChg>
        <pc:spChg chg="mod">
          <ac:chgData name="SALVI Apolline" userId="5d1c28ef-93c9-42ab-99d1-6e601ff5ad6c" providerId="ADAL" clId="{561E678A-7C27-4439-98C8-F37F0C688BAD}" dt="2025-01-07T09:37:31.268" v="12" actId="1076"/>
          <ac:spMkLst>
            <pc:docMk/>
            <pc:sldMk cId="2217526697" sldId="279"/>
            <ac:spMk id="107" creationId="{00000000-0000-0000-0000-000000000000}"/>
          </ac:spMkLst>
        </pc:spChg>
        <pc:spChg chg="mod ord">
          <ac:chgData name="SALVI Apolline" userId="5d1c28ef-93c9-42ab-99d1-6e601ff5ad6c" providerId="ADAL" clId="{561E678A-7C27-4439-98C8-F37F0C688BAD}" dt="2025-01-07T10:53:32.779" v="274" actId="1076"/>
          <ac:spMkLst>
            <pc:docMk/>
            <pc:sldMk cId="2217526697" sldId="279"/>
            <ac:spMk id="108" creationId="{00000000-0000-0000-0000-000000000000}"/>
          </ac:spMkLst>
        </pc:spChg>
        <pc:spChg chg="mod">
          <ac:chgData name="SALVI Apolline" userId="5d1c28ef-93c9-42ab-99d1-6e601ff5ad6c" providerId="ADAL" clId="{561E678A-7C27-4439-98C8-F37F0C688BAD}" dt="2025-01-07T09:36:39.798" v="3" actId="1076"/>
          <ac:spMkLst>
            <pc:docMk/>
            <pc:sldMk cId="2217526697" sldId="279"/>
            <ac:spMk id="109" creationId="{00000000-0000-0000-0000-000000000000}"/>
          </ac:spMkLst>
        </pc:spChg>
        <pc:spChg chg="mod">
          <ac:chgData name="SALVI Apolline" userId="5d1c28ef-93c9-42ab-99d1-6e601ff5ad6c" providerId="ADAL" clId="{561E678A-7C27-4439-98C8-F37F0C688BAD}" dt="2025-01-07T10:54:15.124" v="325" actId="20577"/>
          <ac:spMkLst>
            <pc:docMk/>
            <pc:sldMk cId="2217526697" sldId="279"/>
            <ac:spMk id="110" creationId="{00000000-0000-0000-0000-000000000000}"/>
          </ac:spMkLst>
        </pc:spChg>
        <pc:spChg chg="mod">
          <ac:chgData name="SALVI Apolline" userId="5d1c28ef-93c9-42ab-99d1-6e601ff5ad6c" providerId="ADAL" clId="{561E678A-7C27-4439-98C8-F37F0C688BAD}" dt="2025-01-07T10:53:46.842" v="298" actId="20577"/>
          <ac:spMkLst>
            <pc:docMk/>
            <pc:sldMk cId="2217526697" sldId="279"/>
            <ac:spMk id="111" creationId="{00000000-0000-0000-0000-000000000000}"/>
          </ac:spMkLst>
        </pc:spChg>
        <pc:grpChg chg="mod">
          <ac:chgData name="SALVI Apolline" userId="5d1c28ef-93c9-42ab-99d1-6e601ff5ad6c" providerId="ADAL" clId="{561E678A-7C27-4439-98C8-F37F0C688BAD}" dt="2025-01-07T09:36:46.483" v="4" actId="1076"/>
          <ac:grpSpMkLst>
            <pc:docMk/>
            <pc:sldMk cId="2217526697" sldId="279"/>
            <ac:grpSpMk id="6" creationId="{5F342AD5-ECA4-4DB2-D497-482D6AF9EC32}"/>
          </ac:grpSpMkLst>
        </pc:grpChg>
        <pc:cxnChg chg="mod">
          <ac:chgData name="SALVI Apolline" userId="5d1c28ef-93c9-42ab-99d1-6e601ff5ad6c" providerId="ADAL" clId="{561E678A-7C27-4439-98C8-F37F0C688BAD}" dt="2025-01-07T09:36:49.501" v="5" actId="14100"/>
          <ac:cxnSpMkLst>
            <pc:docMk/>
            <pc:sldMk cId="2217526697" sldId="279"/>
            <ac:cxnSpMk id="8" creationId="{B0B39745-C94C-72FD-17FD-56AC0CAB57DE}"/>
          </ac:cxnSpMkLst>
        </pc:cxnChg>
        <pc:cxnChg chg="add mod">
          <ac:chgData name="SALVI Apolline" userId="5d1c28ef-93c9-42ab-99d1-6e601ff5ad6c" providerId="ADAL" clId="{561E678A-7C27-4439-98C8-F37F0C688BAD}" dt="2025-01-07T10:54:25.773" v="327" actId="1076"/>
          <ac:cxnSpMkLst>
            <pc:docMk/>
            <pc:sldMk cId="2217526697" sldId="279"/>
            <ac:cxnSpMk id="29" creationId="{E68BEEC6-BC46-D0AC-2147-3BEE1499314D}"/>
          </ac:cxnSpMkLst>
        </pc:cxnChg>
        <pc:cxnChg chg="mod">
          <ac:chgData name="SALVI Apolline" userId="5d1c28ef-93c9-42ab-99d1-6e601ff5ad6c" providerId="ADAL" clId="{561E678A-7C27-4439-98C8-F37F0C688BAD}" dt="2025-01-07T10:54:00.995" v="300" actId="1076"/>
          <ac:cxnSpMkLst>
            <pc:docMk/>
            <pc:sldMk cId="2217526697" sldId="279"/>
            <ac:cxnSpMk id="112" creationId="{00000000-0000-0000-0000-000000000000}"/>
          </ac:cxnSpMkLst>
        </pc:cxnChg>
        <pc:cxnChg chg="mod">
          <ac:chgData name="SALVI Apolline" userId="5d1c28ef-93c9-42ab-99d1-6e601ff5ad6c" providerId="ADAL" clId="{561E678A-7C27-4439-98C8-F37F0C688BAD}" dt="2025-01-07T10:54:23.836" v="326" actId="1076"/>
          <ac:cxnSpMkLst>
            <pc:docMk/>
            <pc:sldMk cId="2217526697" sldId="279"/>
            <ac:cxnSpMk id="113" creationId="{00000000-0000-0000-0000-000000000000}"/>
          </ac:cxnSpMkLst>
        </pc:cxnChg>
        <pc:cxnChg chg="mod">
          <ac:chgData name="SALVI Apolline" userId="5d1c28ef-93c9-42ab-99d1-6e601ff5ad6c" providerId="ADAL" clId="{561E678A-7C27-4439-98C8-F37F0C688BAD}" dt="2025-01-07T10:53:39.700" v="277" actId="1076"/>
          <ac:cxnSpMkLst>
            <pc:docMk/>
            <pc:sldMk cId="2217526697" sldId="279"/>
            <ac:cxnSpMk id="114" creationId="{00000000-0000-0000-0000-000000000000}"/>
          </ac:cxnSpMkLst>
        </pc:cxnChg>
        <pc:cxnChg chg="mod">
          <ac:chgData name="SALVI Apolline" userId="5d1c28ef-93c9-42ab-99d1-6e601ff5ad6c" providerId="ADAL" clId="{561E678A-7C27-4439-98C8-F37F0C688BAD}" dt="2025-01-07T10:53:35.067" v="275" actId="1076"/>
          <ac:cxnSpMkLst>
            <pc:docMk/>
            <pc:sldMk cId="2217526697" sldId="279"/>
            <ac:cxnSpMk id="115" creationId="{00000000-0000-0000-0000-000000000000}"/>
          </ac:cxnSpMkLst>
        </pc:cxnChg>
        <pc:cxnChg chg="mod">
          <ac:chgData name="SALVI Apolline" userId="5d1c28ef-93c9-42ab-99d1-6e601ff5ad6c" providerId="ADAL" clId="{561E678A-7C27-4439-98C8-F37F0C688BAD}" dt="2025-01-07T10:53:32.779" v="274" actId="1076"/>
          <ac:cxnSpMkLst>
            <pc:docMk/>
            <pc:sldMk cId="2217526697" sldId="279"/>
            <ac:cxnSpMk id="116" creationId="{00000000-0000-0000-0000-000000000000}"/>
          </ac:cxnSpMkLst>
        </pc:cxnChg>
        <pc:cxnChg chg="mod">
          <ac:chgData name="SALVI Apolline" userId="5d1c28ef-93c9-42ab-99d1-6e601ff5ad6c" providerId="ADAL" clId="{561E678A-7C27-4439-98C8-F37F0C688BAD}" dt="2025-01-07T09:37:45.940" v="13" actId="1076"/>
          <ac:cxnSpMkLst>
            <pc:docMk/>
            <pc:sldMk cId="2217526697" sldId="279"/>
            <ac:cxnSpMk id="117" creationId="{00000000-0000-0000-0000-000000000000}"/>
          </ac:cxnSpMkLst>
        </pc:cxnChg>
        <pc:cxnChg chg="mod ord">
          <ac:chgData name="SALVI Apolline" userId="5d1c28ef-93c9-42ab-99d1-6e601ff5ad6c" providerId="ADAL" clId="{561E678A-7C27-4439-98C8-F37F0C688BAD}" dt="2025-01-07T09:38:12.096" v="16" actId="167"/>
          <ac:cxnSpMkLst>
            <pc:docMk/>
            <pc:sldMk cId="2217526697" sldId="279"/>
            <ac:cxnSpMk id="118" creationId="{00000000-0000-0000-0000-000000000000}"/>
          </ac:cxnSpMkLst>
        </pc:cxnChg>
        <pc:cxnChg chg="mod">
          <ac:chgData name="SALVI Apolline" userId="5d1c28ef-93c9-42ab-99d1-6e601ff5ad6c" providerId="ADAL" clId="{561E678A-7C27-4439-98C8-F37F0C688BAD}" dt="2025-01-07T09:36:39.798" v="3" actId="1076"/>
          <ac:cxnSpMkLst>
            <pc:docMk/>
            <pc:sldMk cId="2217526697" sldId="279"/>
            <ac:cxnSpMk id="119" creationId="{00000000-0000-0000-0000-000000000000}"/>
          </ac:cxnSpMkLst>
        </pc:cxnChg>
        <pc:cxnChg chg="mod">
          <ac:chgData name="SALVI Apolline" userId="5d1c28ef-93c9-42ab-99d1-6e601ff5ad6c" providerId="ADAL" clId="{561E678A-7C27-4439-98C8-F37F0C688BAD}" dt="2025-01-07T09:37:22.730" v="11" actId="1076"/>
          <ac:cxnSpMkLst>
            <pc:docMk/>
            <pc:sldMk cId="2217526697" sldId="279"/>
            <ac:cxnSpMk id="120" creationId="{00000000-0000-0000-0000-000000000000}"/>
          </ac:cxnSpMkLst>
        </pc:cxnChg>
        <pc:cxnChg chg="mod">
          <ac:chgData name="SALVI Apolline" userId="5d1c28ef-93c9-42ab-99d1-6e601ff5ad6c" providerId="ADAL" clId="{561E678A-7C27-4439-98C8-F37F0C688BAD}" dt="2025-01-07T10:53:35.067" v="275" actId="1076"/>
          <ac:cxnSpMkLst>
            <pc:docMk/>
            <pc:sldMk cId="2217526697" sldId="279"/>
            <ac:cxnSpMk id="146" creationId="{00000000-0000-0000-0000-000000000000}"/>
          </ac:cxnSpMkLst>
        </pc:cxnChg>
      </pc:sldChg>
      <pc:sldChg chg="addSp modSp mod">
        <pc:chgData name="SALVI Apolline" userId="5d1c28ef-93c9-42ab-99d1-6e601ff5ad6c" providerId="ADAL" clId="{561E678A-7C27-4439-98C8-F37F0C688BAD}" dt="2025-01-07T09:50:19.146" v="197" actId="1038"/>
        <pc:sldMkLst>
          <pc:docMk/>
          <pc:sldMk cId="2150322355" sldId="280"/>
        </pc:sldMkLst>
        <pc:spChg chg="add mod">
          <ac:chgData name="SALVI Apolline" userId="5d1c28ef-93c9-42ab-99d1-6e601ff5ad6c" providerId="ADAL" clId="{561E678A-7C27-4439-98C8-F37F0C688BAD}" dt="2025-01-07T09:42:53.463" v="113" actId="1076"/>
          <ac:spMkLst>
            <pc:docMk/>
            <pc:sldMk cId="2150322355" sldId="280"/>
            <ac:spMk id="4" creationId="{F05B28A6-9EBF-0EE9-A283-D0E3456B72C5}"/>
          </ac:spMkLst>
        </pc:spChg>
        <pc:spChg chg="mod">
          <ac:chgData name="SALVI Apolline" userId="5d1c28ef-93c9-42ab-99d1-6e601ff5ad6c" providerId="ADAL" clId="{561E678A-7C27-4439-98C8-F37F0C688BAD}" dt="2025-01-07T09:42:36.640" v="106" actId="20577"/>
          <ac:spMkLst>
            <pc:docMk/>
            <pc:sldMk cId="2150322355" sldId="280"/>
            <ac:spMk id="29" creationId="{00000000-0000-0000-0000-000000000000}"/>
          </ac:spMkLst>
        </pc:spChg>
        <pc:picChg chg="mod">
          <ac:chgData name="SALVI Apolline" userId="5d1c28ef-93c9-42ab-99d1-6e601ff5ad6c" providerId="ADAL" clId="{561E678A-7C27-4439-98C8-F37F0C688BAD}" dt="2025-01-07T09:50:19.146" v="197" actId="1038"/>
          <ac:picMkLst>
            <pc:docMk/>
            <pc:sldMk cId="2150322355" sldId="280"/>
            <ac:picMk id="9" creationId="{00000000-0000-0000-0000-000000000000}"/>
          </ac:picMkLst>
        </pc:picChg>
      </pc:sldChg>
    </pc:docChg>
  </pc:docChgLst>
  <pc:docChgLst>
    <pc:chgData name="BENGRAINE Anissa" userId="S::anissa.bengraine@laposte.fr::46bdc244-1ad2-4c20-970c-61c9e74c8417" providerId="AD" clId="Web-{8A6764F5-EC7F-4D40-E738-02B28A84E238}"/>
    <pc:docChg chg="modSld">
      <pc:chgData name="BENGRAINE Anissa" userId="S::anissa.bengraine@laposte.fr::46bdc244-1ad2-4c20-970c-61c9e74c8417" providerId="AD" clId="Web-{8A6764F5-EC7F-4D40-E738-02B28A84E238}" dt="2025-01-09T06:57:27.433" v="5" actId="20577"/>
      <pc:docMkLst>
        <pc:docMk/>
      </pc:docMkLst>
      <pc:sldChg chg="modSp">
        <pc:chgData name="BENGRAINE Anissa" userId="S::anissa.bengraine@laposte.fr::46bdc244-1ad2-4c20-970c-61c9e74c8417" providerId="AD" clId="Web-{8A6764F5-EC7F-4D40-E738-02B28A84E238}" dt="2025-01-09T06:57:27.433" v="5" actId="20577"/>
        <pc:sldMkLst>
          <pc:docMk/>
          <pc:sldMk cId="2217526697" sldId="279"/>
        </pc:sldMkLst>
        <pc:spChg chg="mod">
          <ac:chgData name="BENGRAINE Anissa" userId="S::anissa.bengraine@laposte.fr::46bdc244-1ad2-4c20-970c-61c9e74c8417" providerId="AD" clId="Web-{8A6764F5-EC7F-4D40-E738-02B28A84E238}" dt="2025-01-09T06:57:27.433" v="5" actId="20577"/>
          <ac:spMkLst>
            <pc:docMk/>
            <pc:sldMk cId="2217526697" sldId="279"/>
            <ac:spMk id="41" creationId="{26FAFF5A-A72A-04C2-F5A3-E827F61ECDC1}"/>
          </ac:spMkLst>
        </pc:spChg>
      </pc:sldChg>
    </pc:docChg>
  </pc:docChgLst>
  <pc:docChgLst>
    <pc:chgData name="COMPAIN Caroline" userId="S::caroline.compain@laposte.fr::f2c137ab-5511-44ee-b5a7-1ee15656ef69" providerId="AD" clId="Web-{C2965BF9-EC2B-48E7-9BEF-ADFADECE0554}"/>
    <pc:docChg chg="modSld">
      <pc:chgData name="COMPAIN Caroline" userId="S::caroline.compain@laposte.fr::f2c137ab-5511-44ee-b5a7-1ee15656ef69" providerId="AD" clId="Web-{C2965BF9-EC2B-48E7-9BEF-ADFADECE0554}" dt="2024-01-02T14:48:23.222" v="34"/>
      <pc:docMkLst>
        <pc:docMk/>
      </pc:docMkLst>
      <pc:sldChg chg="addSp delSp modSp">
        <pc:chgData name="COMPAIN Caroline" userId="S::caroline.compain@laposte.fr::f2c137ab-5511-44ee-b5a7-1ee15656ef69" providerId="AD" clId="Web-{C2965BF9-EC2B-48E7-9BEF-ADFADECE0554}" dt="2024-01-02T14:48:01.112" v="17" actId="20577"/>
        <pc:sldMkLst>
          <pc:docMk/>
          <pc:sldMk cId="471800489" sldId="274"/>
        </pc:sldMkLst>
      </pc:sldChg>
      <pc:sldChg chg="delSp modSp">
        <pc:chgData name="COMPAIN Caroline" userId="S::caroline.compain@laposte.fr::f2c137ab-5511-44ee-b5a7-1ee15656ef69" providerId="AD" clId="Web-{C2965BF9-EC2B-48E7-9BEF-ADFADECE0554}" dt="2024-01-02T14:48:23.222" v="34"/>
        <pc:sldMkLst>
          <pc:docMk/>
          <pc:sldMk cId="1186484009" sldId="275"/>
        </pc:sldMkLst>
      </pc:sldChg>
    </pc:docChg>
  </pc:docChgLst>
  <pc:docChgLst>
    <pc:chgData name="SALVI Apolline" userId="S::apolline.salvi@laposte.fr::5d1c28ef-93c9-42ab-99d1-6e601ff5ad6c" providerId="AD" clId="Web-{35E82B46-B384-7C6D-3017-4671FF968C30}"/>
    <pc:docChg chg="modSld">
      <pc:chgData name="SALVI Apolline" userId="S::apolline.salvi@laposte.fr::5d1c28ef-93c9-42ab-99d1-6e601ff5ad6c" providerId="AD" clId="Web-{35E82B46-B384-7C6D-3017-4671FF968C30}" dt="2020-08-18T13:28:55.593" v="39" actId="1076"/>
      <pc:docMkLst>
        <pc:docMk/>
      </pc:docMkLst>
      <pc:sldChg chg="modSp">
        <pc:chgData name="SALVI Apolline" userId="S::apolline.salvi@laposte.fr::5d1c28ef-93c9-42ab-99d1-6e601ff5ad6c" providerId="AD" clId="Web-{35E82B46-B384-7C6D-3017-4671FF968C30}" dt="2020-08-18T13:28:55.593" v="39" actId="1076"/>
        <pc:sldMkLst>
          <pc:docMk/>
          <pc:sldMk cId="3957646885" sldId="260"/>
        </pc:sldMkLst>
      </pc:sldChg>
    </pc:docChg>
  </pc:docChgLst>
  <pc:docChgLst>
    <pc:chgData name="SALVI Apolline" userId="S::apolline.salvi@laposte.fr::5d1c28ef-93c9-42ab-99d1-6e601ff5ad6c" providerId="AD" clId="Web-{2602999B-FDF8-44FB-24E7-CB2A46FC58F6}"/>
    <pc:docChg chg="modSld">
      <pc:chgData name="SALVI Apolline" userId="S::apolline.salvi@laposte.fr::5d1c28ef-93c9-42ab-99d1-6e601ff5ad6c" providerId="AD" clId="Web-{2602999B-FDF8-44FB-24E7-CB2A46FC58F6}" dt="2020-09-09T15:41:00.419" v="1"/>
      <pc:docMkLst>
        <pc:docMk/>
      </pc:docMkLst>
      <pc:sldChg chg="delSp">
        <pc:chgData name="SALVI Apolline" userId="S::apolline.salvi@laposte.fr::5d1c28ef-93c9-42ab-99d1-6e601ff5ad6c" providerId="AD" clId="Web-{2602999B-FDF8-44FB-24E7-CB2A46FC58F6}" dt="2020-09-09T15:41:00.419" v="1"/>
        <pc:sldMkLst>
          <pc:docMk/>
          <pc:sldMk cId="325463316" sldId="272"/>
        </pc:sldMkLst>
      </pc:sldChg>
    </pc:docChg>
  </pc:docChgLst>
  <pc:docChgLst>
    <pc:chgData name="BENGRAINE Anissa" userId="S::anissa.bengraine@laposte.fr::46bdc244-1ad2-4c20-970c-61c9e74c8417" providerId="AD" clId="Web-{61A060D7-5108-4F15-18B7-AFDD75025634}"/>
    <pc:docChg chg="addSld delSld modSld">
      <pc:chgData name="BENGRAINE Anissa" userId="S::anissa.bengraine@laposte.fr::46bdc244-1ad2-4c20-970c-61c9e74c8417" providerId="AD" clId="Web-{61A060D7-5108-4F15-18B7-AFDD75025634}" dt="2025-01-07T08:33:07.049" v="82" actId="1076"/>
      <pc:docMkLst>
        <pc:docMk/>
      </pc:docMkLst>
      <pc:sldChg chg="add del">
        <pc:chgData name="BENGRAINE Anissa" userId="S::anissa.bengraine@laposte.fr::46bdc244-1ad2-4c20-970c-61c9e74c8417" providerId="AD" clId="Web-{61A060D7-5108-4F15-18B7-AFDD75025634}" dt="2025-01-07T08:27:50.068" v="27"/>
        <pc:sldMkLst>
          <pc:docMk/>
          <pc:sldMk cId="3345367005" sldId="278"/>
        </pc:sldMkLst>
      </pc:sldChg>
      <pc:sldChg chg="addSp delSp modSp">
        <pc:chgData name="BENGRAINE Anissa" userId="S::anissa.bengraine@laposte.fr::46bdc244-1ad2-4c20-970c-61c9e74c8417" providerId="AD" clId="Web-{61A060D7-5108-4F15-18B7-AFDD75025634}" dt="2025-01-07T08:32:51.329" v="79" actId="1076"/>
        <pc:sldMkLst>
          <pc:docMk/>
          <pc:sldMk cId="2217526697" sldId="279"/>
        </pc:sldMkLst>
        <pc:spChg chg="del">
          <ac:chgData name="BENGRAINE Anissa" userId="S::anissa.bengraine@laposte.fr::46bdc244-1ad2-4c20-970c-61c9e74c8417" providerId="AD" clId="Web-{61A060D7-5108-4F15-18B7-AFDD75025634}" dt="2025-01-07T08:25:55.189" v="18"/>
          <ac:spMkLst>
            <pc:docMk/>
            <pc:sldMk cId="2217526697" sldId="279"/>
            <ac:spMk id="9" creationId="{54C79D19-9C95-A1A6-D935-594883D82339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89" v="17"/>
          <ac:spMkLst>
            <pc:docMk/>
            <pc:sldMk cId="2217526697" sldId="279"/>
            <ac:spMk id="10" creationId="{B44FF27C-F3E9-10CE-4483-9ABB082503F1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89" v="16"/>
          <ac:spMkLst>
            <pc:docMk/>
            <pc:sldMk cId="2217526697" sldId="279"/>
            <ac:spMk id="11" creationId="{806A96AC-85F6-C821-8339-8D59DB023592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89" v="15"/>
          <ac:spMkLst>
            <pc:docMk/>
            <pc:sldMk cId="2217526697" sldId="279"/>
            <ac:spMk id="12" creationId="{54BBBA4D-CFC8-39B8-377E-65DE57888D14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89" v="14"/>
          <ac:spMkLst>
            <pc:docMk/>
            <pc:sldMk cId="2217526697" sldId="279"/>
            <ac:spMk id="14" creationId="{A7FBBAB6-5E3F-E87C-14E0-62A1DE8648C6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89" v="13"/>
          <ac:spMkLst>
            <pc:docMk/>
            <pc:sldMk cId="2217526697" sldId="279"/>
            <ac:spMk id="15" creationId="{B5DD512F-18A8-E32E-611C-714E2AAEF7DB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89" v="12"/>
          <ac:spMkLst>
            <pc:docMk/>
            <pc:sldMk cId="2217526697" sldId="279"/>
            <ac:spMk id="16" creationId="{F09B77FE-825A-0475-F9E7-25A0CE93BFA4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89" v="11"/>
          <ac:spMkLst>
            <pc:docMk/>
            <pc:sldMk cId="2217526697" sldId="279"/>
            <ac:spMk id="17" creationId="{5D96D48B-9828-5594-A4ED-DC4F795E4885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89" v="10"/>
          <ac:spMkLst>
            <pc:docMk/>
            <pc:sldMk cId="2217526697" sldId="279"/>
            <ac:spMk id="18" creationId="{7308DCC0-07EB-DFD6-73ED-8BDF53464C23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5:58.002" v="19"/>
          <ac:spMkLst>
            <pc:docMk/>
            <pc:sldMk cId="2217526697" sldId="279"/>
            <ac:spMk id="19" creationId="{B44FF27C-F3E9-10CE-4483-9ABB082503F1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89" v="9"/>
          <ac:spMkLst>
            <pc:docMk/>
            <pc:sldMk cId="2217526697" sldId="279"/>
            <ac:spMk id="20" creationId="{2148B5A3-E7BE-E9E5-6D0A-3E7CDF971A0D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89" v="8"/>
          <ac:spMkLst>
            <pc:docMk/>
            <pc:sldMk cId="2217526697" sldId="279"/>
            <ac:spMk id="21" creationId="{C71593E1-308B-2DA9-9119-1EB2FA0E4D6F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5:58.002" v="19"/>
          <ac:spMkLst>
            <pc:docMk/>
            <pc:sldMk cId="2217526697" sldId="279"/>
            <ac:spMk id="22" creationId="{806A96AC-85F6-C821-8339-8D59DB023592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89" v="7"/>
          <ac:spMkLst>
            <pc:docMk/>
            <pc:sldMk cId="2217526697" sldId="279"/>
            <ac:spMk id="23" creationId="{25A98E83-75C9-AE43-C967-EEDF669CD775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73" v="6"/>
          <ac:spMkLst>
            <pc:docMk/>
            <pc:sldMk cId="2217526697" sldId="279"/>
            <ac:spMk id="24" creationId="{26FAFF5A-A72A-04C2-F5A3-E827F61ECDC1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73" v="5"/>
          <ac:spMkLst>
            <pc:docMk/>
            <pc:sldMk cId="2217526697" sldId="279"/>
            <ac:spMk id="26" creationId="{1106AE50-7B45-B346-23D1-69C6E08FBAE9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73" v="4"/>
          <ac:spMkLst>
            <pc:docMk/>
            <pc:sldMk cId="2217526697" sldId="279"/>
            <ac:spMk id="27" creationId="{57711CFE-48A4-89C1-1D26-2C0CBB7D766F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5:55.173" v="3"/>
          <ac:spMkLst>
            <pc:docMk/>
            <pc:sldMk cId="2217526697" sldId="279"/>
            <ac:spMk id="28" creationId="{A04C1ECC-97DC-08EE-1745-ED96AFA5E8A1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5:58.002" v="19"/>
          <ac:spMkLst>
            <pc:docMk/>
            <pc:sldMk cId="2217526697" sldId="279"/>
            <ac:spMk id="31" creationId="{54BBBA4D-CFC8-39B8-377E-65DE57888D14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5:58.002" v="19"/>
          <ac:spMkLst>
            <pc:docMk/>
            <pc:sldMk cId="2217526697" sldId="279"/>
            <ac:spMk id="33" creationId="{A7FBBAB6-5E3F-E87C-14E0-62A1DE8648C6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5:58.002" v="19"/>
          <ac:spMkLst>
            <pc:docMk/>
            <pc:sldMk cId="2217526697" sldId="279"/>
            <ac:spMk id="35" creationId="{F09B77FE-825A-0475-F9E7-25A0CE93BFA4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5:58.002" v="19"/>
          <ac:spMkLst>
            <pc:docMk/>
            <pc:sldMk cId="2217526697" sldId="279"/>
            <ac:spMk id="36" creationId="{5D96D48B-9828-5594-A4ED-DC4F795E4885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5:58.002" v="19"/>
          <ac:spMkLst>
            <pc:docMk/>
            <pc:sldMk cId="2217526697" sldId="279"/>
            <ac:spMk id="37" creationId="{7308DCC0-07EB-DFD6-73ED-8BDF53464C23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5:58.002" v="19"/>
          <ac:spMkLst>
            <pc:docMk/>
            <pc:sldMk cId="2217526697" sldId="279"/>
            <ac:spMk id="38" creationId="{2148B5A3-E7BE-E9E5-6D0A-3E7CDF971A0D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5:58.002" v="19"/>
          <ac:spMkLst>
            <pc:docMk/>
            <pc:sldMk cId="2217526697" sldId="279"/>
            <ac:spMk id="41" creationId="{26FAFF5A-A72A-04C2-F5A3-E827F61ECDC1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5:58.002" v="19"/>
          <ac:spMkLst>
            <pc:docMk/>
            <pc:sldMk cId="2217526697" sldId="279"/>
            <ac:spMk id="43" creationId="{9BED3BE4-E6C2-B3B0-D9C3-4DCE3722D89B}"/>
          </ac:spMkLst>
        </pc:spChg>
        <pc:spChg chg="add mod">
          <ac:chgData name="BENGRAINE Anissa" userId="S::anissa.bengraine@laposte.fr::46bdc244-1ad2-4c20-970c-61c9e74c8417" providerId="AD" clId="Web-{61A060D7-5108-4F15-18B7-AFDD75025634}" dt="2025-01-07T08:32:51.329" v="79" actId="1076"/>
          <ac:spMkLst>
            <pc:docMk/>
            <pc:sldMk cId="2217526697" sldId="279"/>
            <ac:spMk id="46" creationId="{8A7016C9-70C2-195F-9DAE-E0B579305045}"/>
          </ac:spMkLst>
        </pc:spChg>
        <pc:picChg chg="del">
          <ac:chgData name="BENGRAINE Anissa" userId="S::anissa.bengraine@laposte.fr::46bdc244-1ad2-4c20-970c-61c9e74c8417" providerId="AD" clId="Web-{61A060D7-5108-4F15-18B7-AFDD75025634}" dt="2025-01-07T08:25:55.173" v="2"/>
          <ac:picMkLst>
            <pc:docMk/>
            <pc:sldMk cId="2217526697" sldId="279"/>
            <ac:picMk id="29" creationId="{8222A9D4-3640-8E6F-FCB9-1B36AD50EBE6}"/>
          </ac:picMkLst>
        </pc:picChg>
        <pc:picChg chg="del">
          <ac:chgData name="BENGRAINE Anissa" userId="S::anissa.bengraine@laposte.fr::46bdc244-1ad2-4c20-970c-61c9e74c8417" providerId="AD" clId="Web-{61A060D7-5108-4F15-18B7-AFDD75025634}" dt="2025-01-07T08:25:55.173" v="1"/>
          <ac:picMkLst>
            <pc:docMk/>
            <pc:sldMk cId="2217526697" sldId="279"/>
            <ac:picMk id="30" creationId="{FB122B57-C036-092F-5445-735CFC90FE84}"/>
          </ac:picMkLst>
        </pc:picChg>
        <pc:picChg chg="del">
          <ac:chgData name="BENGRAINE Anissa" userId="S::anissa.bengraine@laposte.fr::46bdc244-1ad2-4c20-970c-61c9e74c8417" providerId="AD" clId="Web-{61A060D7-5108-4F15-18B7-AFDD75025634}" dt="2025-01-07T08:25:55.173" v="0"/>
          <ac:picMkLst>
            <pc:docMk/>
            <pc:sldMk cId="2217526697" sldId="279"/>
            <ac:picMk id="32" creationId="{3A27EFEC-45C6-39ED-D157-A429EC7D7D26}"/>
          </ac:picMkLst>
        </pc:picChg>
      </pc:sldChg>
      <pc:sldChg chg="addSp modSp">
        <pc:chgData name="BENGRAINE Anissa" userId="S::anissa.bengraine@laposte.fr::46bdc244-1ad2-4c20-970c-61c9e74c8417" providerId="AD" clId="Web-{61A060D7-5108-4F15-18B7-AFDD75025634}" dt="2025-01-07T08:33:07.049" v="82" actId="1076"/>
        <pc:sldMkLst>
          <pc:docMk/>
          <pc:sldMk cId="2150322355" sldId="280"/>
        </pc:sldMkLst>
        <pc:spChg chg="add mod">
          <ac:chgData name="BENGRAINE Anissa" userId="S::anissa.bengraine@laposte.fr::46bdc244-1ad2-4c20-970c-61c9e74c8417" providerId="AD" clId="Web-{61A060D7-5108-4F15-18B7-AFDD75025634}" dt="2025-01-07T08:33:07.049" v="82" actId="1076"/>
          <ac:spMkLst>
            <pc:docMk/>
            <pc:sldMk cId="2150322355" sldId="280"/>
            <ac:spMk id="6" creationId="{DDC77665-6C47-8AED-042E-4B719EB78B86}"/>
          </ac:spMkLst>
        </pc:spChg>
      </pc:sldChg>
      <pc:sldChg chg="addSp delSp modSp add">
        <pc:chgData name="BENGRAINE Anissa" userId="S::anissa.bengraine@laposte.fr::46bdc244-1ad2-4c20-970c-61c9e74c8417" providerId="AD" clId="Web-{61A060D7-5108-4F15-18B7-AFDD75025634}" dt="2025-01-07T08:32:41.423" v="77" actId="1076"/>
        <pc:sldMkLst>
          <pc:docMk/>
          <pc:sldMk cId="1020378343" sldId="281"/>
        </pc:sldMkLst>
        <pc:spChg chg="add mod">
          <ac:chgData name="BENGRAINE Anissa" userId="S::anissa.bengraine@laposte.fr::46bdc244-1ad2-4c20-970c-61c9e74c8417" providerId="AD" clId="Web-{61A060D7-5108-4F15-18B7-AFDD75025634}" dt="2025-01-07T08:32:41.423" v="77" actId="1076"/>
          <ac:spMkLst>
            <pc:docMk/>
            <pc:sldMk cId="1020378343" sldId="281"/>
            <ac:spMk id="7" creationId="{808A43AE-C9C2-0664-7977-07BF4859135C}"/>
          </ac:spMkLst>
        </pc:spChg>
        <pc:picChg chg="add del mod modCrop">
          <ac:chgData name="BENGRAINE Anissa" userId="S::anissa.bengraine@laposte.fr::46bdc244-1ad2-4c20-970c-61c9e74c8417" providerId="AD" clId="Web-{61A060D7-5108-4F15-18B7-AFDD75025634}" dt="2025-01-07T08:29:37.244" v="40"/>
          <ac:picMkLst>
            <pc:docMk/>
            <pc:sldMk cId="1020378343" sldId="281"/>
            <ac:picMk id="3" creationId="{EF7C6882-3EFF-161B-BA49-FD88FDC3D283}"/>
          </ac:picMkLst>
        </pc:picChg>
        <pc:picChg chg="add del mod">
          <ac:chgData name="BENGRAINE Anissa" userId="S::anissa.bengraine@laposte.fr::46bdc244-1ad2-4c20-970c-61c9e74c8417" providerId="AD" clId="Web-{61A060D7-5108-4F15-18B7-AFDD75025634}" dt="2025-01-07T08:29:46.088" v="43"/>
          <ac:picMkLst>
            <pc:docMk/>
            <pc:sldMk cId="1020378343" sldId="281"/>
            <ac:picMk id="5" creationId="{938CC8B0-F613-6A58-A2A9-2FEB3954B01A}"/>
          </ac:picMkLst>
        </pc:picChg>
      </pc:sldChg>
      <pc:sldChg chg="addSp delSp new del">
        <pc:chgData name="BENGRAINE Anissa" userId="S::anissa.bengraine@laposte.fr::46bdc244-1ad2-4c20-970c-61c9e74c8417" providerId="AD" clId="Web-{61A060D7-5108-4F15-18B7-AFDD75025634}" dt="2025-01-07T08:28:34.382" v="32"/>
        <pc:sldMkLst>
          <pc:docMk/>
          <pc:sldMk cId="3516721651" sldId="282"/>
        </pc:sldMkLst>
        <pc:spChg chg="del">
          <ac:chgData name="BENGRAINE Anissa" userId="S::anissa.bengraine@laposte.fr::46bdc244-1ad2-4c20-970c-61c9e74c8417" providerId="AD" clId="Web-{61A060D7-5108-4F15-18B7-AFDD75025634}" dt="2025-01-07T08:28:26.054" v="30"/>
          <ac:spMkLst>
            <pc:docMk/>
            <pc:sldMk cId="3516721651" sldId="282"/>
            <ac:spMk id="2" creationId="{0E479D1F-7449-3A20-3C79-84DA38EEA78E}"/>
          </ac:spMkLst>
        </pc:spChg>
        <pc:spChg chg="del">
          <ac:chgData name="BENGRAINE Anissa" userId="S::anissa.bengraine@laposte.fr::46bdc244-1ad2-4c20-970c-61c9e74c8417" providerId="AD" clId="Web-{61A060D7-5108-4F15-18B7-AFDD75025634}" dt="2025-01-07T08:28:26.054" v="29"/>
          <ac:spMkLst>
            <pc:docMk/>
            <pc:sldMk cId="3516721651" sldId="282"/>
            <ac:spMk id="3" creationId="{E734F8E9-4760-19E0-5F8D-E23F590941C5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8:27.945" v="31"/>
          <ac:spMkLst>
            <pc:docMk/>
            <pc:sldMk cId="3516721651" sldId="282"/>
            <ac:spMk id="4" creationId="{AD583595-C2F1-6C3F-8F12-9339F54C36EF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8:27.945" v="31"/>
          <ac:spMkLst>
            <pc:docMk/>
            <pc:sldMk cId="3516721651" sldId="282"/>
            <ac:spMk id="5" creationId="{B87966B0-EC75-FC69-C66B-8A4931354279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8:27.945" v="31"/>
          <ac:spMkLst>
            <pc:docMk/>
            <pc:sldMk cId="3516721651" sldId="282"/>
            <ac:spMk id="6" creationId="{FE119B95-2EC1-5B6B-C68D-1213844CFA84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8:27.945" v="31"/>
          <ac:spMkLst>
            <pc:docMk/>
            <pc:sldMk cId="3516721651" sldId="282"/>
            <ac:spMk id="9" creationId="{AB32160A-C567-6B85-83BC-5BE5EE659E62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8:27.945" v="31"/>
          <ac:spMkLst>
            <pc:docMk/>
            <pc:sldMk cId="3516721651" sldId="282"/>
            <ac:spMk id="10" creationId="{EFE40574-6D2A-1F7F-6290-B33CA742CA1D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8:27.945" v="31"/>
          <ac:spMkLst>
            <pc:docMk/>
            <pc:sldMk cId="3516721651" sldId="282"/>
            <ac:spMk id="11" creationId="{9934D588-4708-8610-528B-852E3AD934E8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8:27.945" v="31"/>
          <ac:spMkLst>
            <pc:docMk/>
            <pc:sldMk cId="3516721651" sldId="282"/>
            <ac:spMk id="12" creationId="{F55ACB52-7897-30F9-681E-33F963DFEEA2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8:27.945" v="31"/>
          <ac:spMkLst>
            <pc:docMk/>
            <pc:sldMk cId="3516721651" sldId="282"/>
            <ac:spMk id="14" creationId="{AF6DE65C-8ECC-DA0F-5B58-5DF50CB188E6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8:27.945" v="31"/>
          <ac:spMkLst>
            <pc:docMk/>
            <pc:sldMk cId="3516721651" sldId="282"/>
            <ac:spMk id="16" creationId="{8B4442A3-9708-8D7C-CEB8-EF2B2D94B569}"/>
          </ac:spMkLst>
        </pc:spChg>
        <pc:spChg chg="add">
          <ac:chgData name="BENGRAINE Anissa" userId="S::anissa.bengraine@laposte.fr::46bdc244-1ad2-4c20-970c-61c9e74c8417" providerId="AD" clId="Web-{61A060D7-5108-4F15-18B7-AFDD75025634}" dt="2025-01-07T08:28:27.945" v="31"/>
          <ac:spMkLst>
            <pc:docMk/>
            <pc:sldMk cId="3516721651" sldId="282"/>
            <ac:spMk id="18" creationId="{44D18913-569B-0B1B-BA28-C3EBA8C70048}"/>
          </ac:spMkLst>
        </pc:spChg>
      </pc:sldChg>
    </pc:docChg>
  </pc:docChgLst>
  <pc:docChgLst>
    <pc:chgData name="BENGRAINE Anissa" userId="S::anissa.bengraine@laposte.fr::46bdc244-1ad2-4c20-970c-61c9e74c8417" providerId="AD" clId="Web-{C1689881-1FCF-5FD9-9627-FB7E6A33E759}"/>
    <pc:docChg chg="modSld">
      <pc:chgData name="BENGRAINE Anissa" userId="S::anissa.bengraine@laposte.fr::46bdc244-1ad2-4c20-970c-61c9e74c8417" providerId="AD" clId="Web-{C1689881-1FCF-5FD9-9627-FB7E6A33E759}" dt="2025-01-06T13:24:40.316" v="1" actId="1076"/>
      <pc:docMkLst>
        <pc:docMk/>
      </pc:docMkLst>
      <pc:sldChg chg="modSp">
        <pc:chgData name="BENGRAINE Anissa" userId="S::anissa.bengraine@laposte.fr::46bdc244-1ad2-4c20-970c-61c9e74c8417" providerId="AD" clId="Web-{C1689881-1FCF-5FD9-9627-FB7E6A33E759}" dt="2025-01-06T13:24:40.316" v="1" actId="1076"/>
        <pc:sldMkLst>
          <pc:docMk/>
          <pc:sldMk cId="2217526697" sldId="279"/>
        </pc:sldMkLst>
        <pc:picChg chg="mod">
          <ac:chgData name="BENGRAINE Anissa" userId="S::anissa.bengraine@laposte.fr::46bdc244-1ad2-4c20-970c-61c9e74c8417" providerId="AD" clId="Web-{C1689881-1FCF-5FD9-9627-FB7E6A33E759}" dt="2025-01-06T13:24:40.316" v="1" actId="1076"/>
          <ac:picMkLst>
            <pc:docMk/>
            <pc:sldMk cId="2217526697" sldId="279"/>
            <ac:picMk id="32" creationId="{3A27EFEC-45C6-39ED-D157-A429EC7D7D26}"/>
          </ac:picMkLst>
        </pc:picChg>
      </pc:sldChg>
      <pc:sldChg chg="modSp">
        <pc:chgData name="BENGRAINE Anissa" userId="S::anissa.bengraine@laposte.fr::46bdc244-1ad2-4c20-970c-61c9e74c8417" providerId="AD" clId="Web-{C1689881-1FCF-5FD9-9627-FB7E6A33E759}" dt="2025-01-06T13:24:31.925" v="0" actId="1076"/>
        <pc:sldMkLst>
          <pc:docMk/>
          <pc:sldMk cId="2150322355" sldId="280"/>
        </pc:sldMkLst>
        <pc:picChg chg="mod">
          <ac:chgData name="BENGRAINE Anissa" userId="S::anissa.bengraine@laposte.fr::46bdc244-1ad2-4c20-970c-61c9e74c8417" providerId="AD" clId="Web-{C1689881-1FCF-5FD9-9627-FB7E6A33E759}" dt="2025-01-06T13:24:31.925" v="0" actId="1076"/>
          <ac:picMkLst>
            <pc:docMk/>
            <pc:sldMk cId="2150322355" sldId="280"/>
            <ac:picMk id="9" creationId="{00000000-0000-0000-0000-000000000000}"/>
          </ac:picMkLst>
        </pc:picChg>
      </pc:sldChg>
    </pc:docChg>
  </pc:docChgLst>
  <pc:docChgLst>
    <pc:chgData name="SALVI Apolline" userId="S::apolline.salvi@laposte.fr::5d1c28ef-93c9-42ab-99d1-6e601ff5ad6c" providerId="AD" clId="Web-{DBFE4172-886C-4C91-B5DE-7859ACE69C69}"/>
    <pc:docChg chg="modSld">
      <pc:chgData name="SALVI Apolline" userId="S::apolline.salvi@laposte.fr::5d1c28ef-93c9-42ab-99d1-6e601ff5ad6c" providerId="AD" clId="Web-{DBFE4172-886C-4C91-B5DE-7859ACE69C69}" dt="2020-09-23T09:07:20.349" v="5" actId="20577"/>
      <pc:docMkLst>
        <pc:docMk/>
      </pc:docMkLst>
      <pc:sldChg chg="modSp">
        <pc:chgData name="SALVI Apolline" userId="S::apolline.salvi@laposte.fr::5d1c28ef-93c9-42ab-99d1-6e601ff5ad6c" providerId="AD" clId="Web-{DBFE4172-886C-4C91-B5DE-7859ACE69C69}" dt="2020-09-23T09:07:20.334" v="4" actId="20577"/>
        <pc:sldMkLst>
          <pc:docMk/>
          <pc:sldMk cId="4236933709" sldId="271"/>
        </pc:sldMkLst>
      </pc:sldChg>
    </pc:docChg>
  </pc:docChgLst>
  <pc:docChgLst>
    <pc:chgData name="SALVI Apolline" userId="S::apolline.salvi@laposte.fr::5d1c28ef-93c9-42ab-99d1-6e601ff5ad6c" providerId="AD" clId="Web-{5DB378E4-5A60-AB21-096B-2F7B4F1A1451}"/>
    <pc:docChg chg="modSld">
      <pc:chgData name="SALVI Apolline" userId="S::apolline.salvi@laposte.fr::5d1c28ef-93c9-42ab-99d1-6e601ff5ad6c" providerId="AD" clId="Web-{5DB378E4-5A60-AB21-096B-2F7B4F1A1451}" dt="2020-07-07T11:30:31.804" v="70" actId="20577"/>
      <pc:docMkLst>
        <pc:docMk/>
      </pc:docMkLst>
      <pc:sldChg chg="modSp">
        <pc:chgData name="SALVI Apolline" userId="S::apolline.salvi@laposte.fr::5d1c28ef-93c9-42ab-99d1-6e601ff5ad6c" providerId="AD" clId="Web-{5DB378E4-5A60-AB21-096B-2F7B4F1A1451}" dt="2020-07-07T11:30:31.461" v="68" actId="20577"/>
        <pc:sldMkLst>
          <pc:docMk/>
          <pc:sldMk cId="195497443" sldId="268"/>
        </pc:sldMkLst>
      </pc:sldChg>
    </pc:docChg>
  </pc:docChgLst>
  <pc:docChgLst>
    <pc:chgData name="SALVI Apolline" userId="S::apolline.salvi@laposte.fr::5d1c28ef-93c9-42ab-99d1-6e601ff5ad6c" providerId="AD" clId="Web-{1AEEEBA4-1FA3-60FD-51B1-BAFA02460255}"/>
    <pc:docChg chg="modSld">
      <pc:chgData name="SALVI Apolline" userId="S::apolline.salvi@laposte.fr::5d1c28ef-93c9-42ab-99d1-6e601ff5ad6c" providerId="AD" clId="Web-{1AEEEBA4-1FA3-60FD-51B1-BAFA02460255}" dt="2020-08-31T10:04:48.736" v="100" actId="1076"/>
      <pc:docMkLst>
        <pc:docMk/>
      </pc:docMkLst>
      <pc:sldChg chg="modSp">
        <pc:chgData name="SALVI Apolline" userId="S::apolline.salvi@laposte.fr::5d1c28ef-93c9-42ab-99d1-6e601ff5ad6c" providerId="AD" clId="Web-{1AEEEBA4-1FA3-60FD-51B1-BAFA02460255}" dt="2020-08-31T10:04:48.736" v="100" actId="1076"/>
        <pc:sldMkLst>
          <pc:docMk/>
          <pc:sldMk cId="4236933709" sldId="271"/>
        </pc:sldMkLst>
      </pc:sldChg>
    </pc:docChg>
  </pc:docChgLst>
  <pc:docChgLst>
    <pc:chgData name="LUTZ Christophe" userId="S::christophe.lutz@laposte.fr::7534f596-b4e4-422a-8f60-ba8917918ad1" providerId="AD" clId="Web-{3C073082-8D6A-48F7-936B-9CD264B8F359}"/>
    <pc:docChg chg="modSld">
      <pc:chgData name="LUTZ Christophe" userId="S::christophe.lutz@laposte.fr::7534f596-b4e4-422a-8f60-ba8917918ad1" providerId="AD" clId="Web-{3C073082-8D6A-48F7-936B-9CD264B8F359}" dt="2020-10-08T10:08:55.827" v="46" actId="20577"/>
      <pc:docMkLst>
        <pc:docMk/>
      </pc:docMkLst>
      <pc:sldChg chg="modSp">
        <pc:chgData name="LUTZ Christophe" userId="S::christophe.lutz@laposte.fr::7534f596-b4e4-422a-8f60-ba8917918ad1" providerId="AD" clId="Web-{3C073082-8D6A-48F7-936B-9CD264B8F359}" dt="2020-10-08T10:08:52.312" v="44" actId="20577"/>
        <pc:sldMkLst>
          <pc:docMk/>
          <pc:sldMk cId="325463316" sldId="272"/>
        </pc:sldMkLst>
      </pc:sldChg>
    </pc:docChg>
  </pc:docChgLst>
  <pc:docChgLst>
    <pc:chgData name="SALVI Apolline" userId="S::apolline.salvi@laposte.fr::5d1c28ef-93c9-42ab-99d1-6e601ff5ad6c" providerId="AD" clId="Web-{18309795-1578-4630-75BE-A29E086DB4C0}"/>
    <pc:docChg chg="modSld">
      <pc:chgData name="SALVI Apolline" userId="S::apolline.salvi@laposte.fr::5d1c28ef-93c9-42ab-99d1-6e601ff5ad6c" providerId="AD" clId="Web-{18309795-1578-4630-75BE-A29E086DB4C0}" dt="2020-09-10T10:14:19.947" v="1" actId="20577"/>
      <pc:docMkLst>
        <pc:docMk/>
      </pc:docMkLst>
      <pc:sldChg chg="modSp">
        <pc:chgData name="SALVI Apolline" userId="S::apolline.salvi@laposte.fr::5d1c28ef-93c9-42ab-99d1-6e601ff5ad6c" providerId="AD" clId="Web-{18309795-1578-4630-75BE-A29E086DB4C0}" dt="2020-09-10T10:14:19.947" v="0" actId="20577"/>
        <pc:sldMkLst>
          <pc:docMk/>
          <pc:sldMk cId="325463316" sldId="272"/>
        </pc:sldMkLst>
      </pc:sldChg>
    </pc:docChg>
  </pc:docChgLst>
  <pc:docChgLst>
    <pc:chgData name="DURUPT Stephanie" userId="S::stephanie.durupt@laposte.fr::5e37ca7d-dce3-4d55-9fd9-bd2febac64df" providerId="AD" clId="Web-{69505966-C61B-48C2-95B8-012B022809E8}"/>
    <pc:docChg chg="modSld">
      <pc:chgData name="DURUPT Stephanie" userId="S::stephanie.durupt@laposte.fr::5e37ca7d-dce3-4d55-9fd9-bd2febac64df" providerId="AD" clId="Web-{69505966-C61B-48C2-95B8-012B022809E8}" dt="2020-09-29T08:11:36.855" v="1" actId="1076"/>
      <pc:docMkLst>
        <pc:docMk/>
      </pc:docMkLst>
      <pc:sldChg chg="modSp">
        <pc:chgData name="DURUPT Stephanie" userId="S::stephanie.durupt@laposte.fr::5e37ca7d-dce3-4d55-9fd9-bd2febac64df" providerId="AD" clId="Web-{69505966-C61B-48C2-95B8-012B022809E8}" dt="2020-09-29T08:11:36.855" v="1" actId="1076"/>
        <pc:sldMkLst>
          <pc:docMk/>
          <pc:sldMk cId="4236933709" sldId="271"/>
        </pc:sldMkLst>
      </pc:sldChg>
    </pc:docChg>
  </pc:docChgLst>
  <pc:docChgLst>
    <pc:chgData name="SALVI Apolline" userId="S::apolline.salvi@laposte.fr::5d1c28ef-93c9-42ab-99d1-6e601ff5ad6c" providerId="AD" clId="Web-{CC8A69B0-94C9-408E-3C85-2AD3D351E593}"/>
    <pc:docChg chg="modSld">
      <pc:chgData name="SALVI Apolline" userId="S::apolline.salvi@laposte.fr::5d1c28ef-93c9-42ab-99d1-6e601ff5ad6c" providerId="AD" clId="Web-{CC8A69B0-94C9-408E-3C85-2AD3D351E593}" dt="2020-09-09T11:46:56.476" v="3" actId="20577"/>
      <pc:docMkLst>
        <pc:docMk/>
      </pc:docMkLst>
      <pc:sldChg chg="modSp">
        <pc:chgData name="SALVI Apolline" userId="S::apolline.salvi@laposte.fr::5d1c28ef-93c9-42ab-99d1-6e601ff5ad6c" providerId="AD" clId="Web-{CC8A69B0-94C9-408E-3C85-2AD3D351E593}" dt="2020-09-09T11:46:56.476" v="2" actId="20577"/>
        <pc:sldMkLst>
          <pc:docMk/>
          <pc:sldMk cId="3957646885" sldId="260"/>
        </pc:sldMkLst>
      </pc:sldChg>
    </pc:docChg>
  </pc:docChgLst>
  <pc:docChgLst>
    <pc:chgData clId="Web-{BB5B334C-179E-4C3F-ADCA-800F5A4F2C4F}"/>
    <pc:docChg chg="modSld">
      <pc:chgData name="" userId="" providerId="" clId="Web-{BB5B334C-179E-4C3F-ADCA-800F5A4F2C4F}" dt="2024-01-05T10:31:22.911" v="0" actId="20577"/>
      <pc:docMkLst>
        <pc:docMk/>
      </pc:docMkLst>
      <pc:sldChg chg="modSp">
        <pc:chgData name="" userId="" providerId="" clId="Web-{BB5B334C-179E-4C3F-ADCA-800F5A4F2C4F}" dt="2024-01-05T10:31:22.911" v="0" actId="20577"/>
        <pc:sldMkLst>
          <pc:docMk/>
          <pc:sldMk cId="2217526697" sldId="279"/>
        </pc:sldMkLst>
      </pc:sldChg>
    </pc:docChg>
  </pc:docChgLst>
  <pc:docChgLst>
    <pc:chgData name="SALVI Apolline" userId="S::apolline.salvi@laposte.fr::5d1c28ef-93c9-42ab-99d1-6e601ff5ad6c" providerId="AD" clId="Web-{0899840D-0C8D-4F6F-7D94-3A112F12AC90}"/>
    <pc:docChg chg="modSld">
      <pc:chgData name="SALVI Apolline" userId="S::apolline.salvi@laposte.fr::5d1c28ef-93c9-42ab-99d1-6e601ff5ad6c" providerId="AD" clId="Web-{0899840D-0C8D-4F6F-7D94-3A112F12AC90}" dt="2020-09-10T10:18:33.079" v="4" actId="1076"/>
      <pc:docMkLst>
        <pc:docMk/>
      </pc:docMkLst>
      <pc:sldChg chg="modSp">
        <pc:chgData name="SALVI Apolline" userId="S::apolline.salvi@laposte.fr::5d1c28ef-93c9-42ab-99d1-6e601ff5ad6c" providerId="AD" clId="Web-{0899840D-0C8D-4F6F-7D94-3A112F12AC90}" dt="2020-09-10T10:18:20.017" v="2" actId="1076"/>
        <pc:sldMkLst>
          <pc:docMk/>
          <pc:sldMk cId="4236933709" sldId="271"/>
        </pc:sldMkLst>
      </pc:sldChg>
      <pc:sldChg chg="modSp">
        <pc:chgData name="SALVI Apolline" userId="S::apolline.salvi@laposte.fr::5d1c28ef-93c9-42ab-99d1-6e601ff5ad6c" providerId="AD" clId="Web-{0899840D-0C8D-4F6F-7D94-3A112F12AC90}" dt="2020-09-10T10:18:33.079" v="4" actId="1076"/>
        <pc:sldMkLst>
          <pc:docMk/>
          <pc:sldMk cId="325463316" sldId="272"/>
        </pc:sldMkLst>
      </pc:sldChg>
    </pc:docChg>
  </pc:docChgLst>
  <pc:docChgLst>
    <pc:chgData name="COMPAIN Caroline" userId="S::caroline.compain@laposte.fr::f2c137ab-5511-44ee-b5a7-1ee15656ef69" providerId="AD" clId="Web-{29A27725-6D60-492E-ABA3-266A63A02BD1}"/>
    <pc:docChg chg="modSld">
      <pc:chgData name="COMPAIN Caroline" userId="S::caroline.compain@laposte.fr::f2c137ab-5511-44ee-b5a7-1ee15656ef69" providerId="AD" clId="Web-{29A27725-6D60-492E-ABA3-266A63A02BD1}" dt="2022-12-23T08:41:17.905" v="7" actId="20577"/>
      <pc:docMkLst>
        <pc:docMk/>
      </pc:docMkLst>
      <pc:sldChg chg="modSp">
        <pc:chgData name="COMPAIN Caroline" userId="S::caroline.compain@laposte.fr::f2c137ab-5511-44ee-b5a7-1ee15656ef69" providerId="AD" clId="Web-{29A27725-6D60-492E-ABA3-266A63A02BD1}" dt="2022-12-23T08:41:17.905" v="7" actId="20577"/>
        <pc:sldMkLst>
          <pc:docMk/>
          <pc:sldMk cId="1186484009" sldId="275"/>
        </pc:sldMkLst>
      </pc:sldChg>
    </pc:docChg>
  </pc:docChgLst>
  <pc:docChgLst>
    <pc:chgData name="SALVI Apolline" userId="S::apolline.salvi@laposte.fr::5d1c28ef-93c9-42ab-99d1-6e601ff5ad6c" providerId="AD" clId="Web-{2843E9D4-F83D-463F-8D5D-914FAD82608B}"/>
    <pc:docChg chg="modSld">
      <pc:chgData name="SALVI Apolline" userId="S::apolline.salvi@laposte.fr::5d1c28ef-93c9-42ab-99d1-6e601ff5ad6c" providerId="AD" clId="Web-{2843E9D4-F83D-463F-8D5D-914FAD82608B}" dt="2020-03-02T16:42:52.406" v="6" actId="20577"/>
      <pc:docMkLst>
        <pc:docMk/>
      </pc:docMkLst>
      <pc:sldChg chg="modSp">
        <pc:chgData name="SALVI Apolline" userId="S::apolline.salvi@laposte.fr::5d1c28ef-93c9-42ab-99d1-6e601ff5ad6c" providerId="AD" clId="Web-{2843E9D4-F83D-463F-8D5D-914FAD82608B}" dt="2020-03-02T16:42:52.406" v="5" actId="20577"/>
        <pc:sldMkLst>
          <pc:docMk/>
          <pc:sldMk cId="188956149" sldId="265"/>
        </pc:sldMkLst>
      </pc:sldChg>
    </pc:docChg>
  </pc:docChgLst>
  <pc:docChgLst>
    <pc:chgData name="SALVI Apolline" userId="5d1c28ef-93c9-42ab-99d1-6e601ff5ad6c" providerId="ADAL" clId="{643BBB8A-5D3A-4EB9-878C-1241BD2C6551}"/>
    <pc:docChg chg="addSld delSld modSld">
      <pc:chgData name="SALVI Apolline" userId="5d1c28ef-93c9-42ab-99d1-6e601ff5ad6c" providerId="ADAL" clId="{643BBB8A-5D3A-4EB9-878C-1241BD2C6551}" dt="2024-01-04T17:27:09.384" v="42" actId="20577"/>
      <pc:docMkLst>
        <pc:docMk/>
      </pc:docMkLst>
      <pc:sldChg chg="modSp mod">
        <pc:chgData name="SALVI Apolline" userId="5d1c28ef-93c9-42ab-99d1-6e601ff5ad6c" providerId="ADAL" clId="{643BBB8A-5D3A-4EB9-878C-1241BD2C6551}" dt="2024-01-04T17:14:14.181" v="34" actId="1037"/>
        <pc:sldMkLst>
          <pc:docMk/>
          <pc:sldMk cId="471800489" sldId="274"/>
        </pc:sldMkLst>
      </pc:sldChg>
      <pc:sldChg chg="del">
        <pc:chgData name="SALVI Apolline" userId="5d1c28ef-93c9-42ab-99d1-6e601ff5ad6c" providerId="ADAL" clId="{643BBB8A-5D3A-4EB9-878C-1241BD2C6551}" dt="2024-01-04T17:19:12.888" v="36" actId="47"/>
        <pc:sldMkLst>
          <pc:docMk/>
          <pc:sldMk cId="1186484009" sldId="275"/>
        </pc:sldMkLst>
      </pc:sldChg>
      <pc:sldChg chg="modSp add mod">
        <pc:chgData name="SALVI Apolline" userId="5d1c28ef-93c9-42ab-99d1-6e601ff5ad6c" providerId="ADAL" clId="{643BBB8A-5D3A-4EB9-878C-1241BD2C6551}" dt="2024-01-04T17:27:09.384" v="42" actId="20577"/>
        <pc:sldMkLst>
          <pc:docMk/>
          <pc:sldMk cId="2217526697" sldId="279"/>
        </pc:sldMkLst>
      </pc:sldChg>
    </pc:docChg>
  </pc:docChgLst>
  <pc:docChgLst>
    <pc:chgData name="SALVI Apolline" userId="S::apolline.salvi@laposte.fr::5d1c28ef-93c9-42ab-99d1-6e601ff5ad6c" providerId="AD" clId="Web-{BB5B334C-179E-4C3F-ADCA-800F5A4F2C4F}"/>
    <pc:docChg chg="modSld">
      <pc:chgData name="SALVI Apolline" userId="S::apolline.salvi@laposte.fr::5d1c28ef-93c9-42ab-99d1-6e601ff5ad6c" providerId="AD" clId="Web-{BB5B334C-179E-4C3F-ADCA-800F5A4F2C4F}" dt="2024-01-05T10:32:08.163" v="13" actId="20577"/>
      <pc:docMkLst>
        <pc:docMk/>
      </pc:docMkLst>
      <pc:sldChg chg="modSp">
        <pc:chgData name="SALVI Apolline" userId="S::apolline.salvi@laposte.fr::5d1c28ef-93c9-42ab-99d1-6e601ff5ad6c" providerId="AD" clId="Web-{BB5B334C-179E-4C3F-ADCA-800F5A4F2C4F}" dt="2024-01-05T10:32:08.163" v="13" actId="20577"/>
        <pc:sldMkLst>
          <pc:docMk/>
          <pc:sldMk cId="3345367005" sldId="278"/>
        </pc:sldMkLst>
      </pc:sldChg>
      <pc:sldChg chg="modSp">
        <pc:chgData name="SALVI Apolline" userId="S::apolline.salvi@laposte.fr::5d1c28ef-93c9-42ab-99d1-6e601ff5ad6c" providerId="AD" clId="Web-{BB5B334C-179E-4C3F-ADCA-800F5A4F2C4F}" dt="2024-01-05T10:31:51.100" v="8" actId="14100"/>
        <pc:sldMkLst>
          <pc:docMk/>
          <pc:sldMk cId="2217526697" sldId="279"/>
        </pc:sldMkLst>
      </pc:sldChg>
    </pc:docChg>
  </pc:docChgLst>
  <pc:docChgLst>
    <pc:chgData name="PICARD Valerie" userId="S::valerie.picard@laposte.fr::160c13f9-e181-4677-8182-69869b0e2039" providerId="AD" clId="Web-{5118E272-5226-BE1C-8B94-09421AEA8A03}"/>
    <pc:docChg chg="modSld">
      <pc:chgData name="PICARD Valerie" userId="S::valerie.picard@laposte.fr::160c13f9-e181-4677-8182-69869b0e2039" providerId="AD" clId="Web-{5118E272-5226-BE1C-8B94-09421AEA8A03}" dt="2020-09-29T07:38:20.632" v="0" actId="1076"/>
      <pc:docMkLst>
        <pc:docMk/>
      </pc:docMkLst>
      <pc:sldChg chg="modSp">
        <pc:chgData name="PICARD Valerie" userId="S::valerie.picard@laposte.fr::160c13f9-e181-4677-8182-69869b0e2039" providerId="AD" clId="Web-{5118E272-5226-BE1C-8B94-09421AEA8A03}" dt="2020-09-29T07:38:20.632" v="0" actId="1076"/>
        <pc:sldMkLst>
          <pc:docMk/>
          <pc:sldMk cId="4236933709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2" y="17"/>
            <a:ext cx="2957018" cy="495397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1372" y="17"/>
            <a:ext cx="2957018" cy="495397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C696018-B478-475A-B2DA-D07E9C6F34C8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4538"/>
            <a:ext cx="536892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2" tIns="45847" rIns="91692" bIns="45847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3217" y="4710887"/>
            <a:ext cx="5455006" cy="4463183"/>
          </a:xfrm>
          <a:prstGeom prst="rect">
            <a:avLst/>
          </a:prstGeom>
        </p:spPr>
        <p:txBody>
          <a:bodyPr vert="horz" lIns="91692" tIns="45847" rIns="91692" bIns="45847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2" y="9420233"/>
            <a:ext cx="2957018" cy="496934"/>
          </a:xfrm>
          <a:prstGeom prst="rect">
            <a:avLst/>
          </a:prstGeom>
        </p:spPr>
        <p:txBody>
          <a:bodyPr vert="horz" lIns="91692" tIns="45847" rIns="91692" bIns="45847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1372" y="9420233"/>
            <a:ext cx="2957018" cy="496934"/>
          </a:xfrm>
          <a:prstGeom prst="rect">
            <a:avLst/>
          </a:prstGeom>
        </p:spPr>
        <p:txBody>
          <a:bodyPr vert="horz" wrap="square" lIns="91692" tIns="45847" rIns="91692" bIns="4584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62DE2E-98CA-425D-90A3-E40D3A3E68D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6241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2DE2E-98CA-425D-90A3-E40D3A3E68DA}" type="slidenum">
              <a:rPr lang="fr-FR" altLang="fr-FR" smtClean="0"/>
              <a:pPr/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711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F394D-AAA3-47EE-B2DD-500078156697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012CC-FFEB-46DA-98B2-F81653F743F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2015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66FB4-3061-4C3B-ACD3-D2F483143817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68DBA-F226-492A-B5F2-4F5E022CC81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5701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ADE2-470D-4181-B9BD-4B5715930C8A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AB877-1709-4D22-8FDF-88E471F47DA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7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67379-00A3-475A-AB55-B7D4D4E62A96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FE8E8-5881-40B0-BA45-57BBF26777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24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A2969-FC72-4956-99A2-59703B3A808E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BE99D-C3B0-48C7-B8E3-8C79B65F0F6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7844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C679-B712-4478-9400-B805C41F7303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DCBAF-2C68-43BD-B84D-6FBEF4D56EC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5119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BB645-D6EA-4307-A15D-DDBD71FC8B7B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85A4C-F6B6-4A75-9F1E-7E3E376DFF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3854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AFCA6-461F-494C-9324-A9153C674DBF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1A96F-BA04-4121-940E-CAF3C027639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6685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488D1-2B5C-4D9D-87EA-22EA43B66A50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7E36F-E378-4C13-9092-837745C4789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412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59023-2983-48C9-AEF5-DEC7B0C30CC8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76E50-FEC2-496C-A2EF-427F64FCD4F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81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98AB-3F08-4B13-B5D6-EAF9DA76DED5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9BABB-3E08-470C-B664-304591D234F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520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A026CA-B994-4AC0-A896-928A05D5BC13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8DF12AF-35D4-4DE5-8031-658E482282C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legroupelaposte-boursemplois.profils.org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rh.laposte.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aposte.sharepoint.com/sites/hubpointcom1-filieres/EMRG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hyperlink" Target="https://www.caissedesdepots.fr/mobilite-group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rh.laposte.fr/system/files/piece_jointe/Guide%20des%20fonctions%20prioritaires%202025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groupelaposte.csod.com/client/legroupelaposte/default.aspx?ReturnUrl=https://legroupelaposte.csod.com/ui/lms-learner-home/home?tab_page_id%3d-200300006%26tab_id%3d-1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s://www.rh.laposte.fr/emrg-grand-es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hyperlink" Target="https://outlook.office365.com/owa/calendar/EMRGGrandEst1@booking.legroupelaposte.fr/bookings/s/0KYthisIhk26pjV2u_67bA2" TargetMode="External"/><Relationship Id="rId4" Type="http://schemas.openxmlformats.org/officeDocument/2006/relationships/hyperlink" Target="https://legroupelaposte.csod.com/ui/lms-learner-home/home?tab_page_id=-200300006&amp;tab_id=-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953000" y="0"/>
            <a:ext cx="4953000" cy="408372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18" y="5977342"/>
            <a:ext cx="2122214" cy="672897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4"/>
          <a:srcRect l="855"/>
          <a:stretch/>
        </p:blipFill>
        <p:spPr>
          <a:xfrm>
            <a:off x="4962616" y="609415"/>
            <a:ext cx="4943383" cy="2864898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5035929" y="3295650"/>
            <a:ext cx="4409912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b="1" dirty="0">
                <a:solidFill>
                  <a:srgbClr val="003399"/>
                </a:solidFill>
                <a:latin typeface="Montserrat"/>
                <a:cs typeface="Arial"/>
              </a:rPr>
              <a:t>Pour vos entretiens professionnels </a:t>
            </a:r>
            <a:endParaRPr lang="fr-FR" sz="24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2400" b="1" dirty="0">
                <a:solidFill>
                  <a:srgbClr val="003399"/>
                </a:solidFill>
                <a:latin typeface="Montserrat"/>
                <a:cs typeface="Arial"/>
              </a:rPr>
              <a:t>La vision de l’emploi en Lorraine</a:t>
            </a:r>
            <a:endParaRPr lang="fr-FR" sz="2400" dirty="0">
              <a:solidFill>
                <a:srgbClr val="000000"/>
              </a:solidFill>
              <a:latin typeface="Montserrat"/>
              <a:cs typeface="Arial"/>
            </a:endParaRPr>
          </a:p>
          <a:p>
            <a:endParaRPr lang="fr-FR" sz="2400" b="1" dirty="0">
              <a:solidFill>
                <a:srgbClr val="003399"/>
              </a:solidFill>
              <a:latin typeface="Montserrat" panose="00000500000000000000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51737" y="6412436"/>
            <a:ext cx="3433955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800" b="1">
                <a:solidFill>
                  <a:schemeClr val="accent6"/>
                </a:solidFill>
                <a:latin typeface="Montserrat"/>
                <a:cs typeface="Arial"/>
              </a:rPr>
              <a:t>ESPACE MOBILITÉ RECRUTEMENT GROUPE GRAND EST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46538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253479" y="163241"/>
            <a:ext cx="4177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POUR PRÉPARER VOTRE ENTRETIEN PROFESSIONNEL :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4951475" y="0"/>
            <a:ext cx="0" cy="685800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550" y="5768150"/>
            <a:ext cx="36971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000" b="1" i="1">
                <a:solidFill>
                  <a:schemeClr val="accent1"/>
                </a:solidFill>
                <a:latin typeface="Montserrat" panose="00000500000000000000" pitchFamily="2" charset="0"/>
              </a:rPr>
              <a:t>« SE RENSEIGNER NE VEUT PAS DIRE POSTULER OU S’ENGAGER… »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2734" y="5532667"/>
            <a:ext cx="448185" cy="373488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147337" y="796971"/>
            <a:ext cx="4621610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200">
                <a:solidFill>
                  <a:srgbClr val="003399"/>
                </a:solidFill>
                <a:latin typeface="Montserrat" panose="00000500000000000000" pitchFamily="2" charset="0"/>
              </a:rPr>
              <a:t>Consultez les métiers qui recrutent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200">
                <a:solidFill>
                  <a:srgbClr val="003399"/>
                </a:solidFill>
                <a:latin typeface="Montserrat" panose="00000500000000000000" pitchFamily="2" charset="0"/>
              </a:rPr>
              <a:t>Concevez vos souhaits d’évolution 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200">
                <a:solidFill>
                  <a:srgbClr val="003399"/>
                </a:solidFill>
                <a:latin typeface="Montserrat" panose="00000500000000000000" pitchFamily="2" charset="0"/>
              </a:rPr>
              <a:t>Orientez-vous vers les acteurs et les sites de l’évolution professionnelle : </a:t>
            </a:r>
          </a:p>
        </p:txBody>
      </p:sp>
      <p:sp>
        <p:nvSpPr>
          <p:cNvPr id="5" name="ZoneTexte 1">
            <a:extLst>
              <a:ext uri="{FF2B5EF4-FFF2-40B4-BE49-F238E27FC236}">
                <a16:creationId xmlns:a16="http://schemas.microsoft.com/office/drawing/2014/main" id="{BFAD9457-1835-491B-D90D-DAA57B70FA3C}"/>
              </a:ext>
            </a:extLst>
          </p:cNvPr>
          <p:cNvSpPr txBox="1"/>
          <p:nvPr/>
        </p:nvSpPr>
        <p:spPr>
          <a:xfrm>
            <a:off x="167843" y="1805872"/>
            <a:ext cx="4580597" cy="33085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                   Comment Agir sur mon Projet Professionnel</a:t>
            </a:r>
            <a:endParaRPr lang="fr-FR" dirty="0"/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vous aider dans l'accompagnement de votre projet professionnel :</a:t>
            </a:r>
            <a:endParaRPr lang="fr-FR" sz="1100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1100" dirty="0">
                <a:solidFill>
                  <a:srgbClr val="003399"/>
                </a:solidFill>
                <a:latin typeface="Calibri"/>
                <a:cs typeface="Calibri"/>
                <a:hlinkClick r:id="rId6"/>
              </a:rPr>
              <a:t>CAP² : Comment Agir sur mon Projet Professionnel - Accueil (sharepoint.com)</a:t>
            </a:r>
            <a:endParaRPr lang="fr-FR" dirty="0"/>
          </a:p>
          <a:p>
            <a:endParaRPr lang="fr-FR" sz="1100" dirty="0">
              <a:solidFill>
                <a:srgbClr val="003399"/>
              </a:solidFill>
              <a:latin typeface="Calibri"/>
              <a:ea typeface="Calibri"/>
              <a:cs typeface="Calibri"/>
            </a:endParaRPr>
          </a:p>
          <a:p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                 Mon Avenir Professionnel 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rechercher des informations sur les métiers,</a:t>
            </a: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les parcours professionnels, les dispositifs de mobilité :</a:t>
            </a:r>
          </a:p>
          <a:p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  <a:hlinkClick r:id="rId7"/>
              </a:rPr>
              <a:t>https://www.rh.laposte.fr</a:t>
            </a: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La Bourse d’Emplois 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consulter les offres d’emploi :</a:t>
            </a:r>
          </a:p>
          <a:p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  <a:hlinkClick r:id="rId8"/>
              </a:rPr>
              <a:t>https://legroupelaposte-boursemplois.profils.org</a:t>
            </a: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</a:t>
            </a:r>
          </a:p>
          <a:p>
            <a:endParaRPr lang="fr-FR" sz="1100" b="1" dirty="0">
              <a:solidFill>
                <a:srgbClr val="003399"/>
              </a:solidFill>
              <a:latin typeface="Montserra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La Bourse d’Emplois du groupe Caisse des Dépôts :</a:t>
            </a: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consulter les offres d’emploi du groupe CDC</a:t>
            </a:r>
          </a:p>
          <a:p>
            <a:r>
              <a:rPr lang="fr-FR" sz="1100" b="0" i="0" u="none" strike="noStrike" dirty="0">
                <a:solidFill>
                  <a:srgbClr val="2A3237"/>
                </a:solidFill>
                <a:effectLst/>
                <a:latin typeface="Montserrat-Bold"/>
                <a:hlinkClick r:id="rId9"/>
              </a:rPr>
              <a:t>Site de la mobilité groupe Caisse des Dépôts.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endParaRPr lang="fr-FR" sz="1100" dirty="0">
              <a:solidFill>
                <a:srgbClr val="003399"/>
              </a:solidFill>
              <a:latin typeface="Montserrat" panose="00000500000000000000" pitchFamily="2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8085" y="2755492"/>
            <a:ext cx="682811" cy="262151"/>
          </a:xfrm>
          <a:prstGeom prst="rect">
            <a:avLst/>
          </a:prstGeom>
        </p:spPr>
      </p:pic>
      <p:pic>
        <p:nvPicPr>
          <p:cNvPr id="3" name="Image 2" descr="Une image contenant Police, Graphique, logo, symbole&#10;&#10;Description générée automatiquement">
            <a:extLst>
              <a:ext uri="{FF2B5EF4-FFF2-40B4-BE49-F238E27FC236}">
                <a16:creationId xmlns:a16="http://schemas.microsoft.com/office/drawing/2014/main" id="{A43192F0-258B-587D-7DC4-105E44753BB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2128" y="1773122"/>
            <a:ext cx="785944" cy="22287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DDC77665-6C47-8AED-042E-4B719EB78B86}"/>
              </a:ext>
            </a:extLst>
          </p:cNvPr>
          <p:cNvSpPr txBox="1"/>
          <p:nvPr/>
        </p:nvSpPr>
        <p:spPr>
          <a:xfrm>
            <a:off x="4561283" y="6601196"/>
            <a:ext cx="960388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800" b="1" dirty="0">
                <a:solidFill>
                  <a:srgbClr val="1885DB"/>
                </a:solidFill>
                <a:latin typeface="Montserrat"/>
                <a:ea typeface="Calibri"/>
                <a:cs typeface="Arial"/>
              </a:rPr>
              <a:t>C1 - Interne</a:t>
            </a:r>
            <a:endParaRPr lang="fr-FR" sz="800" b="1">
              <a:solidFill>
                <a:srgbClr val="1885DB"/>
              </a:solidFill>
              <a:latin typeface="Montserrat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05B28A6-9EBF-0EE9-A283-D0E3456B72C5}"/>
              </a:ext>
            </a:extLst>
          </p:cNvPr>
          <p:cNvSpPr txBox="1"/>
          <p:nvPr/>
        </p:nvSpPr>
        <p:spPr>
          <a:xfrm>
            <a:off x="8394044" y="3434475"/>
            <a:ext cx="159488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4000" b="1" dirty="0">
                <a:solidFill>
                  <a:srgbClr val="003399"/>
                </a:solidFill>
                <a:latin typeface="Montserrat"/>
                <a:cs typeface="Arial"/>
              </a:rPr>
              <a:t>2025</a:t>
            </a:r>
            <a:endParaRPr lang="fr-FR" sz="2400" b="1" dirty="0">
              <a:solidFill>
                <a:srgbClr val="003399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2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123"/>
          <p:cNvSpPr/>
          <p:nvPr/>
        </p:nvSpPr>
        <p:spPr>
          <a:xfrm>
            <a:off x="4953000" y="253902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ZoneTexte 121"/>
          <p:cNvSpPr txBox="1"/>
          <p:nvPr/>
        </p:nvSpPr>
        <p:spPr>
          <a:xfrm>
            <a:off x="5121760" y="280241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CARTOGRAPHIE LORRAINE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4951475" y="0"/>
            <a:ext cx="0" cy="685800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9352812" y="6562210"/>
            <a:ext cx="596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>
                <a:latin typeface="Montserrat" panose="00000500000000000000" pitchFamily="2" charset="0"/>
              </a:rPr>
              <a:t>2 / 3</a:t>
            </a:r>
          </a:p>
        </p:txBody>
      </p:sp>
      <p:grpSp>
        <p:nvGrpSpPr>
          <p:cNvPr id="69" name="Group 4"/>
          <p:cNvGrpSpPr>
            <a:grpSpLocks noChangeAspect="1"/>
          </p:cNvGrpSpPr>
          <p:nvPr/>
        </p:nvGrpSpPr>
        <p:grpSpPr bwMode="auto">
          <a:xfrm>
            <a:off x="3698312" y="0"/>
            <a:ext cx="6823364" cy="4889560"/>
            <a:chOff x="480" y="299"/>
            <a:chExt cx="8800" cy="6306"/>
          </a:xfrm>
        </p:grpSpPr>
        <p:sp>
          <p:nvSpPr>
            <p:cNvPr id="70" name="AutoShape 3"/>
            <p:cNvSpPr>
              <a:spLocks noChangeAspect="1" noChangeArrowheads="1" noTextEdit="1"/>
            </p:cNvSpPr>
            <p:nvPr/>
          </p:nvSpPr>
          <p:spPr bwMode="auto">
            <a:xfrm>
              <a:off x="480" y="299"/>
              <a:ext cx="8800" cy="6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38921">
                <a:defRPr/>
              </a:pPr>
              <a:endParaRPr lang="fr-FR" sz="2439" kern="0">
                <a:solidFill>
                  <a:prstClr val="black"/>
                </a:solidFill>
              </a:endParaRPr>
            </a:p>
          </p:txBody>
        </p:sp>
        <p:grpSp>
          <p:nvGrpSpPr>
            <p:cNvPr id="71" name="Group 205"/>
            <p:cNvGrpSpPr>
              <a:grpSpLocks/>
            </p:cNvGrpSpPr>
            <p:nvPr/>
          </p:nvGrpSpPr>
          <p:grpSpPr bwMode="auto">
            <a:xfrm>
              <a:off x="2735" y="1559"/>
              <a:ext cx="3997" cy="3943"/>
              <a:chOff x="2735" y="1559"/>
              <a:chExt cx="3997" cy="3943"/>
            </a:xfrm>
          </p:grpSpPr>
          <p:sp>
            <p:nvSpPr>
              <p:cNvPr id="77" name="Freeform 7"/>
              <p:cNvSpPr>
                <a:spLocks/>
              </p:cNvSpPr>
              <p:nvPr/>
            </p:nvSpPr>
            <p:spPr bwMode="auto">
              <a:xfrm>
                <a:off x="2792" y="1559"/>
                <a:ext cx="3916" cy="2379"/>
              </a:xfrm>
              <a:custGeom>
                <a:avLst/>
                <a:gdLst>
                  <a:gd name="T0" fmla="*/ 32 w 476"/>
                  <a:gd name="T1" fmla="*/ 52 h 289"/>
                  <a:gd name="T2" fmla="*/ 19 w 476"/>
                  <a:gd name="T3" fmla="*/ 73 h 289"/>
                  <a:gd name="T4" fmla="*/ 14 w 476"/>
                  <a:gd name="T5" fmla="*/ 90 h 289"/>
                  <a:gd name="T6" fmla="*/ 0 w 476"/>
                  <a:gd name="T7" fmla="*/ 112 h 289"/>
                  <a:gd name="T8" fmla="*/ 24 w 476"/>
                  <a:gd name="T9" fmla="*/ 148 h 289"/>
                  <a:gd name="T10" fmla="*/ 33 w 476"/>
                  <a:gd name="T11" fmla="*/ 163 h 289"/>
                  <a:gd name="T12" fmla="*/ 44 w 476"/>
                  <a:gd name="T13" fmla="*/ 169 h 289"/>
                  <a:gd name="T14" fmla="*/ 72 w 476"/>
                  <a:gd name="T15" fmla="*/ 174 h 289"/>
                  <a:gd name="T16" fmla="*/ 97 w 476"/>
                  <a:gd name="T17" fmla="*/ 153 h 289"/>
                  <a:gd name="T18" fmla="*/ 122 w 476"/>
                  <a:gd name="T19" fmla="*/ 150 h 289"/>
                  <a:gd name="T20" fmla="*/ 143 w 476"/>
                  <a:gd name="T21" fmla="*/ 150 h 289"/>
                  <a:gd name="T22" fmla="*/ 159 w 476"/>
                  <a:gd name="T23" fmla="*/ 148 h 289"/>
                  <a:gd name="T24" fmla="*/ 180 w 476"/>
                  <a:gd name="T25" fmla="*/ 151 h 289"/>
                  <a:gd name="T26" fmla="*/ 207 w 476"/>
                  <a:gd name="T27" fmla="*/ 172 h 289"/>
                  <a:gd name="T28" fmla="*/ 236 w 476"/>
                  <a:gd name="T29" fmla="*/ 183 h 289"/>
                  <a:gd name="T30" fmla="*/ 239 w 476"/>
                  <a:gd name="T31" fmla="*/ 207 h 289"/>
                  <a:gd name="T32" fmla="*/ 251 w 476"/>
                  <a:gd name="T33" fmla="*/ 222 h 289"/>
                  <a:gd name="T34" fmla="*/ 288 w 476"/>
                  <a:gd name="T35" fmla="*/ 229 h 289"/>
                  <a:gd name="T36" fmla="*/ 308 w 476"/>
                  <a:gd name="T37" fmla="*/ 251 h 289"/>
                  <a:gd name="T38" fmla="*/ 338 w 476"/>
                  <a:gd name="T39" fmla="*/ 260 h 289"/>
                  <a:gd name="T40" fmla="*/ 355 w 476"/>
                  <a:gd name="T41" fmla="*/ 259 h 289"/>
                  <a:gd name="T42" fmla="*/ 380 w 476"/>
                  <a:gd name="T43" fmla="*/ 287 h 289"/>
                  <a:gd name="T44" fmla="*/ 412 w 476"/>
                  <a:gd name="T45" fmla="*/ 260 h 289"/>
                  <a:gd name="T46" fmla="*/ 420 w 476"/>
                  <a:gd name="T47" fmla="*/ 228 h 289"/>
                  <a:gd name="T48" fmla="*/ 398 w 476"/>
                  <a:gd name="T49" fmla="*/ 207 h 289"/>
                  <a:gd name="T50" fmla="*/ 373 w 476"/>
                  <a:gd name="T51" fmla="*/ 212 h 289"/>
                  <a:gd name="T52" fmla="*/ 362 w 476"/>
                  <a:gd name="T53" fmla="*/ 192 h 289"/>
                  <a:gd name="T54" fmla="*/ 365 w 476"/>
                  <a:gd name="T55" fmla="*/ 173 h 289"/>
                  <a:gd name="T56" fmla="*/ 376 w 476"/>
                  <a:gd name="T57" fmla="*/ 144 h 289"/>
                  <a:gd name="T58" fmla="*/ 386 w 476"/>
                  <a:gd name="T59" fmla="*/ 160 h 289"/>
                  <a:gd name="T60" fmla="*/ 416 w 476"/>
                  <a:gd name="T61" fmla="*/ 170 h 289"/>
                  <a:gd name="T62" fmla="*/ 434 w 476"/>
                  <a:gd name="T63" fmla="*/ 174 h 289"/>
                  <a:gd name="T64" fmla="*/ 466 w 476"/>
                  <a:gd name="T65" fmla="*/ 167 h 289"/>
                  <a:gd name="T66" fmla="*/ 476 w 476"/>
                  <a:gd name="T67" fmla="*/ 141 h 289"/>
                  <a:gd name="T68" fmla="*/ 450 w 476"/>
                  <a:gd name="T69" fmla="*/ 126 h 289"/>
                  <a:gd name="T70" fmla="*/ 429 w 476"/>
                  <a:gd name="T71" fmla="*/ 115 h 289"/>
                  <a:gd name="T72" fmla="*/ 408 w 476"/>
                  <a:gd name="T73" fmla="*/ 127 h 289"/>
                  <a:gd name="T74" fmla="*/ 384 w 476"/>
                  <a:gd name="T75" fmla="*/ 124 h 289"/>
                  <a:gd name="T76" fmla="*/ 377 w 476"/>
                  <a:gd name="T77" fmla="*/ 130 h 289"/>
                  <a:gd name="T78" fmla="*/ 368 w 476"/>
                  <a:gd name="T79" fmla="*/ 111 h 289"/>
                  <a:gd name="T80" fmla="*/ 352 w 476"/>
                  <a:gd name="T81" fmla="*/ 104 h 289"/>
                  <a:gd name="T82" fmla="*/ 338 w 476"/>
                  <a:gd name="T83" fmla="*/ 116 h 289"/>
                  <a:gd name="T84" fmla="*/ 313 w 476"/>
                  <a:gd name="T85" fmla="*/ 112 h 289"/>
                  <a:gd name="T86" fmla="*/ 306 w 476"/>
                  <a:gd name="T87" fmla="*/ 95 h 289"/>
                  <a:gd name="T88" fmla="*/ 292 w 476"/>
                  <a:gd name="T89" fmla="*/ 80 h 289"/>
                  <a:gd name="T90" fmla="*/ 291 w 476"/>
                  <a:gd name="T91" fmla="*/ 69 h 289"/>
                  <a:gd name="T92" fmla="*/ 284 w 476"/>
                  <a:gd name="T93" fmla="*/ 49 h 289"/>
                  <a:gd name="T94" fmla="*/ 234 w 476"/>
                  <a:gd name="T95" fmla="*/ 29 h 289"/>
                  <a:gd name="T96" fmla="*/ 202 w 476"/>
                  <a:gd name="T97" fmla="*/ 36 h 289"/>
                  <a:gd name="T98" fmla="*/ 164 w 476"/>
                  <a:gd name="T99" fmla="*/ 30 h 289"/>
                  <a:gd name="T100" fmla="*/ 155 w 476"/>
                  <a:gd name="T101" fmla="*/ 20 h 289"/>
                  <a:gd name="T102" fmla="*/ 121 w 476"/>
                  <a:gd name="T103" fmla="*/ 21 h 289"/>
                  <a:gd name="T104" fmla="*/ 89 w 476"/>
                  <a:gd name="T105" fmla="*/ 23 h 289"/>
                  <a:gd name="T106" fmla="*/ 88 w 476"/>
                  <a:gd name="T107" fmla="*/ 4 h 289"/>
                  <a:gd name="T108" fmla="*/ 64 w 476"/>
                  <a:gd name="T109" fmla="*/ 16 h 289"/>
                  <a:gd name="T110" fmla="*/ 30 w 476"/>
                  <a:gd name="T111" fmla="*/ 6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6" h="289">
                    <a:moveTo>
                      <a:pt x="30" y="6"/>
                    </a:moveTo>
                    <a:lnTo>
                      <a:pt x="32" y="14"/>
                    </a:lnTo>
                    <a:lnTo>
                      <a:pt x="24" y="30"/>
                    </a:lnTo>
                    <a:lnTo>
                      <a:pt x="31" y="43"/>
                    </a:lnTo>
                    <a:lnTo>
                      <a:pt x="32" y="52"/>
                    </a:lnTo>
                    <a:lnTo>
                      <a:pt x="26" y="53"/>
                    </a:lnTo>
                    <a:lnTo>
                      <a:pt x="29" y="60"/>
                    </a:lnTo>
                    <a:lnTo>
                      <a:pt x="22" y="62"/>
                    </a:lnTo>
                    <a:lnTo>
                      <a:pt x="19" y="69"/>
                    </a:lnTo>
                    <a:lnTo>
                      <a:pt x="19" y="73"/>
                    </a:lnTo>
                    <a:lnTo>
                      <a:pt x="18" y="79"/>
                    </a:lnTo>
                    <a:lnTo>
                      <a:pt x="19" y="83"/>
                    </a:lnTo>
                    <a:lnTo>
                      <a:pt x="23" y="84"/>
                    </a:lnTo>
                    <a:lnTo>
                      <a:pt x="19" y="89"/>
                    </a:lnTo>
                    <a:lnTo>
                      <a:pt x="14" y="90"/>
                    </a:lnTo>
                    <a:lnTo>
                      <a:pt x="9" y="93"/>
                    </a:lnTo>
                    <a:lnTo>
                      <a:pt x="7" y="96"/>
                    </a:lnTo>
                    <a:lnTo>
                      <a:pt x="4" y="98"/>
                    </a:lnTo>
                    <a:lnTo>
                      <a:pt x="10" y="108"/>
                    </a:lnTo>
                    <a:lnTo>
                      <a:pt x="0" y="112"/>
                    </a:lnTo>
                    <a:lnTo>
                      <a:pt x="2" y="118"/>
                    </a:lnTo>
                    <a:lnTo>
                      <a:pt x="6" y="126"/>
                    </a:lnTo>
                    <a:lnTo>
                      <a:pt x="9" y="135"/>
                    </a:lnTo>
                    <a:lnTo>
                      <a:pt x="13" y="146"/>
                    </a:lnTo>
                    <a:lnTo>
                      <a:pt x="24" y="148"/>
                    </a:lnTo>
                    <a:lnTo>
                      <a:pt x="27" y="148"/>
                    </a:lnTo>
                    <a:lnTo>
                      <a:pt x="26" y="151"/>
                    </a:lnTo>
                    <a:lnTo>
                      <a:pt x="27" y="154"/>
                    </a:lnTo>
                    <a:lnTo>
                      <a:pt x="31" y="156"/>
                    </a:lnTo>
                    <a:lnTo>
                      <a:pt x="33" y="163"/>
                    </a:lnTo>
                    <a:lnTo>
                      <a:pt x="37" y="158"/>
                    </a:lnTo>
                    <a:lnTo>
                      <a:pt x="44" y="157"/>
                    </a:lnTo>
                    <a:lnTo>
                      <a:pt x="48" y="158"/>
                    </a:lnTo>
                    <a:lnTo>
                      <a:pt x="50" y="166"/>
                    </a:lnTo>
                    <a:lnTo>
                      <a:pt x="44" y="169"/>
                    </a:lnTo>
                    <a:lnTo>
                      <a:pt x="49" y="170"/>
                    </a:lnTo>
                    <a:lnTo>
                      <a:pt x="47" y="175"/>
                    </a:lnTo>
                    <a:lnTo>
                      <a:pt x="60" y="180"/>
                    </a:lnTo>
                    <a:lnTo>
                      <a:pt x="62" y="175"/>
                    </a:lnTo>
                    <a:lnTo>
                      <a:pt x="72" y="174"/>
                    </a:lnTo>
                    <a:lnTo>
                      <a:pt x="82" y="172"/>
                    </a:lnTo>
                    <a:lnTo>
                      <a:pt x="87" y="168"/>
                    </a:lnTo>
                    <a:lnTo>
                      <a:pt x="92" y="165"/>
                    </a:lnTo>
                    <a:lnTo>
                      <a:pt x="89" y="155"/>
                    </a:lnTo>
                    <a:lnTo>
                      <a:pt x="97" y="153"/>
                    </a:lnTo>
                    <a:lnTo>
                      <a:pt x="111" y="154"/>
                    </a:lnTo>
                    <a:lnTo>
                      <a:pt x="113" y="157"/>
                    </a:lnTo>
                    <a:lnTo>
                      <a:pt x="113" y="164"/>
                    </a:lnTo>
                    <a:lnTo>
                      <a:pt x="123" y="159"/>
                    </a:lnTo>
                    <a:lnTo>
                      <a:pt x="122" y="150"/>
                    </a:lnTo>
                    <a:lnTo>
                      <a:pt x="135" y="147"/>
                    </a:lnTo>
                    <a:lnTo>
                      <a:pt x="134" y="152"/>
                    </a:lnTo>
                    <a:lnTo>
                      <a:pt x="138" y="151"/>
                    </a:lnTo>
                    <a:lnTo>
                      <a:pt x="140" y="150"/>
                    </a:lnTo>
                    <a:lnTo>
                      <a:pt x="143" y="150"/>
                    </a:lnTo>
                    <a:lnTo>
                      <a:pt x="146" y="151"/>
                    </a:lnTo>
                    <a:lnTo>
                      <a:pt x="146" y="152"/>
                    </a:lnTo>
                    <a:lnTo>
                      <a:pt x="154" y="150"/>
                    </a:lnTo>
                    <a:lnTo>
                      <a:pt x="156" y="146"/>
                    </a:lnTo>
                    <a:lnTo>
                      <a:pt x="159" y="148"/>
                    </a:lnTo>
                    <a:lnTo>
                      <a:pt x="161" y="153"/>
                    </a:lnTo>
                    <a:lnTo>
                      <a:pt x="165" y="151"/>
                    </a:lnTo>
                    <a:lnTo>
                      <a:pt x="167" y="146"/>
                    </a:lnTo>
                    <a:lnTo>
                      <a:pt x="178" y="146"/>
                    </a:lnTo>
                    <a:lnTo>
                      <a:pt x="180" y="151"/>
                    </a:lnTo>
                    <a:lnTo>
                      <a:pt x="197" y="163"/>
                    </a:lnTo>
                    <a:lnTo>
                      <a:pt x="195" y="171"/>
                    </a:lnTo>
                    <a:lnTo>
                      <a:pt x="199" y="171"/>
                    </a:lnTo>
                    <a:lnTo>
                      <a:pt x="200" y="176"/>
                    </a:lnTo>
                    <a:lnTo>
                      <a:pt x="207" y="172"/>
                    </a:lnTo>
                    <a:lnTo>
                      <a:pt x="211" y="182"/>
                    </a:lnTo>
                    <a:lnTo>
                      <a:pt x="225" y="182"/>
                    </a:lnTo>
                    <a:lnTo>
                      <a:pt x="227" y="182"/>
                    </a:lnTo>
                    <a:lnTo>
                      <a:pt x="230" y="184"/>
                    </a:lnTo>
                    <a:lnTo>
                      <a:pt x="236" y="183"/>
                    </a:lnTo>
                    <a:lnTo>
                      <a:pt x="245" y="189"/>
                    </a:lnTo>
                    <a:lnTo>
                      <a:pt x="241" y="194"/>
                    </a:lnTo>
                    <a:lnTo>
                      <a:pt x="243" y="200"/>
                    </a:lnTo>
                    <a:lnTo>
                      <a:pt x="238" y="203"/>
                    </a:lnTo>
                    <a:lnTo>
                      <a:pt x="239" y="207"/>
                    </a:lnTo>
                    <a:lnTo>
                      <a:pt x="241" y="208"/>
                    </a:lnTo>
                    <a:lnTo>
                      <a:pt x="246" y="209"/>
                    </a:lnTo>
                    <a:lnTo>
                      <a:pt x="242" y="212"/>
                    </a:lnTo>
                    <a:lnTo>
                      <a:pt x="250" y="215"/>
                    </a:lnTo>
                    <a:lnTo>
                      <a:pt x="251" y="222"/>
                    </a:lnTo>
                    <a:lnTo>
                      <a:pt x="260" y="221"/>
                    </a:lnTo>
                    <a:lnTo>
                      <a:pt x="262" y="227"/>
                    </a:lnTo>
                    <a:lnTo>
                      <a:pt x="271" y="225"/>
                    </a:lnTo>
                    <a:lnTo>
                      <a:pt x="280" y="231"/>
                    </a:lnTo>
                    <a:lnTo>
                      <a:pt x="288" y="229"/>
                    </a:lnTo>
                    <a:cubicBezTo>
                      <a:pt x="291" y="236"/>
                      <a:pt x="296" y="242"/>
                      <a:pt x="306" y="243"/>
                    </a:cubicBezTo>
                    <a:lnTo>
                      <a:pt x="307" y="249"/>
                    </a:lnTo>
                    <a:lnTo>
                      <a:pt x="304" y="253"/>
                    </a:lnTo>
                    <a:lnTo>
                      <a:pt x="309" y="253"/>
                    </a:lnTo>
                    <a:lnTo>
                      <a:pt x="308" y="251"/>
                    </a:lnTo>
                    <a:lnTo>
                      <a:pt x="312" y="251"/>
                    </a:lnTo>
                    <a:lnTo>
                      <a:pt x="318" y="255"/>
                    </a:lnTo>
                    <a:lnTo>
                      <a:pt x="322" y="252"/>
                    </a:lnTo>
                    <a:lnTo>
                      <a:pt x="323" y="258"/>
                    </a:lnTo>
                    <a:lnTo>
                      <a:pt x="338" y="260"/>
                    </a:lnTo>
                    <a:lnTo>
                      <a:pt x="338" y="264"/>
                    </a:lnTo>
                    <a:lnTo>
                      <a:pt x="340" y="267"/>
                    </a:lnTo>
                    <a:lnTo>
                      <a:pt x="351" y="264"/>
                    </a:lnTo>
                    <a:lnTo>
                      <a:pt x="352" y="261"/>
                    </a:lnTo>
                    <a:lnTo>
                      <a:pt x="355" y="259"/>
                    </a:lnTo>
                    <a:lnTo>
                      <a:pt x="355" y="265"/>
                    </a:lnTo>
                    <a:lnTo>
                      <a:pt x="360" y="266"/>
                    </a:lnTo>
                    <a:lnTo>
                      <a:pt x="368" y="267"/>
                    </a:lnTo>
                    <a:lnTo>
                      <a:pt x="365" y="272"/>
                    </a:lnTo>
                    <a:lnTo>
                      <a:pt x="380" y="287"/>
                    </a:lnTo>
                    <a:lnTo>
                      <a:pt x="395" y="289"/>
                    </a:lnTo>
                    <a:lnTo>
                      <a:pt x="404" y="282"/>
                    </a:lnTo>
                    <a:lnTo>
                      <a:pt x="409" y="277"/>
                    </a:lnTo>
                    <a:lnTo>
                      <a:pt x="412" y="268"/>
                    </a:lnTo>
                    <a:lnTo>
                      <a:pt x="412" y="260"/>
                    </a:lnTo>
                    <a:lnTo>
                      <a:pt x="418" y="254"/>
                    </a:lnTo>
                    <a:lnTo>
                      <a:pt x="410" y="252"/>
                    </a:lnTo>
                    <a:lnTo>
                      <a:pt x="408" y="243"/>
                    </a:lnTo>
                    <a:lnTo>
                      <a:pt x="413" y="241"/>
                    </a:lnTo>
                    <a:lnTo>
                      <a:pt x="420" y="228"/>
                    </a:lnTo>
                    <a:lnTo>
                      <a:pt x="419" y="223"/>
                    </a:lnTo>
                    <a:lnTo>
                      <a:pt x="417" y="218"/>
                    </a:lnTo>
                    <a:cubicBezTo>
                      <a:pt x="413" y="217"/>
                      <a:pt x="409" y="215"/>
                      <a:pt x="410" y="209"/>
                    </a:cubicBezTo>
                    <a:lnTo>
                      <a:pt x="399" y="208"/>
                    </a:lnTo>
                    <a:lnTo>
                      <a:pt x="398" y="207"/>
                    </a:lnTo>
                    <a:lnTo>
                      <a:pt x="393" y="205"/>
                    </a:lnTo>
                    <a:lnTo>
                      <a:pt x="388" y="216"/>
                    </a:lnTo>
                    <a:lnTo>
                      <a:pt x="379" y="222"/>
                    </a:lnTo>
                    <a:lnTo>
                      <a:pt x="377" y="211"/>
                    </a:lnTo>
                    <a:lnTo>
                      <a:pt x="373" y="212"/>
                    </a:lnTo>
                    <a:lnTo>
                      <a:pt x="374" y="207"/>
                    </a:lnTo>
                    <a:lnTo>
                      <a:pt x="378" y="204"/>
                    </a:lnTo>
                    <a:lnTo>
                      <a:pt x="379" y="200"/>
                    </a:lnTo>
                    <a:lnTo>
                      <a:pt x="372" y="201"/>
                    </a:lnTo>
                    <a:lnTo>
                      <a:pt x="362" y="192"/>
                    </a:lnTo>
                    <a:lnTo>
                      <a:pt x="358" y="190"/>
                    </a:lnTo>
                    <a:lnTo>
                      <a:pt x="358" y="185"/>
                    </a:lnTo>
                    <a:lnTo>
                      <a:pt x="355" y="181"/>
                    </a:lnTo>
                    <a:lnTo>
                      <a:pt x="361" y="180"/>
                    </a:lnTo>
                    <a:lnTo>
                      <a:pt x="365" y="173"/>
                    </a:lnTo>
                    <a:lnTo>
                      <a:pt x="371" y="174"/>
                    </a:lnTo>
                    <a:lnTo>
                      <a:pt x="373" y="161"/>
                    </a:lnTo>
                    <a:lnTo>
                      <a:pt x="372" y="158"/>
                    </a:lnTo>
                    <a:lnTo>
                      <a:pt x="376" y="150"/>
                    </a:lnTo>
                    <a:lnTo>
                      <a:pt x="376" y="144"/>
                    </a:lnTo>
                    <a:lnTo>
                      <a:pt x="381" y="141"/>
                    </a:lnTo>
                    <a:lnTo>
                      <a:pt x="384" y="145"/>
                    </a:lnTo>
                    <a:lnTo>
                      <a:pt x="382" y="148"/>
                    </a:lnTo>
                    <a:lnTo>
                      <a:pt x="384" y="153"/>
                    </a:lnTo>
                    <a:lnTo>
                      <a:pt x="386" y="160"/>
                    </a:lnTo>
                    <a:lnTo>
                      <a:pt x="394" y="162"/>
                    </a:lnTo>
                    <a:lnTo>
                      <a:pt x="401" y="168"/>
                    </a:lnTo>
                    <a:lnTo>
                      <a:pt x="407" y="166"/>
                    </a:lnTo>
                    <a:lnTo>
                      <a:pt x="412" y="167"/>
                    </a:lnTo>
                    <a:lnTo>
                      <a:pt x="416" y="170"/>
                    </a:lnTo>
                    <a:lnTo>
                      <a:pt x="415" y="175"/>
                    </a:lnTo>
                    <a:lnTo>
                      <a:pt x="420" y="178"/>
                    </a:lnTo>
                    <a:lnTo>
                      <a:pt x="423" y="177"/>
                    </a:lnTo>
                    <a:lnTo>
                      <a:pt x="425" y="175"/>
                    </a:lnTo>
                    <a:lnTo>
                      <a:pt x="434" y="174"/>
                    </a:lnTo>
                    <a:lnTo>
                      <a:pt x="438" y="170"/>
                    </a:lnTo>
                    <a:lnTo>
                      <a:pt x="445" y="168"/>
                    </a:lnTo>
                    <a:lnTo>
                      <a:pt x="452" y="172"/>
                    </a:lnTo>
                    <a:lnTo>
                      <a:pt x="461" y="178"/>
                    </a:lnTo>
                    <a:lnTo>
                      <a:pt x="466" y="167"/>
                    </a:lnTo>
                    <a:lnTo>
                      <a:pt x="471" y="155"/>
                    </a:lnTo>
                    <a:lnTo>
                      <a:pt x="474" y="151"/>
                    </a:lnTo>
                    <a:lnTo>
                      <a:pt x="476" y="149"/>
                    </a:lnTo>
                    <a:lnTo>
                      <a:pt x="475" y="146"/>
                    </a:lnTo>
                    <a:lnTo>
                      <a:pt x="476" y="141"/>
                    </a:lnTo>
                    <a:lnTo>
                      <a:pt x="471" y="140"/>
                    </a:lnTo>
                    <a:lnTo>
                      <a:pt x="463" y="139"/>
                    </a:lnTo>
                    <a:lnTo>
                      <a:pt x="457" y="136"/>
                    </a:lnTo>
                    <a:lnTo>
                      <a:pt x="453" y="129"/>
                    </a:lnTo>
                    <a:lnTo>
                      <a:pt x="450" y="126"/>
                    </a:lnTo>
                    <a:lnTo>
                      <a:pt x="448" y="125"/>
                    </a:lnTo>
                    <a:lnTo>
                      <a:pt x="450" y="116"/>
                    </a:lnTo>
                    <a:lnTo>
                      <a:pt x="439" y="117"/>
                    </a:lnTo>
                    <a:lnTo>
                      <a:pt x="441" y="111"/>
                    </a:lnTo>
                    <a:lnTo>
                      <a:pt x="429" y="115"/>
                    </a:lnTo>
                    <a:lnTo>
                      <a:pt x="428" y="122"/>
                    </a:lnTo>
                    <a:lnTo>
                      <a:pt x="423" y="122"/>
                    </a:lnTo>
                    <a:lnTo>
                      <a:pt x="419" y="126"/>
                    </a:lnTo>
                    <a:lnTo>
                      <a:pt x="415" y="132"/>
                    </a:lnTo>
                    <a:lnTo>
                      <a:pt x="408" y="127"/>
                    </a:lnTo>
                    <a:lnTo>
                      <a:pt x="399" y="132"/>
                    </a:lnTo>
                    <a:lnTo>
                      <a:pt x="397" y="128"/>
                    </a:lnTo>
                    <a:lnTo>
                      <a:pt x="391" y="130"/>
                    </a:lnTo>
                    <a:lnTo>
                      <a:pt x="388" y="126"/>
                    </a:lnTo>
                    <a:lnTo>
                      <a:pt x="384" y="124"/>
                    </a:lnTo>
                    <a:lnTo>
                      <a:pt x="382" y="125"/>
                    </a:lnTo>
                    <a:lnTo>
                      <a:pt x="382" y="121"/>
                    </a:lnTo>
                    <a:lnTo>
                      <a:pt x="378" y="120"/>
                    </a:lnTo>
                    <a:lnTo>
                      <a:pt x="381" y="128"/>
                    </a:lnTo>
                    <a:lnTo>
                      <a:pt x="377" y="130"/>
                    </a:lnTo>
                    <a:lnTo>
                      <a:pt x="374" y="132"/>
                    </a:lnTo>
                    <a:lnTo>
                      <a:pt x="371" y="128"/>
                    </a:lnTo>
                    <a:lnTo>
                      <a:pt x="369" y="122"/>
                    </a:lnTo>
                    <a:lnTo>
                      <a:pt x="368" y="116"/>
                    </a:lnTo>
                    <a:lnTo>
                      <a:pt x="368" y="111"/>
                    </a:lnTo>
                    <a:lnTo>
                      <a:pt x="362" y="111"/>
                    </a:lnTo>
                    <a:lnTo>
                      <a:pt x="362" y="109"/>
                    </a:lnTo>
                    <a:lnTo>
                      <a:pt x="360" y="106"/>
                    </a:lnTo>
                    <a:lnTo>
                      <a:pt x="354" y="108"/>
                    </a:lnTo>
                    <a:lnTo>
                      <a:pt x="352" y="104"/>
                    </a:lnTo>
                    <a:lnTo>
                      <a:pt x="343" y="106"/>
                    </a:lnTo>
                    <a:lnTo>
                      <a:pt x="338" y="103"/>
                    </a:lnTo>
                    <a:lnTo>
                      <a:pt x="336" y="104"/>
                    </a:lnTo>
                    <a:lnTo>
                      <a:pt x="339" y="115"/>
                    </a:lnTo>
                    <a:lnTo>
                      <a:pt x="338" y="116"/>
                    </a:lnTo>
                    <a:lnTo>
                      <a:pt x="336" y="122"/>
                    </a:lnTo>
                    <a:lnTo>
                      <a:pt x="325" y="119"/>
                    </a:lnTo>
                    <a:lnTo>
                      <a:pt x="318" y="120"/>
                    </a:lnTo>
                    <a:lnTo>
                      <a:pt x="313" y="116"/>
                    </a:lnTo>
                    <a:lnTo>
                      <a:pt x="313" y="112"/>
                    </a:lnTo>
                    <a:lnTo>
                      <a:pt x="316" y="109"/>
                    </a:lnTo>
                    <a:lnTo>
                      <a:pt x="316" y="105"/>
                    </a:lnTo>
                    <a:lnTo>
                      <a:pt x="310" y="105"/>
                    </a:lnTo>
                    <a:lnTo>
                      <a:pt x="309" y="100"/>
                    </a:lnTo>
                    <a:lnTo>
                      <a:pt x="306" y="95"/>
                    </a:lnTo>
                    <a:lnTo>
                      <a:pt x="301" y="95"/>
                    </a:lnTo>
                    <a:lnTo>
                      <a:pt x="305" y="87"/>
                    </a:lnTo>
                    <a:lnTo>
                      <a:pt x="296" y="83"/>
                    </a:lnTo>
                    <a:lnTo>
                      <a:pt x="295" y="80"/>
                    </a:lnTo>
                    <a:lnTo>
                      <a:pt x="292" y="80"/>
                    </a:lnTo>
                    <a:lnTo>
                      <a:pt x="288" y="78"/>
                    </a:lnTo>
                    <a:lnTo>
                      <a:pt x="289" y="74"/>
                    </a:lnTo>
                    <a:lnTo>
                      <a:pt x="287" y="70"/>
                    </a:lnTo>
                    <a:lnTo>
                      <a:pt x="288" y="67"/>
                    </a:lnTo>
                    <a:lnTo>
                      <a:pt x="291" y="69"/>
                    </a:lnTo>
                    <a:lnTo>
                      <a:pt x="293" y="67"/>
                    </a:lnTo>
                    <a:lnTo>
                      <a:pt x="290" y="60"/>
                    </a:lnTo>
                    <a:lnTo>
                      <a:pt x="284" y="57"/>
                    </a:lnTo>
                    <a:lnTo>
                      <a:pt x="280" y="53"/>
                    </a:lnTo>
                    <a:lnTo>
                      <a:pt x="284" y="49"/>
                    </a:lnTo>
                    <a:lnTo>
                      <a:pt x="261" y="35"/>
                    </a:lnTo>
                    <a:lnTo>
                      <a:pt x="251" y="40"/>
                    </a:lnTo>
                    <a:lnTo>
                      <a:pt x="242" y="37"/>
                    </a:lnTo>
                    <a:lnTo>
                      <a:pt x="237" y="33"/>
                    </a:lnTo>
                    <a:lnTo>
                      <a:pt x="234" y="29"/>
                    </a:lnTo>
                    <a:lnTo>
                      <a:pt x="229" y="25"/>
                    </a:lnTo>
                    <a:lnTo>
                      <a:pt x="218" y="28"/>
                    </a:lnTo>
                    <a:lnTo>
                      <a:pt x="205" y="39"/>
                    </a:lnTo>
                    <a:lnTo>
                      <a:pt x="204" y="36"/>
                    </a:lnTo>
                    <a:lnTo>
                      <a:pt x="202" y="36"/>
                    </a:lnTo>
                    <a:lnTo>
                      <a:pt x="200" y="40"/>
                    </a:lnTo>
                    <a:lnTo>
                      <a:pt x="195" y="43"/>
                    </a:lnTo>
                    <a:lnTo>
                      <a:pt x="183" y="42"/>
                    </a:lnTo>
                    <a:lnTo>
                      <a:pt x="183" y="32"/>
                    </a:lnTo>
                    <a:lnTo>
                      <a:pt x="164" y="30"/>
                    </a:lnTo>
                    <a:lnTo>
                      <a:pt x="163" y="26"/>
                    </a:lnTo>
                    <a:lnTo>
                      <a:pt x="158" y="23"/>
                    </a:lnTo>
                    <a:lnTo>
                      <a:pt x="160" y="21"/>
                    </a:lnTo>
                    <a:lnTo>
                      <a:pt x="159" y="17"/>
                    </a:lnTo>
                    <a:lnTo>
                      <a:pt x="155" y="20"/>
                    </a:lnTo>
                    <a:lnTo>
                      <a:pt x="152" y="15"/>
                    </a:lnTo>
                    <a:lnTo>
                      <a:pt x="146" y="12"/>
                    </a:lnTo>
                    <a:lnTo>
                      <a:pt x="145" y="20"/>
                    </a:lnTo>
                    <a:lnTo>
                      <a:pt x="124" y="17"/>
                    </a:lnTo>
                    <a:lnTo>
                      <a:pt x="121" y="21"/>
                    </a:lnTo>
                    <a:lnTo>
                      <a:pt x="120" y="29"/>
                    </a:lnTo>
                    <a:lnTo>
                      <a:pt x="115" y="28"/>
                    </a:lnTo>
                    <a:lnTo>
                      <a:pt x="113" y="23"/>
                    </a:lnTo>
                    <a:lnTo>
                      <a:pt x="93" y="30"/>
                    </a:lnTo>
                    <a:lnTo>
                      <a:pt x="89" y="23"/>
                    </a:lnTo>
                    <a:lnTo>
                      <a:pt x="94" y="20"/>
                    </a:lnTo>
                    <a:lnTo>
                      <a:pt x="90" y="14"/>
                    </a:lnTo>
                    <a:lnTo>
                      <a:pt x="92" y="11"/>
                    </a:lnTo>
                    <a:lnTo>
                      <a:pt x="88" y="10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78" y="5"/>
                    </a:lnTo>
                    <a:lnTo>
                      <a:pt x="72" y="5"/>
                    </a:lnTo>
                    <a:lnTo>
                      <a:pt x="68" y="12"/>
                    </a:lnTo>
                    <a:lnTo>
                      <a:pt x="64" y="16"/>
                    </a:lnTo>
                    <a:lnTo>
                      <a:pt x="59" y="18"/>
                    </a:lnTo>
                    <a:lnTo>
                      <a:pt x="55" y="11"/>
                    </a:lnTo>
                    <a:lnTo>
                      <a:pt x="40" y="12"/>
                    </a:lnTo>
                    <a:lnTo>
                      <a:pt x="39" y="5"/>
                    </a:lnTo>
                    <a:lnTo>
                      <a:pt x="30" y="6"/>
                    </a:lnTo>
                    <a:close/>
                  </a:path>
                </a:pathLst>
              </a:custGeom>
              <a:noFill/>
              <a:ln w="52388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Freeform 8"/>
              <p:cNvSpPr>
                <a:spLocks/>
              </p:cNvSpPr>
              <p:nvPr/>
            </p:nvSpPr>
            <p:spPr bwMode="auto">
              <a:xfrm>
                <a:off x="2792" y="1559"/>
                <a:ext cx="1300" cy="1481"/>
              </a:xfrm>
              <a:custGeom>
                <a:avLst/>
                <a:gdLst>
                  <a:gd name="T0" fmla="*/ 33 w 158"/>
                  <a:gd name="T1" fmla="*/ 162 h 180"/>
                  <a:gd name="T2" fmla="*/ 45 w 158"/>
                  <a:gd name="T3" fmla="*/ 157 h 180"/>
                  <a:gd name="T4" fmla="*/ 49 w 158"/>
                  <a:gd name="T5" fmla="*/ 166 h 180"/>
                  <a:gd name="T6" fmla="*/ 49 w 158"/>
                  <a:gd name="T7" fmla="*/ 170 h 180"/>
                  <a:gd name="T8" fmla="*/ 60 w 158"/>
                  <a:gd name="T9" fmla="*/ 180 h 180"/>
                  <a:gd name="T10" fmla="*/ 80 w 158"/>
                  <a:gd name="T11" fmla="*/ 172 h 180"/>
                  <a:gd name="T12" fmla="*/ 89 w 158"/>
                  <a:gd name="T13" fmla="*/ 155 h 180"/>
                  <a:gd name="T14" fmla="*/ 111 w 158"/>
                  <a:gd name="T15" fmla="*/ 154 h 180"/>
                  <a:gd name="T16" fmla="*/ 113 w 158"/>
                  <a:gd name="T17" fmla="*/ 163 h 180"/>
                  <a:gd name="T18" fmla="*/ 122 w 158"/>
                  <a:gd name="T19" fmla="*/ 150 h 180"/>
                  <a:gd name="T20" fmla="*/ 134 w 158"/>
                  <a:gd name="T21" fmla="*/ 152 h 180"/>
                  <a:gd name="T22" fmla="*/ 147 w 158"/>
                  <a:gd name="T23" fmla="*/ 152 h 180"/>
                  <a:gd name="T24" fmla="*/ 156 w 158"/>
                  <a:gd name="T25" fmla="*/ 146 h 180"/>
                  <a:gd name="T26" fmla="*/ 157 w 158"/>
                  <a:gd name="T27" fmla="*/ 135 h 180"/>
                  <a:gd name="T28" fmla="*/ 148 w 158"/>
                  <a:gd name="T29" fmla="*/ 135 h 180"/>
                  <a:gd name="T30" fmla="*/ 144 w 158"/>
                  <a:gd name="T31" fmla="*/ 121 h 180"/>
                  <a:gd name="T32" fmla="*/ 140 w 158"/>
                  <a:gd name="T33" fmla="*/ 106 h 180"/>
                  <a:gd name="T34" fmla="*/ 142 w 158"/>
                  <a:gd name="T35" fmla="*/ 101 h 180"/>
                  <a:gd name="T36" fmla="*/ 136 w 158"/>
                  <a:gd name="T37" fmla="*/ 98 h 180"/>
                  <a:gd name="T38" fmla="*/ 131 w 158"/>
                  <a:gd name="T39" fmla="*/ 89 h 180"/>
                  <a:gd name="T40" fmla="*/ 133 w 158"/>
                  <a:gd name="T41" fmla="*/ 87 h 180"/>
                  <a:gd name="T42" fmla="*/ 140 w 158"/>
                  <a:gd name="T43" fmla="*/ 75 h 180"/>
                  <a:gd name="T44" fmla="*/ 139 w 158"/>
                  <a:gd name="T45" fmla="*/ 66 h 180"/>
                  <a:gd name="T46" fmla="*/ 135 w 158"/>
                  <a:gd name="T47" fmla="*/ 59 h 180"/>
                  <a:gd name="T48" fmla="*/ 123 w 158"/>
                  <a:gd name="T49" fmla="*/ 44 h 180"/>
                  <a:gd name="T50" fmla="*/ 96 w 158"/>
                  <a:gd name="T51" fmla="*/ 62 h 180"/>
                  <a:gd name="T52" fmla="*/ 90 w 158"/>
                  <a:gd name="T53" fmla="*/ 56 h 180"/>
                  <a:gd name="T54" fmla="*/ 98 w 158"/>
                  <a:gd name="T55" fmla="*/ 51 h 180"/>
                  <a:gd name="T56" fmla="*/ 97 w 158"/>
                  <a:gd name="T57" fmla="*/ 44 h 180"/>
                  <a:gd name="T58" fmla="*/ 93 w 158"/>
                  <a:gd name="T59" fmla="*/ 34 h 180"/>
                  <a:gd name="T60" fmla="*/ 94 w 158"/>
                  <a:gd name="T61" fmla="*/ 30 h 180"/>
                  <a:gd name="T62" fmla="*/ 94 w 158"/>
                  <a:gd name="T63" fmla="*/ 20 h 180"/>
                  <a:gd name="T64" fmla="*/ 90 w 158"/>
                  <a:gd name="T65" fmla="*/ 15 h 180"/>
                  <a:gd name="T66" fmla="*/ 88 w 158"/>
                  <a:gd name="T67" fmla="*/ 11 h 180"/>
                  <a:gd name="T68" fmla="*/ 87 w 158"/>
                  <a:gd name="T69" fmla="*/ 5 h 180"/>
                  <a:gd name="T70" fmla="*/ 78 w 158"/>
                  <a:gd name="T71" fmla="*/ 5 h 180"/>
                  <a:gd name="T72" fmla="*/ 59 w 158"/>
                  <a:gd name="T73" fmla="*/ 19 h 180"/>
                  <a:gd name="T74" fmla="*/ 40 w 158"/>
                  <a:gd name="T75" fmla="*/ 12 h 180"/>
                  <a:gd name="T76" fmla="*/ 31 w 158"/>
                  <a:gd name="T77" fmla="*/ 7 h 180"/>
                  <a:gd name="T78" fmla="*/ 24 w 158"/>
                  <a:gd name="T79" fmla="*/ 30 h 180"/>
                  <a:gd name="T80" fmla="*/ 32 w 158"/>
                  <a:gd name="T81" fmla="*/ 52 h 180"/>
                  <a:gd name="T82" fmla="*/ 29 w 158"/>
                  <a:gd name="T83" fmla="*/ 60 h 180"/>
                  <a:gd name="T84" fmla="*/ 19 w 158"/>
                  <a:gd name="T85" fmla="*/ 68 h 180"/>
                  <a:gd name="T86" fmla="*/ 20 w 158"/>
                  <a:gd name="T87" fmla="*/ 89 h 180"/>
                  <a:gd name="T88" fmla="*/ 4 w 158"/>
                  <a:gd name="T89" fmla="*/ 98 h 180"/>
                  <a:gd name="T90" fmla="*/ 0 w 158"/>
                  <a:gd name="T91" fmla="*/ 112 h 180"/>
                  <a:gd name="T92" fmla="*/ 12 w 158"/>
                  <a:gd name="T93" fmla="*/ 146 h 180"/>
                  <a:gd name="T94" fmla="*/ 26 w 158"/>
                  <a:gd name="T95" fmla="*/ 148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8" h="180">
                    <a:moveTo>
                      <a:pt x="26" y="148"/>
                    </a:moveTo>
                    <a:cubicBezTo>
                      <a:pt x="26" y="159"/>
                      <a:pt x="30" y="150"/>
                      <a:pt x="33" y="162"/>
                    </a:cubicBezTo>
                    <a:lnTo>
                      <a:pt x="37" y="158"/>
                    </a:lnTo>
                    <a:lnTo>
                      <a:pt x="45" y="157"/>
                    </a:lnTo>
                    <a:lnTo>
                      <a:pt x="48" y="158"/>
                    </a:lnTo>
                    <a:lnTo>
                      <a:pt x="49" y="166"/>
                    </a:lnTo>
                    <a:lnTo>
                      <a:pt x="45" y="169"/>
                    </a:lnTo>
                    <a:lnTo>
                      <a:pt x="49" y="170"/>
                    </a:lnTo>
                    <a:lnTo>
                      <a:pt x="47" y="175"/>
                    </a:lnTo>
                    <a:lnTo>
                      <a:pt x="60" y="180"/>
                    </a:lnTo>
                    <a:lnTo>
                      <a:pt x="62" y="174"/>
                    </a:lnTo>
                    <a:cubicBezTo>
                      <a:pt x="68" y="174"/>
                      <a:pt x="75" y="174"/>
                      <a:pt x="80" y="172"/>
                    </a:cubicBezTo>
                    <a:cubicBezTo>
                      <a:pt x="86" y="170"/>
                      <a:pt x="86" y="166"/>
                      <a:pt x="92" y="165"/>
                    </a:cubicBezTo>
                    <a:lnTo>
                      <a:pt x="89" y="155"/>
                    </a:lnTo>
                    <a:cubicBezTo>
                      <a:pt x="90" y="155"/>
                      <a:pt x="96" y="153"/>
                      <a:pt x="97" y="153"/>
                    </a:cubicBezTo>
                    <a:lnTo>
                      <a:pt x="111" y="154"/>
                    </a:lnTo>
                    <a:cubicBezTo>
                      <a:pt x="112" y="156"/>
                      <a:pt x="113" y="156"/>
                      <a:pt x="113" y="158"/>
                    </a:cubicBezTo>
                    <a:lnTo>
                      <a:pt x="113" y="163"/>
                    </a:lnTo>
                    <a:lnTo>
                      <a:pt x="123" y="159"/>
                    </a:lnTo>
                    <a:lnTo>
                      <a:pt x="122" y="150"/>
                    </a:lnTo>
                    <a:lnTo>
                      <a:pt x="135" y="147"/>
                    </a:lnTo>
                    <a:lnTo>
                      <a:pt x="134" y="152"/>
                    </a:lnTo>
                    <a:cubicBezTo>
                      <a:pt x="140" y="152"/>
                      <a:pt x="139" y="150"/>
                      <a:pt x="143" y="150"/>
                    </a:cubicBezTo>
                    <a:cubicBezTo>
                      <a:pt x="146" y="150"/>
                      <a:pt x="145" y="152"/>
                      <a:pt x="147" y="152"/>
                    </a:cubicBezTo>
                    <a:lnTo>
                      <a:pt x="154" y="150"/>
                    </a:lnTo>
                    <a:lnTo>
                      <a:pt x="156" y="146"/>
                    </a:lnTo>
                    <a:cubicBezTo>
                      <a:pt x="156" y="142"/>
                      <a:pt x="158" y="142"/>
                      <a:pt x="158" y="139"/>
                    </a:cubicBezTo>
                    <a:lnTo>
                      <a:pt x="157" y="135"/>
                    </a:lnTo>
                    <a:cubicBezTo>
                      <a:pt x="156" y="134"/>
                      <a:pt x="156" y="134"/>
                      <a:pt x="154" y="134"/>
                    </a:cubicBezTo>
                    <a:cubicBezTo>
                      <a:pt x="151" y="134"/>
                      <a:pt x="152" y="135"/>
                      <a:pt x="148" y="135"/>
                    </a:cubicBezTo>
                    <a:lnTo>
                      <a:pt x="146" y="134"/>
                    </a:lnTo>
                    <a:cubicBezTo>
                      <a:pt x="146" y="125"/>
                      <a:pt x="150" y="129"/>
                      <a:pt x="144" y="121"/>
                    </a:cubicBezTo>
                    <a:lnTo>
                      <a:pt x="147" y="111"/>
                    </a:lnTo>
                    <a:cubicBezTo>
                      <a:pt x="144" y="109"/>
                      <a:pt x="140" y="109"/>
                      <a:pt x="140" y="106"/>
                    </a:cubicBezTo>
                    <a:lnTo>
                      <a:pt x="140" y="105"/>
                    </a:lnTo>
                    <a:cubicBezTo>
                      <a:pt x="140" y="104"/>
                      <a:pt x="141" y="104"/>
                      <a:pt x="142" y="101"/>
                    </a:cubicBezTo>
                    <a:lnTo>
                      <a:pt x="139" y="97"/>
                    </a:lnTo>
                    <a:cubicBezTo>
                      <a:pt x="137" y="98"/>
                      <a:pt x="140" y="98"/>
                      <a:pt x="136" y="98"/>
                    </a:cubicBezTo>
                    <a:lnTo>
                      <a:pt x="131" y="98"/>
                    </a:lnTo>
                    <a:lnTo>
                      <a:pt x="131" y="89"/>
                    </a:lnTo>
                    <a:lnTo>
                      <a:pt x="131" y="87"/>
                    </a:lnTo>
                    <a:lnTo>
                      <a:pt x="133" y="87"/>
                    </a:lnTo>
                    <a:cubicBezTo>
                      <a:pt x="133" y="81"/>
                      <a:pt x="131" y="81"/>
                      <a:pt x="141" y="81"/>
                    </a:cubicBezTo>
                    <a:cubicBezTo>
                      <a:pt x="141" y="76"/>
                      <a:pt x="140" y="78"/>
                      <a:pt x="140" y="75"/>
                    </a:cubicBezTo>
                    <a:cubicBezTo>
                      <a:pt x="140" y="73"/>
                      <a:pt x="142" y="73"/>
                      <a:pt x="143" y="73"/>
                    </a:cubicBezTo>
                    <a:cubicBezTo>
                      <a:pt x="143" y="68"/>
                      <a:pt x="143" y="66"/>
                      <a:pt x="139" y="66"/>
                    </a:cubicBezTo>
                    <a:lnTo>
                      <a:pt x="139" y="61"/>
                    </a:lnTo>
                    <a:lnTo>
                      <a:pt x="135" y="59"/>
                    </a:lnTo>
                    <a:lnTo>
                      <a:pt x="135" y="54"/>
                    </a:lnTo>
                    <a:lnTo>
                      <a:pt x="123" y="44"/>
                    </a:lnTo>
                    <a:cubicBezTo>
                      <a:pt x="122" y="46"/>
                      <a:pt x="115" y="53"/>
                      <a:pt x="107" y="53"/>
                    </a:cubicBezTo>
                    <a:cubicBezTo>
                      <a:pt x="98" y="56"/>
                      <a:pt x="102" y="58"/>
                      <a:pt x="96" y="62"/>
                    </a:cubicBezTo>
                    <a:lnTo>
                      <a:pt x="91" y="56"/>
                    </a:lnTo>
                    <a:lnTo>
                      <a:pt x="90" y="56"/>
                    </a:lnTo>
                    <a:lnTo>
                      <a:pt x="98" y="52"/>
                    </a:lnTo>
                    <a:lnTo>
                      <a:pt x="98" y="51"/>
                    </a:lnTo>
                    <a:lnTo>
                      <a:pt x="95" y="50"/>
                    </a:lnTo>
                    <a:lnTo>
                      <a:pt x="97" y="44"/>
                    </a:lnTo>
                    <a:lnTo>
                      <a:pt x="94" y="43"/>
                    </a:lnTo>
                    <a:lnTo>
                      <a:pt x="93" y="34"/>
                    </a:lnTo>
                    <a:lnTo>
                      <a:pt x="92" y="30"/>
                    </a:lnTo>
                    <a:lnTo>
                      <a:pt x="94" y="30"/>
                    </a:lnTo>
                    <a:lnTo>
                      <a:pt x="90" y="23"/>
                    </a:lnTo>
                    <a:lnTo>
                      <a:pt x="94" y="20"/>
                    </a:lnTo>
                    <a:lnTo>
                      <a:pt x="93" y="19"/>
                    </a:lnTo>
                    <a:lnTo>
                      <a:pt x="90" y="15"/>
                    </a:lnTo>
                    <a:lnTo>
                      <a:pt x="91" y="11"/>
                    </a:lnTo>
                    <a:lnTo>
                      <a:pt x="88" y="11"/>
                    </a:lnTo>
                    <a:lnTo>
                      <a:pt x="87" y="11"/>
                    </a:lnTo>
                    <a:lnTo>
                      <a:pt x="87" y="5"/>
                    </a:lnTo>
                    <a:lnTo>
                      <a:pt x="80" y="0"/>
                    </a:lnTo>
                    <a:cubicBezTo>
                      <a:pt x="80" y="0"/>
                      <a:pt x="79" y="3"/>
                      <a:pt x="78" y="5"/>
                    </a:cubicBezTo>
                    <a:lnTo>
                      <a:pt x="72" y="5"/>
                    </a:lnTo>
                    <a:cubicBezTo>
                      <a:pt x="70" y="11"/>
                      <a:pt x="65" y="18"/>
                      <a:pt x="59" y="19"/>
                    </a:cubicBezTo>
                    <a:lnTo>
                      <a:pt x="54" y="11"/>
                    </a:lnTo>
                    <a:lnTo>
                      <a:pt x="40" y="12"/>
                    </a:lnTo>
                    <a:lnTo>
                      <a:pt x="39" y="6"/>
                    </a:lnTo>
                    <a:lnTo>
                      <a:pt x="31" y="7"/>
                    </a:lnTo>
                    <a:cubicBezTo>
                      <a:pt x="32" y="11"/>
                      <a:pt x="32" y="10"/>
                      <a:pt x="32" y="13"/>
                    </a:cubicBezTo>
                    <a:cubicBezTo>
                      <a:pt x="32" y="14"/>
                      <a:pt x="24" y="29"/>
                      <a:pt x="24" y="30"/>
                    </a:cubicBezTo>
                    <a:lnTo>
                      <a:pt x="31" y="43"/>
                    </a:lnTo>
                    <a:lnTo>
                      <a:pt x="32" y="52"/>
                    </a:lnTo>
                    <a:lnTo>
                      <a:pt x="26" y="53"/>
                    </a:lnTo>
                    <a:lnTo>
                      <a:pt x="29" y="60"/>
                    </a:lnTo>
                    <a:cubicBezTo>
                      <a:pt x="26" y="61"/>
                      <a:pt x="25" y="61"/>
                      <a:pt x="22" y="62"/>
                    </a:cubicBezTo>
                    <a:lnTo>
                      <a:pt x="19" y="68"/>
                    </a:lnTo>
                    <a:cubicBezTo>
                      <a:pt x="20" y="73"/>
                      <a:pt x="15" y="84"/>
                      <a:pt x="22" y="85"/>
                    </a:cubicBezTo>
                    <a:lnTo>
                      <a:pt x="20" y="89"/>
                    </a:lnTo>
                    <a:cubicBezTo>
                      <a:pt x="19" y="90"/>
                      <a:pt x="15" y="89"/>
                      <a:pt x="14" y="90"/>
                    </a:cubicBezTo>
                    <a:cubicBezTo>
                      <a:pt x="9" y="91"/>
                      <a:pt x="8" y="97"/>
                      <a:pt x="4" y="98"/>
                    </a:cubicBezTo>
                    <a:lnTo>
                      <a:pt x="10" y="108"/>
                    </a:lnTo>
                    <a:lnTo>
                      <a:pt x="0" y="112"/>
                    </a:lnTo>
                    <a:cubicBezTo>
                      <a:pt x="0" y="115"/>
                      <a:pt x="7" y="126"/>
                      <a:pt x="8" y="130"/>
                    </a:cubicBezTo>
                    <a:cubicBezTo>
                      <a:pt x="10" y="136"/>
                      <a:pt x="10" y="140"/>
                      <a:pt x="12" y="146"/>
                    </a:cubicBezTo>
                    <a:lnTo>
                      <a:pt x="23" y="148"/>
                    </a:lnTo>
                    <a:lnTo>
                      <a:pt x="26" y="148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Freeform 9"/>
              <p:cNvSpPr>
                <a:spLocks/>
              </p:cNvSpPr>
              <p:nvPr/>
            </p:nvSpPr>
            <p:spPr bwMode="auto">
              <a:xfrm>
                <a:off x="4248" y="2308"/>
                <a:ext cx="806" cy="798"/>
              </a:xfrm>
              <a:custGeom>
                <a:avLst/>
                <a:gdLst>
                  <a:gd name="T0" fmla="*/ 8 w 98"/>
                  <a:gd name="T1" fmla="*/ 38 h 97"/>
                  <a:gd name="T2" fmla="*/ 12 w 98"/>
                  <a:gd name="T3" fmla="*/ 45 h 97"/>
                  <a:gd name="T4" fmla="*/ 0 w 98"/>
                  <a:gd name="T5" fmla="*/ 45 h 97"/>
                  <a:gd name="T6" fmla="*/ 0 w 98"/>
                  <a:gd name="T7" fmla="*/ 48 h 97"/>
                  <a:gd name="T8" fmla="*/ 2 w 98"/>
                  <a:gd name="T9" fmla="*/ 55 h 97"/>
                  <a:gd name="T10" fmla="*/ 3 w 98"/>
                  <a:gd name="T11" fmla="*/ 60 h 97"/>
                  <a:gd name="T12" fmla="*/ 19 w 98"/>
                  <a:gd name="T13" fmla="*/ 72 h 97"/>
                  <a:gd name="T14" fmla="*/ 19 w 98"/>
                  <a:gd name="T15" fmla="*/ 73 h 97"/>
                  <a:gd name="T16" fmla="*/ 18 w 98"/>
                  <a:gd name="T17" fmla="*/ 80 h 97"/>
                  <a:gd name="T18" fmla="*/ 22 w 98"/>
                  <a:gd name="T19" fmla="*/ 79 h 97"/>
                  <a:gd name="T20" fmla="*/ 24 w 98"/>
                  <a:gd name="T21" fmla="*/ 84 h 97"/>
                  <a:gd name="T22" fmla="*/ 30 w 98"/>
                  <a:gd name="T23" fmla="*/ 81 h 97"/>
                  <a:gd name="T24" fmla="*/ 34 w 98"/>
                  <a:gd name="T25" fmla="*/ 90 h 97"/>
                  <a:gd name="T26" fmla="*/ 34 w 98"/>
                  <a:gd name="T27" fmla="*/ 91 h 97"/>
                  <a:gd name="T28" fmla="*/ 48 w 98"/>
                  <a:gd name="T29" fmla="*/ 91 h 97"/>
                  <a:gd name="T30" fmla="*/ 53 w 98"/>
                  <a:gd name="T31" fmla="*/ 93 h 97"/>
                  <a:gd name="T32" fmla="*/ 58 w 98"/>
                  <a:gd name="T33" fmla="*/ 91 h 97"/>
                  <a:gd name="T34" fmla="*/ 67 w 98"/>
                  <a:gd name="T35" fmla="*/ 97 h 97"/>
                  <a:gd name="T36" fmla="*/ 69 w 98"/>
                  <a:gd name="T37" fmla="*/ 97 h 97"/>
                  <a:gd name="T38" fmla="*/ 73 w 98"/>
                  <a:gd name="T39" fmla="*/ 87 h 97"/>
                  <a:gd name="T40" fmla="*/ 66 w 98"/>
                  <a:gd name="T41" fmla="*/ 83 h 97"/>
                  <a:gd name="T42" fmla="*/ 66 w 98"/>
                  <a:gd name="T43" fmla="*/ 79 h 97"/>
                  <a:gd name="T44" fmla="*/ 60 w 98"/>
                  <a:gd name="T45" fmla="*/ 75 h 97"/>
                  <a:gd name="T46" fmla="*/ 66 w 98"/>
                  <a:gd name="T47" fmla="*/ 68 h 97"/>
                  <a:gd name="T48" fmla="*/ 64 w 98"/>
                  <a:gd name="T49" fmla="*/ 68 h 97"/>
                  <a:gd name="T50" fmla="*/ 63 w 98"/>
                  <a:gd name="T51" fmla="*/ 60 h 97"/>
                  <a:gd name="T52" fmla="*/ 68 w 98"/>
                  <a:gd name="T53" fmla="*/ 58 h 97"/>
                  <a:gd name="T54" fmla="*/ 70 w 98"/>
                  <a:gd name="T55" fmla="*/ 60 h 97"/>
                  <a:gd name="T56" fmla="*/ 73 w 98"/>
                  <a:gd name="T57" fmla="*/ 59 h 97"/>
                  <a:gd name="T58" fmla="*/ 77 w 98"/>
                  <a:gd name="T59" fmla="*/ 62 h 97"/>
                  <a:gd name="T60" fmla="*/ 96 w 98"/>
                  <a:gd name="T61" fmla="*/ 58 h 97"/>
                  <a:gd name="T62" fmla="*/ 94 w 98"/>
                  <a:gd name="T63" fmla="*/ 55 h 97"/>
                  <a:gd name="T64" fmla="*/ 98 w 98"/>
                  <a:gd name="T65" fmla="*/ 49 h 97"/>
                  <a:gd name="T66" fmla="*/ 97 w 98"/>
                  <a:gd name="T67" fmla="*/ 46 h 97"/>
                  <a:gd name="T68" fmla="*/ 92 w 98"/>
                  <a:gd name="T69" fmla="*/ 46 h 97"/>
                  <a:gd name="T70" fmla="*/ 85 w 98"/>
                  <a:gd name="T71" fmla="*/ 46 h 97"/>
                  <a:gd name="T72" fmla="*/ 85 w 98"/>
                  <a:gd name="T73" fmla="*/ 43 h 97"/>
                  <a:gd name="T74" fmla="*/ 84 w 98"/>
                  <a:gd name="T75" fmla="*/ 39 h 97"/>
                  <a:gd name="T76" fmla="*/ 83 w 98"/>
                  <a:gd name="T77" fmla="*/ 36 h 97"/>
                  <a:gd name="T78" fmla="*/ 80 w 98"/>
                  <a:gd name="T79" fmla="*/ 36 h 97"/>
                  <a:gd name="T80" fmla="*/ 78 w 98"/>
                  <a:gd name="T81" fmla="*/ 25 h 97"/>
                  <a:gd name="T82" fmla="*/ 80 w 98"/>
                  <a:gd name="T83" fmla="*/ 22 h 97"/>
                  <a:gd name="T84" fmla="*/ 76 w 98"/>
                  <a:gd name="T85" fmla="*/ 15 h 97"/>
                  <a:gd name="T86" fmla="*/ 80 w 98"/>
                  <a:gd name="T87" fmla="*/ 10 h 97"/>
                  <a:gd name="T88" fmla="*/ 77 w 98"/>
                  <a:gd name="T89" fmla="*/ 8 h 97"/>
                  <a:gd name="T90" fmla="*/ 78 w 98"/>
                  <a:gd name="T91" fmla="*/ 4 h 97"/>
                  <a:gd name="T92" fmla="*/ 76 w 98"/>
                  <a:gd name="T93" fmla="*/ 3 h 97"/>
                  <a:gd name="T94" fmla="*/ 70 w 98"/>
                  <a:gd name="T95" fmla="*/ 10 h 97"/>
                  <a:gd name="T96" fmla="*/ 69 w 98"/>
                  <a:gd name="T97" fmla="*/ 6 h 97"/>
                  <a:gd name="T98" fmla="*/ 69 w 98"/>
                  <a:gd name="T99" fmla="*/ 0 h 97"/>
                  <a:gd name="T100" fmla="*/ 60 w 98"/>
                  <a:gd name="T101" fmla="*/ 2 h 97"/>
                  <a:gd name="T102" fmla="*/ 52 w 98"/>
                  <a:gd name="T103" fmla="*/ 10 h 97"/>
                  <a:gd name="T104" fmla="*/ 44 w 98"/>
                  <a:gd name="T105" fmla="*/ 7 h 97"/>
                  <a:gd name="T106" fmla="*/ 44 w 98"/>
                  <a:gd name="T107" fmla="*/ 12 h 97"/>
                  <a:gd name="T108" fmla="*/ 38 w 98"/>
                  <a:gd name="T109" fmla="*/ 12 h 97"/>
                  <a:gd name="T110" fmla="*/ 34 w 98"/>
                  <a:gd name="T111" fmla="*/ 19 h 97"/>
                  <a:gd name="T112" fmla="*/ 22 w 98"/>
                  <a:gd name="T113" fmla="*/ 24 h 97"/>
                  <a:gd name="T114" fmla="*/ 24 w 98"/>
                  <a:gd name="T115" fmla="*/ 34 h 97"/>
                  <a:gd name="T116" fmla="*/ 18 w 98"/>
                  <a:gd name="T117" fmla="*/ 34 h 97"/>
                  <a:gd name="T118" fmla="*/ 11 w 98"/>
                  <a:gd name="T119" fmla="*/ 33 h 97"/>
                  <a:gd name="T120" fmla="*/ 8 w 98"/>
                  <a:gd name="T121" fmla="*/ 38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8" h="97">
                    <a:moveTo>
                      <a:pt x="8" y="38"/>
                    </a:moveTo>
                    <a:lnTo>
                      <a:pt x="12" y="45"/>
                    </a:lnTo>
                    <a:lnTo>
                      <a:pt x="0" y="45"/>
                    </a:lnTo>
                    <a:lnTo>
                      <a:pt x="0" y="48"/>
                    </a:lnTo>
                    <a:cubicBezTo>
                      <a:pt x="0" y="51"/>
                      <a:pt x="1" y="53"/>
                      <a:pt x="2" y="55"/>
                    </a:cubicBezTo>
                    <a:lnTo>
                      <a:pt x="3" y="60"/>
                    </a:lnTo>
                    <a:lnTo>
                      <a:pt x="19" y="72"/>
                    </a:lnTo>
                    <a:lnTo>
                      <a:pt x="19" y="73"/>
                    </a:lnTo>
                    <a:lnTo>
                      <a:pt x="18" y="80"/>
                    </a:lnTo>
                    <a:lnTo>
                      <a:pt x="22" y="79"/>
                    </a:lnTo>
                    <a:lnTo>
                      <a:pt x="24" y="84"/>
                    </a:lnTo>
                    <a:lnTo>
                      <a:pt x="30" y="81"/>
                    </a:lnTo>
                    <a:lnTo>
                      <a:pt x="34" y="90"/>
                    </a:lnTo>
                    <a:lnTo>
                      <a:pt x="34" y="91"/>
                    </a:lnTo>
                    <a:lnTo>
                      <a:pt x="48" y="91"/>
                    </a:lnTo>
                    <a:cubicBezTo>
                      <a:pt x="51" y="90"/>
                      <a:pt x="51" y="91"/>
                      <a:pt x="53" y="93"/>
                    </a:cubicBezTo>
                    <a:lnTo>
                      <a:pt x="58" y="91"/>
                    </a:lnTo>
                    <a:lnTo>
                      <a:pt x="67" y="97"/>
                    </a:lnTo>
                    <a:lnTo>
                      <a:pt x="69" y="97"/>
                    </a:lnTo>
                    <a:cubicBezTo>
                      <a:pt x="70" y="91"/>
                      <a:pt x="73" y="90"/>
                      <a:pt x="73" y="87"/>
                    </a:cubicBezTo>
                    <a:cubicBezTo>
                      <a:pt x="73" y="84"/>
                      <a:pt x="69" y="83"/>
                      <a:pt x="66" y="83"/>
                    </a:cubicBezTo>
                    <a:lnTo>
                      <a:pt x="66" y="79"/>
                    </a:lnTo>
                    <a:lnTo>
                      <a:pt x="60" y="75"/>
                    </a:lnTo>
                    <a:lnTo>
                      <a:pt x="66" y="68"/>
                    </a:lnTo>
                    <a:lnTo>
                      <a:pt x="64" y="68"/>
                    </a:lnTo>
                    <a:lnTo>
                      <a:pt x="63" y="60"/>
                    </a:lnTo>
                    <a:lnTo>
                      <a:pt x="68" y="58"/>
                    </a:lnTo>
                    <a:lnTo>
                      <a:pt x="70" y="60"/>
                    </a:lnTo>
                    <a:lnTo>
                      <a:pt x="73" y="59"/>
                    </a:lnTo>
                    <a:lnTo>
                      <a:pt x="77" y="62"/>
                    </a:lnTo>
                    <a:cubicBezTo>
                      <a:pt x="84" y="58"/>
                      <a:pt x="88" y="58"/>
                      <a:pt x="96" y="58"/>
                    </a:cubicBezTo>
                    <a:lnTo>
                      <a:pt x="94" y="55"/>
                    </a:lnTo>
                    <a:lnTo>
                      <a:pt x="98" y="49"/>
                    </a:lnTo>
                    <a:lnTo>
                      <a:pt x="97" y="46"/>
                    </a:lnTo>
                    <a:cubicBezTo>
                      <a:pt x="94" y="46"/>
                      <a:pt x="94" y="46"/>
                      <a:pt x="92" y="46"/>
                    </a:cubicBezTo>
                    <a:lnTo>
                      <a:pt x="85" y="46"/>
                    </a:lnTo>
                    <a:cubicBezTo>
                      <a:pt x="85" y="44"/>
                      <a:pt x="85" y="45"/>
                      <a:pt x="85" y="43"/>
                    </a:cubicBezTo>
                    <a:cubicBezTo>
                      <a:pt x="85" y="41"/>
                      <a:pt x="85" y="40"/>
                      <a:pt x="84" y="39"/>
                    </a:cubicBezTo>
                    <a:cubicBezTo>
                      <a:pt x="85" y="38"/>
                      <a:pt x="87" y="36"/>
                      <a:pt x="83" y="36"/>
                    </a:cubicBezTo>
                    <a:lnTo>
                      <a:pt x="80" y="36"/>
                    </a:lnTo>
                    <a:cubicBezTo>
                      <a:pt x="81" y="30"/>
                      <a:pt x="82" y="28"/>
                      <a:pt x="78" y="25"/>
                    </a:cubicBezTo>
                    <a:lnTo>
                      <a:pt x="80" y="22"/>
                    </a:lnTo>
                    <a:cubicBezTo>
                      <a:pt x="79" y="21"/>
                      <a:pt x="76" y="17"/>
                      <a:pt x="76" y="15"/>
                    </a:cubicBezTo>
                    <a:cubicBezTo>
                      <a:pt x="76" y="13"/>
                      <a:pt x="78" y="12"/>
                      <a:pt x="80" y="10"/>
                    </a:cubicBezTo>
                    <a:lnTo>
                      <a:pt x="77" y="8"/>
                    </a:lnTo>
                    <a:lnTo>
                      <a:pt x="78" y="4"/>
                    </a:lnTo>
                    <a:lnTo>
                      <a:pt x="76" y="3"/>
                    </a:lnTo>
                    <a:lnTo>
                      <a:pt x="70" y="10"/>
                    </a:lnTo>
                    <a:lnTo>
                      <a:pt x="69" y="6"/>
                    </a:lnTo>
                    <a:lnTo>
                      <a:pt x="69" y="0"/>
                    </a:lnTo>
                    <a:lnTo>
                      <a:pt x="60" y="2"/>
                    </a:lnTo>
                    <a:cubicBezTo>
                      <a:pt x="58" y="2"/>
                      <a:pt x="53" y="7"/>
                      <a:pt x="52" y="10"/>
                    </a:cubicBezTo>
                    <a:lnTo>
                      <a:pt x="44" y="7"/>
                    </a:lnTo>
                    <a:lnTo>
                      <a:pt x="44" y="12"/>
                    </a:lnTo>
                    <a:lnTo>
                      <a:pt x="38" y="12"/>
                    </a:lnTo>
                    <a:cubicBezTo>
                      <a:pt x="35" y="12"/>
                      <a:pt x="34" y="16"/>
                      <a:pt x="34" y="19"/>
                    </a:cubicBezTo>
                    <a:lnTo>
                      <a:pt x="22" y="24"/>
                    </a:lnTo>
                    <a:lnTo>
                      <a:pt x="24" y="34"/>
                    </a:lnTo>
                    <a:lnTo>
                      <a:pt x="18" y="34"/>
                    </a:lnTo>
                    <a:cubicBezTo>
                      <a:pt x="14" y="34"/>
                      <a:pt x="15" y="33"/>
                      <a:pt x="11" y="33"/>
                    </a:cubicBezTo>
                    <a:cubicBezTo>
                      <a:pt x="8" y="33"/>
                      <a:pt x="8" y="36"/>
                      <a:pt x="8" y="38"/>
                    </a:cubicBez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Freeform 10"/>
              <p:cNvSpPr>
                <a:spLocks/>
              </p:cNvSpPr>
              <p:nvPr/>
            </p:nvSpPr>
            <p:spPr bwMode="auto">
              <a:xfrm>
                <a:off x="4108" y="1773"/>
                <a:ext cx="1012" cy="609"/>
              </a:xfrm>
              <a:custGeom>
                <a:avLst/>
                <a:gdLst>
                  <a:gd name="T0" fmla="*/ 16 w 123"/>
                  <a:gd name="T1" fmla="*/ 38 h 74"/>
                  <a:gd name="T2" fmla="*/ 17 w 123"/>
                  <a:gd name="T3" fmla="*/ 40 h 74"/>
                  <a:gd name="T4" fmla="*/ 24 w 123"/>
                  <a:gd name="T5" fmla="*/ 45 h 74"/>
                  <a:gd name="T6" fmla="*/ 18 w 123"/>
                  <a:gd name="T7" fmla="*/ 46 h 74"/>
                  <a:gd name="T8" fmla="*/ 23 w 123"/>
                  <a:gd name="T9" fmla="*/ 55 h 74"/>
                  <a:gd name="T10" fmla="*/ 27 w 123"/>
                  <a:gd name="T11" fmla="*/ 53 h 74"/>
                  <a:gd name="T12" fmla="*/ 28 w 123"/>
                  <a:gd name="T13" fmla="*/ 55 h 74"/>
                  <a:gd name="T14" fmla="*/ 28 w 123"/>
                  <a:gd name="T15" fmla="*/ 58 h 74"/>
                  <a:gd name="T16" fmla="*/ 30 w 123"/>
                  <a:gd name="T17" fmla="*/ 58 h 74"/>
                  <a:gd name="T18" fmla="*/ 32 w 123"/>
                  <a:gd name="T19" fmla="*/ 61 h 74"/>
                  <a:gd name="T20" fmla="*/ 38 w 123"/>
                  <a:gd name="T21" fmla="*/ 59 h 74"/>
                  <a:gd name="T22" fmla="*/ 41 w 123"/>
                  <a:gd name="T23" fmla="*/ 62 h 74"/>
                  <a:gd name="T24" fmla="*/ 46 w 123"/>
                  <a:gd name="T25" fmla="*/ 60 h 74"/>
                  <a:gd name="T26" fmla="*/ 51 w 123"/>
                  <a:gd name="T27" fmla="*/ 65 h 74"/>
                  <a:gd name="T28" fmla="*/ 56 w 123"/>
                  <a:gd name="T29" fmla="*/ 63 h 74"/>
                  <a:gd name="T30" fmla="*/ 61 w 123"/>
                  <a:gd name="T31" fmla="*/ 69 h 74"/>
                  <a:gd name="T32" fmla="*/ 72 w 123"/>
                  <a:gd name="T33" fmla="*/ 63 h 74"/>
                  <a:gd name="T34" fmla="*/ 77 w 123"/>
                  <a:gd name="T35" fmla="*/ 67 h 74"/>
                  <a:gd name="T36" fmla="*/ 86 w 123"/>
                  <a:gd name="T37" fmla="*/ 65 h 74"/>
                  <a:gd name="T38" fmla="*/ 87 w 123"/>
                  <a:gd name="T39" fmla="*/ 74 h 74"/>
                  <a:gd name="T40" fmla="*/ 93 w 123"/>
                  <a:gd name="T41" fmla="*/ 69 h 74"/>
                  <a:gd name="T42" fmla="*/ 93 w 123"/>
                  <a:gd name="T43" fmla="*/ 61 h 74"/>
                  <a:gd name="T44" fmla="*/ 92 w 123"/>
                  <a:gd name="T45" fmla="*/ 56 h 74"/>
                  <a:gd name="T46" fmla="*/ 104 w 123"/>
                  <a:gd name="T47" fmla="*/ 44 h 74"/>
                  <a:gd name="T48" fmla="*/ 104 w 123"/>
                  <a:gd name="T49" fmla="*/ 41 h 74"/>
                  <a:gd name="T50" fmla="*/ 111 w 123"/>
                  <a:gd name="T51" fmla="*/ 41 h 74"/>
                  <a:gd name="T52" fmla="*/ 112 w 123"/>
                  <a:gd name="T53" fmla="*/ 37 h 74"/>
                  <a:gd name="T54" fmla="*/ 117 w 123"/>
                  <a:gd name="T55" fmla="*/ 38 h 74"/>
                  <a:gd name="T56" fmla="*/ 120 w 123"/>
                  <a:gd name="T57" fmla="*/ 27 h 74"/>
                  <a:gd name="T58" fmla="*/ 123 w 123"/>
                  <a:gd name="T59" fmla="*/ 23 h 74"/>
                  <a:gd name="T60" fmla="*/ 121 w 123"/>
                  <a:gd name="T61" fmla="*/ 22 h 74"/>
                  <a:gd name="T62" fmla="*/ 116 w 123"/>
                  <a:gd name="T63" fmla="*/ 18 h 74"/>
                  <a:gd name="T64" fmla="*/ 102 w 123"/>
                  <a:gd name="T65" fmla="*/ 10 h 74"/>
                  <a:gd name="T66" fmla="*/ 91 w 123"/>
                  <a:gd name="T67" fmla="*/ 14 h 74"/>
                  <a:gd name="T68" fmla="*/ 78 w 123"/>
                  <a:gd name="T69" fmla="*/ 9 h 74"/>
                  <a:gd name="T70" fmla="*/ 69 w 123"/>
                  <a:gd name="T71" fmla="*/ 0 h 74"/>
                  <a:gd name="T72" fmla="*/ 58 w 123"/>
                  <a:gd name="T73" fmla="*/ 2 h 74"/>
                  <a:gd name="T74" fmla="*/ 51 w 123"/>
                  <a:gd name="T75" fmla="*/ 8 h 74"/>
                  <a:gd name="T76" fmla="*/ 45 w 123"/>
                  <a:gd name="T77" fmla="*/ 13 h 74"/>
                  <a:gd name="T78" fmla="*/ 42 w 123"/>
                  <a:gd name="T79" fmla="*/ 10 h 74"/>
                  <a:gd name="T80" fmla="*/ 41 w 123"/>
                  <a:gd name="T81" fmla="*/ 14 h 74"/>
                  <a:gd name="T82" fmla="*/ 35 w 123"/>
                  <a:gd name="T83" fmla="*/ 18 h 74"/>
                  <a:gd name="T84" fmla="*/ 23 w 123"/>
                  <a:gd name="T85" fmla="*/ 16 h 74"/>
                  <a:gd name="T86" fmla="*/ 22 w 123"/>
                  <a:gd name="T87" fmla="*/ 6 h 74"/>
                  <a:gd name="T88" fmla="*/ 8 w 123"/>
                  <a:gd name="T89" fmla="*/ 5 h 74"/>
                  <a:gd name="T90" fmla="*/ 8 w 123"/>
                  <a:gd name="T91" fmla="*/ 8 h 74"/>
                  <a:gd name="T92" fmla="*/ 3 w 123"/>
                  <a:gd name="T93" fmla="*/ 12 h 74"/>
                  <a:gd name="T94" fmla="*/ 0 w 123"/>
                  <a:gd name="T95" fmla="*/ 18 h 74"/>
                  <a:gd name="T96" fmla="*/ 4 w 123"/>
                  <a:gd name="T97" fmla="*/ 26 h 74"/>
                  <a:gd name="T98" fmla="*/ 16 w 123"/>
                  <a:gd name="T99" fmla="*/ 30 h 74"/>
                  <a:gd name="T100" fmla="*/ 16 w 123"/>
                  <a:gd name="T101" fmla="*/ 38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23" h="74">
                    <a:moveTo>
                      <a:pt x="16" y="38"/>
                    </a:moveTo>
                    <a:lnTo>
                      <a:pt x="17" y="40"/>
                    </a:lnTo>
                    <a:lnTo>
                      <a:pt x="24" y="45"/>
                    </a:lnTo>
                    <a:lnTo>
                      <a:pt x="18" y="46"/>
                    </a:lnTo>
                    <a:lnTo>
                      <a:pt x="23" y="55"/>
                    </a:lnTo>
                    <a:lnTo>
                      <a:pt x="27" y="53"/>
                    </a:lnTo>
                    <a:lnTo>
                      <a:pt x="28" y="55"/>
                    </a:lnTo>
                    <a:lnTo>
                      <a:pt x="28" y="58"/>
                    </a:lnTo>
                    <a:lnTo>
                      <a:pt x="30" y="58"/>
                    </a:lnTo>
                    <a:lnTo>
                      <a:pt x="32" y="61"/>
                    </a:lnTo>
                    <a:lnTo>
                      <a:pt x="38" y="59"/>
                    </a:lnTo>
                    <a:lnTo>
                      <a:pt x="41" y="62"/>
                    </a:lnTo>
                    <a:lnTo>
                      <a:pt x="46" y="60"/>
                    </a:lnTo>
                    <a:lnTo>
                      <a:pt x="51" y="65"/>
                    </a:lnTo>
                    <a:lnTo>
                      <a:pt x="56" y="63"/>
                    </a:lnTo>
                    <a:lnTo>
                      <a:pt x="61" y="69"/>
                    </a:lnTo>
                    <a:lnTo>
                      <a:pt x="72" y="63"/>
                    </a:lnTo>
                    <a:lnTo>
                      <a:pt x="77" y="67"/>
                    </a:lnTo>
                    <a:cubicBezTo>
                      <a:pt x="78" y="67"/>
                      <a:pt x="85" y="65"/>
                      <a:pt x="86" y="65"/>
                    </a:cubicBezTo>
                    <a:lnTo>
                      <a:pt x="87" y="74"/>
                    </a:lnTo>
                    <a:lnTo>
                      <a:pt x="93" y="69"/>
                    </a:lnTo>
                    <a:lnTo>
                      <a:pt x="93" y="61"/>
                    </a:lnTo>
                    <a:cubicBezTo>
                      <a:pt x="93" y="59"/>
                      <a:pt x="93" y="59"/>
                      <a:pt x="92" y="56"/>
                    </a:cubicBezTo>
                    <a:lnTo>
                      <a:pt x="104" y="44"/>
                    </a:lnTo>
                    <a:lnTo>
                      <a:pt x="104" y="41"/>
                    </a:lnTo>
                    <a:lnTo>
                      <a:pt x="111" y="41"/>
                    </a:lnTo>
                    <a:lnTo>
                      <a:pt x="112" y="37"/>
                    </a:lnTo>
                    <a:lnTo>
                      <a:pt x="117" y="38"/>
                    </a:lnTo>
                    <a:lnTo>
                      <a:pt x="120" y="27"/>
                    </a:lnTo>
                    <a:lnTo>
                      <a:pt x="123" y="23"/>
                    </a:lnTo>
                    <a:lnTo>
                      <a:pt x="121" y="22"/>
                    </a:lnTo>
                    <a:lnTo>
                      <a:pt x="116" y="18"/>
                    </a:lnTo>
                    <a:lnTo>
                      <a:pt x="102" y="10"/>
                    </a:lnTo>
                    <a:cubicBezTo>
                      <a:pt x="101" y="10"/>
                      <a:pt x="92" y="14"/>
                      <a:pt x="91" y="14"/>
                    </a:cubicBezTo>
                    <a:cubicBezTo>
                      <a:pt x="88" y="14"/>
                      <a:pt x="80" y="10"/>
                      <a:pt x="78" y="9"/>
                    </a:cubicBezTo>
                    <a:cubicBezTo>
                      <a:pt x="73" y="4"/>
                      <a:pt x="77" y="6"/>
                      <a:pt x="69" y="0"/>
                    </a:cubicBezTo>
                    <a:lnTo>
                      <a:pt x="58" y="2"/>
                    </a:lnTo>
                    <a:lnTo>
                      <a:pt x="51" y="8"/>
                    </a:lnTo>
                    <a:lnTo>
                      <a:pt x="45" y="13"/>
                    </a:lnTo>
                    <a:cubicBezTo>
                      <a:pt x="44" y="11"/>
                      <a:pt x="45" y="10"/>
                      <a:pt x="42" y="10"/>
                    </a:cubicBezTo>
                    <a:lnTo>
                      <a:pt x="41" y="14"/>
                    </a:lnTo>
                    <a:lnTo>
                      <a:pt x="35" y="18"/>
                    </a:lnTo>
                    <a:lnTo>
                      <a:pt x="23" y="16"/>
                    </a:lnTo>
                    <a:lnTo>
                      <a:pt x="22" y="6"/>
                    </a:lnTo>
                    <a:lnTo>
                      <a:pt x="8" y="5"/>
                    </a:lnTo>
                    <a:cubicBezTo>
                      <a:pt x="8" y="7"/>
                      <a:pt x="8" y="7"/>
                      <a:pt x="8" y="8"/>
                    </a:cubicBezTo>
                    <a:lnTo>
                      <a:pt x="3" y="12"/>
                    </a:lnTo>
                    <a:lnTo>
                      <a:pt x="0" y="18"/>
                    </a:lnTo>
                    <a:lnTo>
                      <a:pt x="4" y="26"/>
                    </a:lnTo>
                    <a:lnTo>
                      <a:pt x="16" y="30"/>
                    </a:lnTo>
                    <a:lnTo>
                      <a:pt x="16" y="38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11"/>
              <p:cNvSpPr>
                <a:spLocks/>
              </p:cNvSpPr>
              <p:nvPr/>
            </p:nvSpPr>
            <p:spPr bwMode="auto">
              <a:xfrm>
                <a:off x="5523" y="2481"/>
                <a:ext cx="1209" cy="559"/>
              </a:xfrm>
              <a:custGeom>
                <a:avLst/>
                <a:gdLst>
                  <a:gd name="T0" fmla="*/ 129 w 147"/>
                  <a:gd name="T1" fmla="*/ 66 h 68"/>
                  <a:gd name="T2" fmla="*/ 139 w 147"/>
                  <a:gd name="T3" fmla="*/ 42 h 68"/>
                  <a:gd name="T4" fmla="*/ 143 w 147"/>
                  <a:gd name="T5" fmla="*/ 30 h 68"/>
                  <a:gd name="T6" fmla="*/ 116 w 147"/>
                  <a:gd name="T7" fmla="*/ 13 h 68"/>
                  <a:gd name="T8" fmla="*/ 107 w 147"/>
                  <a:gd name="T9" fmla="*/ 5 h 68"/>
                  <a:gd name="T10" fmla="*/ 97 w 147"/>
                  <a:gd name="T11" fmla="*/ 3 h 68"/>
                  <a:gd name="T12" fmla="*/ 91 w 147"/>
                  <a:gd name="T13" fmla="*/ 10 h 68"/>
                  <a:gd name="T14" fmla="*/ 76 w 147"/>
                  <a:gd name="T15" fmla="*/ 16 h 68"/>
                  <a:gd name="T16" fmla="*/ 67 w 147"/>
                  <a:gd name="T17" fmla="*/ 20 h 68"/>
                  <a:gd name="T18" fmla="*/ 65 w 147"/>
                  <a:gd name="T19" fmla="*/ 16 h 68"/>
                  <a:gd name="T20" fmla="*/ 53 w 147"/>
                  <a:gd name="T21" fmla="*/ 13 h 68"/>
                  <a:gd name="T22" fmla="*/ 49 w 147"/>
                  <a:gd name="T23" fmla="*/ 9 h 68"/>
                  <a:gd name="T24" fmla="*/ 49 w 147"/>
                  <a:gd name="T25" fmla="*/ 16 h 68"/>
                  <a:gd name="T26" fmla="*/ 38 w 147"/>
                  <a:gd name="T27" fmla="*/ 16 h 68"/>
                  <a:gd name="T28" fmla="*/ 36 w 147"/>
                  <a:gd name="T29" fmla="*/ 0 h 68"/>
                  <a:gd name="T30" fmla="*/ 30 w 147"/>
                  <a:gd name="T31" fmla="*/ 5 h 68"/>
                  <a:gd name="T32" fmla="*/ 16 w 147"/>
                  <a:gd name="T33" fmla="*/ 16 h 68"/>
                  <a:gd name="T34" fmla="*/ 10 w 147"/>
                  <a:gd name="T35" fmla="*/ 17 h 68"/>
                  <a:gd name="T36" fmla="*/ 0 w 147"/>
                  <a:gd name="T37" fmla="*/ 25 h 68"/>
                  <a:gd name="T38" fmla="*/ 3 w 147"/>
                  <a:gd name="T39" fmla="*/ 38 h 68"/>
                  <a:gd name="T40" fmla="*/ 8 w 147"/>
                  <a:gd name="T41" fmla="*/ 43 h 68"/>
                  <a:gd name="T42" fmla="*/ 14 w 147"/>
                  <a:gd name="T43" fmla="*/ 60 h 68"/>
                  <a:gd name="T44" fmla="*/ 22 w 147"/>
                  <a:gd name="T45" fmla="*/ 60 h 68"/>
                  <a:gd name="T46" fmla="*/ 30 w 147"/>
                  <a:gd name="T47" fmla="*/ 60 h 68"/>
                  <a:gd name="T48" fmla="*/ 40 w 147"/>
                  <a:gd name="T49" fmla="*/ 49 h 68"/>
                  <a:gd name="T50" fmla="*/ 44 w 147"/>
                  <a:gd name="T51" fmla="*/ 37 h 68"/>
                  <a:gd name="T52" fmla="*/ 49 w 147"/>
                  <a:gd name="T53" fmla="*/ 28 h 68"/>
                  <a:gd name="T54" fmla="*/ 50 w 147"/>
                  <a:gd name="T55" fmla="*/ 35 h 68"/>
                  <a:gd name="T56" fmla="*/ 54 w 147"/>
                  <a:gd name="T57" fmla="*/ 49 h 68"/>
                  <a:gd name="T58" fmla="*/ 67 w 147"/>
                  <a:gd name="T59" fmla="*/ 54 h 68"/>
                  <a:gd name="T60" fmla="*/ 83 w 147"/>
                  <a:gd name="T61" fmla="*/ 58 h 68"/>
                  <a:gd name="T62" fmla="*/ 94 w 147"/>
                  <a:gd name="T63" fmla="*/ 62 h 68"/>
                  <a:gd name="T64" fmla="*/ 113 w 147"/>
                  <a:gd name="T65" fmla="*/ 56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47" h="68">
                    <a:moveTo>
                      <a:pt x="127" y="64"/>
                    </a:moveTo>
                    <a:lnTo>
                      <a:pt x="129" y="66"/>
                    </a:lnTo>
                    <a:lnTo>
                      <a:pt x="134" y="55"/>
                    </a:lnTo>
                    <a:cubicBezTo>
                      <a:pt x="133" y="54"/>
                      <a:pt x="137" y="46"/>
                      <a:pt x="139" y="42"/>
                    </a:cubicBezTo>
                    <a:cubicBezTo>
                      <a:pt x="139" y="42"/>
                      <a:pt x="147" y="36"/>
                      <a:pt x="143" y="34"/>
                    </a:cubicBezTo>
                    <a:lnTo>
                      <a:pt x="143" y="30"/>
                    </a:lnTo>
                    <a:cubicBezTo>
                      <a:pt x="137" y="26"/>
                      <a:pt x="132" y="29"/>
                      <a:pt x="126" y="25"/>
                    </a:cubicBezTo>
                    <a:cubicBezTo>
                      <a:pt x="120" y="21"/>
                      <a:pt x="120" y="13"/>
                      <a:pt x="116" y="13"/>
                    </a:cubicBezTo>
                    <a:lnTo>
                      <a:pt x="118" y="4"/>
                    </a:lnTo>
                    <a:lnTo>
                      <a:pt x="107" y="5"/>
                    </a:lnTo>
                    <a:lnTo>
                      <a:pt x="109" y="0"/>
                    </a:lnTo>
                    <a:lnTo>
                      <a:pt x="97" y="3"/>
                    </a:lnTo>
                    <a:lnTo>
                      <a:pt x="96" y="10"/>
                    </a:lnTo>
                    <a:lnTo>
                      <a:pt x="91" y="10"/>
                    </a:lnTo>
                    <a:cubicBezTo>
                      <a:pt x="89" y="10"/>
                      <a:pt x="84" y="18"/>
                      <a:pt x="83" y="20"/>
                    </a:cubicBezTo>
                    <a:lnTo>
                      <a:pt x="76" y="16"/>
                    </a:lnTo>
                    <a:lnTo>
                      <a:pt x="67" y="19"/>
                    </a:lnTo>
                    <a:lnTo>
                      <a:pt x="67" y="20"/>
                    </a:lnTo>
                    <a:lnTo>
                      <a:pt x="65" y="20"/>
                    </a:lnTo>
                    <a:lnTo>
                      <a:pt x="65" y="16"/>
                    </a:lnTo>
                    <a:lnTo>
                      <a:pt x="60" y="18"/>
                    </a:lnTo>
                    <a:cubicBezTo>
                      <a:pt x="57" y="17"/>
                      <a:pt x="55" y="13"/>
                      <a:pt x="53" y="13"/>
                    </a:cubicBezTo>
                    <a:lnTo>
                      <a:pt x="49" y="13"/>
                    </a:lnTo>
                    <a:lnTo>
                      <a:pt x="49" y="9"/>
                    </a:lnTo>
                    <a:lnTo>
                      <a:pt x="47" y="9"/>
                    </a:lnTo>
                    <a:lnTo>
                      <a:pt x="49" y="16"/>
                    </a:lnTo>
                    <a:cubicBezTo>
                      <a:pt x="45" y="17"/>
                      <a:pt x="45" y="20"/>
                      <a:pt x="41" y="20"/>
                    </a:cubicBezTo>
                    <a:cubicBezTo>
                      <a:pt x="38" y="20"/>
                      <a:pt x="40" y="18"/>
                      <a:pt x="38" y="16"/>
                    </a:cubicBezTo>
                    <a:cubicBezTo>
                      <a:pt x="38" y="9"/>
                      <a:pt x="36" y="8"/>
                      <a:pt x="36" y="3"/>
                    </a:cubicBezTo>
                    <a:lnTo>
                      <a:pt x="36" y="0"/>
                    </a:lnTo>
                    <a:lnTo>
                      <a:pt x="30" y="0"/>
                    </a:lnTo>
                    <a:lnTo>
                      <a:pt x="30" y="5"/>
                    </a:lnTo>
                    <a:cubicBezTo>
                      <a:pt x="30" y="9"/>
                      <a:pt x="25" y="16"/>
                      <a:pt x="22" y="16"/>
                    </a:cubicBezTo>
                    <a:lnTo>
                      <a:pt x="16" y="16"/>
                    </a:lnTo>
                    <a:cubicBezTo>
                      <a:pt x="14" y="16"/>
                      <a:pt x="12" y="13"/>
                      <a:pt x="10" y="13"/>
                    </a:cubicBezTo>
                    <a:lnTo>
                      <a:pt x="10" y="17"/>
                    </a:lnTo>
                    <a:lnTo>
                      <a:pt x="0" y="21"/>
                    </a:lnTo>
                    <a:cubicBezTo>
                      <a:pt x="0" y="24"/>
                      <a:pt x="1" y="22"/>
                      <a:pt x="0" y="25"/>
                    </a:cubicBezTo>
                    <a:lnTo>
                      <a:pt x="0" y="35"/>
                    </a:lnTo>
                    <a:lnTo>
                      <a:pt x="3" y="38"/>
                    </a:lnTo>
                    <a:lnTo>
                      <a:pt x="8" y="37"/>
                    </a:lnTo>
                    <a:lnTo>
                      <a:pt x="8" y="43"/>
                    </a:lnTo>
                    <a:lnTo>
                      <a:pt x="8" y="43"/>
                    </a:lnTo>
                    <a:cubicBezTo>
                      <a:pt x="12" y="50"/>
                      <a:pt x="14" y="47"/>
                      <a:pt x="14" y="60"/>
                    </a:cubicBezTo>
                    <a:lnTo>
                      <a:pt x="17" y="62"/>
                    </a:lnTo>
                    <a:cubicBezTo>
                      <a:pt x="19" y="62"/>
                      <a:pt x="20" y="60"/>
                      <a:pt x="22" y="60"/>
                    </a:cubicBezTo>
                    <a:cubicBezTo>
                      <a:pt x="23" y="60"/>
                      <a:pt x="24" y="62"/>
                      <a:pt x="28" y="62"/>
                    </a:cubicBezTo>
                    <a:cubicBezTo>
                      <a:pt x="28" y="62"/>
                      <a:pt x="29" y="61"/>
                      <a:pt x="30" y="60"/>
                    </a:cubicBezTo>
                    <a:lnTo>
                      <a:pt x="38" y="62"/>
                    </a:lnTo>
                    <a:lnTo>
                      <a:pt x="40" y="49"/>
                    </a:lnTo>
                    <a:lnTo>
                      <a:pt x="40" y="46"/>
                    </a:lnTo>
                    <a:lnTo>
                      <a:pt x="44" y="37"/>
                    </a:lnTo>
                    <a:lnTo>
                      <a:pt x="44" y="31"/>
                    </a:lnTo>
                    <a:lnTo>
                      <a:pt x="49" y="28"/>
                    </a:lnTo>
                    <a:lnTo>
                      <a:pt x="53" y="34"/>
                    </a:lnTo>
                    <a:lnTo>
                      <a:pt x="50" y="35"/>
                    </a:lnTo>
                    <a:lnTo>
                      <a:pt x="53" y="41"/>
                    </a:lnTo>
                    <a:lnTo>
                      <a:pt x="54" y="49"/>
                    </a:lnTo>
                    <a:lnTo>
                      <a:pt x="62" y="50"/>
                    </a:lnTo>
                    <a:lnTo>
                      <a:pt x="67" y="54"/>
                    </a:lnTo>
                    <a:lnTo>
                      <a:pt x="69" y="55"/>
                    </a:lnTo>
                    <a:cubicBezTo>
                      <a:pt x="74" y="54"/>
                      <a:pt x="80" y="54"/>
                      <a:pt x="83" y="58"/>
                    </a:cubicBezTo>
                    <a:lnTo>
                      <a:pt x="83" y="62"/>
                    </a:lnTo>
                    <a:cubicBezTo>
                      <a:pt x="86" y="63"/>
                      <a:pt x="87" y="68"/>
                      <a:pt x="94" y="62"/>
                    </a:cubicBezTo>
                    <a:cubicBezTo>
                      <a:pt x="102" y="62"/>
                      <a:pt x="96" y="62"/>
                      <a:pt x="102" y="62"/>
                    </a:cubicBezTo>
                    <a:cubicBezTo>
                      <a:pt x="103" y="59"/>
                      <a:pt x="110" y="56"/>
                      <a:pt x="113" y="56"/>
                    </a:cubicBezTo>
                    <a:cubicBezTo>
                      <a:pt x="114" y="56"/>
                      <a:pt x="126" y="62"/>
                      <a:pt x="127" y="64"/>
                    </a:cubicBez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Freeform 12"/>
              <p:cNvSpPr>
                <a:spLocks/>
              </p:cNvSpPr>
              <p:nvPr/>
            </p:nvSpPr>
            <p:spPr bwMode="auto">
              <a:xfrm>
                <a:off x="5556" y="3139"/>
                <a:ext cx="683" cy="799"/>
              </a:xfrm>
              <a:custGeom>
                <a:avLst/>
                <a:gdLst>
                  <a:gd name="T0" fmla="*/ 83 w 83"/>
                  <a:gd name="T1" fmla="*/ 36 h 97"/>
                  <a:gd name="T2" fmla="*/ 83 w 83"/>
                  <a:gd name="T3" fmla="*/ 31 h 97"/>
                  <a:gd name="T4" fmla="*/ 81 w 83"/>
                  <a:gd name="T5" fmla="*/ 26 h 97"/>
                  <a:gd name="T6" fmla="*/ 73 w 83"/>
                  <a:gd name="T7" fmla="*/ 18 h 97"/>
                  <a:gd name="T8" fmla="*/ 62 w 83"/>
                  <a:gd name="T9" fmla="*/ 17 h 97"/>
                  <a:gd name="T10" fmla="*/ 60 w 83"/>
                  <a:gd name="T11" fmla="*/ 15 h 97"/>
                  <a:gd name="T12" fmla="*/ 57 w 83"/>
                  <a:gd name="T13" fmla="*/ 14 h 97"/>
                  <a:gd name="T14" fmla="*/ 55 w 83"/>
                  <a:gd name="T15" fmla="*/ 19 h 97"/>
                  <a:gd name="T16" fmla="*/ 52 w 83"/>
                  <a:gd name="T17" fmla="*/ 24 h 97"/>
                  <a:gd name="T18" fmla="*/ 42 w 83"/>
                  <a:gd name="T19" fmla="*/ 30 h 97"/>
                  <a:gd name="T20" fmla="*/ 41 w 83"/>
                  <a:gd name="T21" fmla="*/ 20 h 97"/>
                  <a:gd name="T22" fmla="*/ 36 w 83"/>
                  <a:gd name="T23" fmla="*/ 21 h 97"/>
                  <a:gd name="T24" fmla="*/ 42 w 83"/>
                  <a:gd name="T25" fmla="*/ 11 h 97"/>
                  <a:gd name="T26" fmla="*/ 42 w 83"/>
                  <a:gd name="T27" fmla="*/ 8 h 97"/>
                  <a:gd name="T28" fmla="*/ 36 w 83"/>
                  <a:gd name="T29" fmla="*/ 9 h 97"/>
                  <a:gd name="T30" fmla="*/ 26 w 83"/>
                  <a:gd name="T31" fmla="*/ 0 h 97"/>
                  <a:gd name="T32" fmla="*/ 14 w 83"/>
                  <a:gd name="T33" fmla="*/ 6 h 97"/>
                  <a:gd name="T34" fmla="*/ 15 w 83"/>
                  <a:gd name="T35" fmla="*/ 11 h 97"/>
                  <a:gd name="T36" fmla="*/ 6 w 83"/>
                  <a:gd name="T37" fmla="*/ 19 h 97"/>
                  <a:gd name="T38" fmla="*/ 7 w 83"/>
                  <a:gd name="T39" fmla="*/ 22 h 97"/>
                  <a:gd name="T40" fmla="*/ 0 w 83"/>
                  <a:gd name="T41" fmla="*/ 31 h 97"/>
                  <a:gd name="T42" fmla="*/ 4 w 83"/>
                  <a:gd name="T43" fmla="*/ 27 h 97"/>
                  <a:gd name="T44" fmla="*/ 17 w 83"/>
                  <a:gd name="T45" fmla="*/ 20 h 97"/>
                  <a:gd name="T46" fmla="*/ 16 w 83"/>
                  <a:gd name="T47" fmla="*/ 47 h 97"/>
                  <a:gd name="T48" fmla="*/ 5 w 83"/>
                  <a:gd name="T49" fmla="*/ 50 h 97"/>
                  <a:gd name="T50" fmla="*/ 10 w 83"/>
                  <a:gd name="T51" fmla="*/ 60 h 97"/>
                  <a:gd name="T52" fmla="*/ 2 w 83"/>
                  <a:gd name="T53" fmla="*/ 68 h 97"/>
                  <a:gd name="T54" fmla="*/ 2 w 83"/>
                  <a:gd name="T55" fmla="*/ 69 h 97"/>
                  <a:gd name="T56" fmla="*/ 4 w 83"/>
                  <a:gd name="T57" fmla="*/ 75 h 97"/>
                  <a:gd name="T58" fmla="*/ 15 w 83"/>
                  <a:gd name="T59" fmla="*/ 72 h 97"/>
                  <a:gd name="T60" fmla="*/ 16 w 83"/>
                  <a:gd name="T61" fmla="*/ 68 h 97"/>
                  <a:gd name="T62" fmla="*/ 18 w 83"/>
                  <a:gd name="T63" fmla="*/ 68 h 97"/>
                  <a:gd name="T64" fmla="*/ 19 w 83"/>
                  <a:gd name="T65" fmla="*/ 73 h 97"/>
                  <a:gd name="T66" fmla="*/ 25 w 83"/>
                  <a:gd name="T67" fmla="*/ 74 h 97"/>
                  <a:gd name="T68" fmla="*/ 32 w 83"/>
                  <a:gd name="T69" fmla="*/ 75 h 97"/>
                  <a:gd name="T70" fmla="*/ 29 w 83"/>
                  <a:gd name="T71" fmla="*/ 80 h 97"/>
                  <a:gd name="T72" fmla="*/ 45 w 83"/>
                  <a:gd name="T73" fmla="*/ 95 h 97"/>
                  <a:gd name="T74" fmla="*/ 59 w 83"/>
                  <a:gd name="T75" fmla="*/ 97 h 97"/>
                  <a:gd name="T76" fmla="*/ 68 w 83"/>
                  <a:gd name="T77" fmla="*/ 90 h 97"/>
                  <a:gd name="T78" fmla="*/ 76 w 83"/>
                  <a:gd name="T79" fmla="*/ 68 h 97"/>
                  <a:gd name="T80" fmla="*/ 82 w 83"/>
                  <a:gd name="T81" fmla="*/ 62 h 97"/>
                  <a:gd name="T82" fmla="*/ 74 w 83"/>
                  <a:gd name="T83" fmla="*/ 59 h 97"/>
                  <a:gd name="T84" fmla="*/ 72 w 83"/>
                  <a:gd name="T85" fmla="*/ 51 h 97"/>
                  <a:gd name="T86" fmla="*/ 77 w 83"/>
                  <a:gd name="T87" fmla="*/ 49 h 97"/>
                  <a:gd name="T88" fmla="*/ 83 w 83"/>
                  <a:gd name="T89" fmla="*/ 36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3" h="97">
                    <a:moveTo>
                      <a:pt x="83" y="36"/>
                    </a:moveTo>
                    <a:lnTo>
                      <a:pt x="83" y="31"/>
                    </a:lnTo>
                    <a:lnTo>
                      <a:pt x="81" y="26"/>
                    </a:lnTo>
                    <a:cubicBezTo>
                      <a:pt x="75" y="25"/>
                      <a:pt x="71" y="23"/>
                      <a:pt x="73" y="18"/>
                    </a:cubicBezTo>
                    <a:lnTo>
                      <a:pt x="62" y="17"/>
                    </a:lnTo>
                    <a:cubicBezTo>
                      <a:pt x="62" y="15"/>
                      <a:pt x="62" y="15"/>
                      <a:pt x="60" y="15"/>
                    </a:cubicBezTo>
                    <a:lnTo>
                      <a:pt x="57" y="14"/>
                    </a:lnTo>
                    <a:lnTo>
                      <a:pt x="55" y="19"/>
                    </a:lnTo>
                    <a:lnTo>
                      <a:pt x="52" y="24"/>
                    </a:lnTo>
                    <a:lnTo>
                      <a:pt x="42" y="30"/>
                    </a:lnTo>
                    <a:lnTo>
                      <a:pt x="41" y="20"/>
                    </a:lnTo>
                    <a:lnTo>
                      <a:pt x="36" y="21"/>
                    </a:lnTo>
                    <a:cubicBezTo>
                      <a:pt x="37" y="11"/>
                      <a:pt x="42" y="15"/>
                      <a:pt x="42" y="11"/>
                    </a:cubicBezTo>
                    <a:lnTo>
                      <a:pt x="42" y="8"/>
                    </a:lnTo>
                    <a:lnTo>
                      <a:pt x="36" y="9"/>
                    </a:lnTo>
                    <a:lnTo>
                      <a:pt x="26" y="0"/>
                    </a:lnTo>
                    <a:lnTo>
                      <a:pt x="14" y="6"/>
                    </a:lnTo>
                    <a:lnTo>
                      <a:pt x="15" y="11"/>
                    </a:lnTo>
                    <a:lnTo>
                      <a:pt x="6" y="19"/>
                    </a:lnTo>
                    <a:lnTo>
                      <a:pt x="7" y="22"/>
                    </a:lnTo>
                    <a:cubicBezTo>
                      <a:pt x="2" y="23"/>
                      <a:pt x="0" y="27"/>
                      <a:pt x="0" y="31"/>
                    </a:cubicBezTo>
                    <a:lnTo>
                      <a:pt x="4" y="27"/>
                    </a:lnTo>
                    <a:cubicBezTo>
                      <a:pt x="17" y="23"/>
                      <a:pt x="7" y="20"/>
                      <a:pt x="17" y="20"/>
                    </a:cubicBezTo>
                    <a:cubicBezTo>
                      <a:pt x="20" y="23"/>
                      <a:pt x="25" y="29"/>
                      <a:pt x="16" y="47"/>
                    </a:cubicBezTo>
                    <a:lnTo>
                      <a:pt x="5" y="50"/>
                    </a:lnTo>
                    <a:cubicBezTo>
                      <a:pt x="6" y="51"/>
                      <a:pt x="10" y="59"/>
                      <a:pt x="10" y="60"/>
                    </a:cubicBezTo>
                    <a:cubicBezTo>
                      <a:pt x="10" y="63"/>
                      <a:pt x="2" y="64"/>
                      <a:pt x="2" y="68"/>
                    </a:cubicBezTo>
                    <a:lnTo>
                      <a:pt x="2" y="69"/>
                    </a:lnTo>
                    <a:cubicBezTo>
                      <a:pt x="2" y="72"/>
                      <a:pt x="2" y="74"/>
                      <a:pt x="4" y="75"/>
                    </a:cubicBezTo>
                    <a:lnTo>
                      <a:pt x="15" y="72"/>
                    </a:lnTo>
                    <a:lnTo>
                      <a:pt x="16" y="68"/>
                    </a:lnTo>
                    <a:lnTo>
                      <a:pt x="18" y="68"/>
                    </a:lnTo>
                    <a:lnTo>
                      <a:pt x="19" y="73"/>
                    </a:lnTo>
                    <a:cubicBezTo>
                      <a:pt x="22" y="74"/>
                      <a:pt x="22" y="74"/>
                      <a:pt x="25" y="74"/>
                    </a:cubicBezTo>
                    <a:lnTo>
                      <a:pt x="32" y="75"/>
                    </a:lnTo>
                    <a:lnTo>
                      <a:pt x="29" y="80"/>
                    </a:lnTo>
                    <a:lnTo>
                      <a:pt x="45" y="95"/>
                    </a:lnTo>
                    <a:lnTo>
                      <a:pt x="59" y="97"/>
                    </a:lnTo>
                    <a:lnTo>
                      <a:pt x="68" y="90"/>
                    </a:lnTo>
                    <a:cubicBezTo>
                      <a:pt x="73" y="88"/>
                      <a:pt x="77" y="73"/>
                      <a:pt x="76" y="68"/>
                    </a:cubicBezTo>
                    <a:lnTo>
                      <a:pt x="82" y="62"/>
                    </a:lnTo>
                    <a:lnTo>
                      <a:pt x="74" y="59"/>
                    </a:lnTo>
                    <a:lnTo>
                      <a:pt x="72" y="51"/>
                    </a:lnTo>
                    <a:lnTo>
                      <a:pt x="77" y="49"/>
                    </a:lnTo>
                    <a:lnTo>
                      <a:pt x="83" y="36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Freeform 13"/>
              <p:cNvSpPr>
                <a:spLocks/>
              </p:cNvSpPr>
              <p:nvPr/>
            </p:nvSpPr>
            <p:spPr bwMode="auto">
              <a:xfrm>
                <a:off x="3532" y="1667"/>
                <a:ext cx="1201" cy="1160"/>
              </a:xfrm>
              <a:custGeom>
                <a:avLst/>
                <a:gdLst>
                  <a:gd name="T0" fmla="*/ 102 w 146"/>
                  <a:gd name="T1" fmla="*/ 74 h 141"/>
                  <a:gd name="T2" fmla="*/ 98 w 146"/>
                  <a:gd name="T3" fmla="*/ 71 h 141"/>
                  <a:gd name="T4" fmla="*/ 97 w 146"/>
                  <a:gd name="T5" fmla="*/ 66 h 141"/>
                  <a:gd name="T6" fmla="*/ 88 w 146"/>
                  <a:gd name="T7" fmla="*/ 59 h 141"/>
                  <a:gd name="T8" fmla="*/ 86 w 146"/>
                  <a:gd name="T9" fmla="*/ 51 h 141"/>
                  <a:gd name="T10" fmla="*/ 74 w 146"/>
                  <a:gd name="T11" fmla="*/ 39 h 141"/>
                  <a:gd name="T12" fmla="*/ 73 w 146"/>
                  <a:gd name="T13" fmla="*/ 25 h 141"/>
                  <a:gd name="T14" fmla="*/ 78 w 146"/>
                  <a:gd name="T15" fmla="*/ 18 h 141"/>
                  <a:gd name="T16" fmla="*/ 73 w 146"/>
                  <a:gd name="T17" fmla="*/ 14 h 141"/>
                  <a:gd name="T18" fmla="*/ 70 w 146"/>
                  <a:gd name="T19" fmla="*/ 8 h 141"/>
                  <a:gd name="T20" fmla="*/ 65 w 146"/>
                  <a:gd name="T21" fmla="*/ 7 h 141"/>
                  <a:gd name="T22" fmla="*/ 56 w 146"/>
                  <a:gd name="T23" fmla="*/ 6 h 141"/>
                  <a:gd name="T24" fmla="*/ 33 w 146"/>
                  <a:gd name="T25" fmla="*/ 6 h 141"/>
                  <a:gd name="T26" fmla="*/ 26 w 146"/>
                  <a:gd name="T27" fmla="*/ 15 h 141"/>
                  <a:gd name="T28" fmla="*/ 3 w 146"/>
                  <a:gd name="T29" fmla="*/ 18 h 141"/>
                  <a:gd name="T30" fmla="*/ 7 w 146"/>
                  <a:gd name="T31" fmla="*/ 31 h 141"/>
                  <a:gd name="T32" fmla="*/ 8 w 146"/>
                  <a:gd name="T33" fmla="*/ 38 h 141"/>
                  <a:gd name="T34" fmla="*/ 0 w 146"/>
                  <a:gd name="T35" fmla="*/ 43 h 141"/>
                  <a:gd name="T36" fmla="*/ 12 w 146"/>
                  <a:gd name="T37" fmla="*/ 43 h 141"/>
                  <a:gd name="T38" fmla="*/ 33 w 146"/>
                  <a:gd name="T39" fmla="*/ 31 h 141"/>
                  <a:gd name="T40" fmla="*/ 45 w 146"/>
                  <a:gd name="T41" fmla="*/ 46 h 141"/>
                  <a:gd name="T42" fmla="*/ 48 w 146"/>
                  <a:gd name="T43" fmla="*/ 52 h 141"/>
                  <a:gd name="T44" fmla="*/ 50 w 146"/>
                  <a:gd name="T45" fmla="*/ 63 h 141"/>
                  <a:gd name="T46" fmla="*/ 44 w 146"/>
                  <a:gd name="T47" fmla="*/ 68 h 141"/>
                  <a:gd name="T48" fmla="*/ 41 w 146"/>
                  <a:gd name="T49" fmla="*/ 74 h 141"/>
                  <a:gd name="T50" fmla="*/ 46 w 146"/>
                  <a:gd name="T51" fmla="*/ 85 h 141"/>
                  <a:gd name="T52" fmla="*/ 52 w 146"/>
                  <a:gd name="T53" fmla="*/ 88 h 141"/>
                  <a:gd name="T54" fmla="*/ 50 w 146"/>
                  <a:gd name="T55" fmla="*/ 93 h 141"/>
                  <a:gd name="T56" fmla="*/ 54 w 146"/>
                  <a:gd name="T57" fmla="*/ 108 h 141"/>
                  <a:gd name="T58" fmla="*/ 58 w 146"/>
                  <a:gd name="T59" fmla="*/ 122 h 141"/>
                  <a:gd name="T60" fmla="*/ 67 w 146"/>
                  <a:gd name="T61" fmla="*/ 122 h 141"/>
                  <a:gd name="T62" fmla="*/ 66 w 146"/>
                  <a:gd name="T63" fmla="*/ 133 h 141"/>
                  <a:gd name="T64" fmla="*/ 75 w 146"/>
                  <a:gd name="T65" fmla="*/ 138 h 141"/>
                  <a:gd name="T66" fmla="*/ 88 w 146"/>
                  <a:gd name="T67" fmla="*/ 133 h 141"/>
                  <a:gd name="T68" fmla="*/ 98 w 146"/>
                  <a:gd name="T69" fmla="*/ 123 h 141"/>
                  <a:gd name="T70" fmla="*/ 98 w 146"/>
                  <a:gd name="T71" fmla="*/ 110 h 141"/>
                  <a:gd name="T72" fmla="*/ 110 w 146"/>
                  <a:gd name="T73" fmla="*/ 112 h 141"/>
                  <a:gd name="T74" fmla="*/ 120 w 146"/>
                  <a:gd name="T75" fmla="*/ 97 h 141"/>
                  <a:gd name="T76" fmla="*/ 130 w 146"/>
                  <a:gd name="T77" fmla="*/ 89 h 141"/>
                  <a:gd name="T78" fmla="*/ 139 w 146"/>
                  <a:gd name="T79" fmla="*/ 88 h 141"/>
                  <a:gd name="T80" fmla="*/ 146 w 146"/>
                  <a:gd name="T81" fmla="*/ 80 h 141"/>
                  <a:gd name="T82" fmla="*/ 131 w 146"/>
                  <a:gd name="T83" fmla="*/ 82 h 141"/>
                  <a:gd name="T84" fmla="*/ 121 w 146"/>
                  <a:gd name="T85" fmla="*/ 78 h 141"/>
                  <a:gd name="T86" fmla="*/ 111 w 146"/>
                  <a:gd name="T87" fmla="*/ 7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6" h="141">
                    <a:moveTo>
                      <a:pt x="108" y="72"/>
                    </a:moveTo>
                    <a:lnTo>
                      <a:pt x="102" y="74"/>
                    </a:lnTo>
                    <a:lnTo>
                      <a:pt x="101" y="71"/>
                    </a:lnTo>
                    <a:lnTo>
                      <a:pt x="98" y="71"/>
                    </a:lnTo>
                    <a:lnTo>
                      <a:pt x="98" y="68"/>
                    </a:lnTo>
                    <a:lnTo>
                      <a:pt x="97" y="66"/>
                    </a:lnTo>
                    <a:lnTo>
                      <a:pt x="93" y="68"/>
                    </a:lnTo>
                    <a:lnTo>
                      <a:pt x="88" y="59"/>
                    </a:lnTo>
                    <a:lnTo>
                      <a:pt x="93" y="58"/>
                    </a:lnTo>
                    <a:lnTo>
                      <a:pt x="86" y="51"/>
                    </a:lnTo>
                    <a:lnTo>
                      <a:pt x="86" y="43"/>
                    </a:lnTo>
                    <a:lnTo>
                      <a:pt x="74" y="39"/>
                    </a:lnTo>
                    <a:lnTo>
                      <a:pt x="70" y="32"/>
                    </a:lnTo>
                    <a:lnTo>
                      <a:pt x="73" y="25"/>
                    </a:lnTo>
                    <a:lnTo>
                      <a:pt x="78" y="21"/>
                    </a:lnTo>
                    <a:lnTo>
                      <a:pt x="78" y="18"/>
                    </a:lnTo>
                    <a:lnTo>
                      <a:pt x="74" y="17"/>
                    </a:lnTo>
                    <a:lnTo>
                      <a:pt x="73" y="14"/>
                    </a:lnTo>
                    <a:lnTo>
                      <a:pt x="67" y="11"/>
                    </a:lnTo>
                    <a:lnTo>
                      <a:pt x="70" y="8"/>
                    </a:lnTo>
                    <a:lnTo>
                      <a:pt x="68" y="6"/>
                    </a:lnTo>
                    <a:lnTo>
                      <a:pt x="65" y="7"/>
                    </a:lnTo>
                    <a:cubicBezTo>
                      <a:pt x="63" y="3"/>
                      <a:pt x="61" y="0"/>
                      <a:pt x="56" y="0"/>
                    </a:cubicBezTo>
                    <a:lnTo>
                      <a:pt x="56" y="6"/>
                    </a:lnTo>
                    <a:lnTo>
                      <a:pt x="34" y="4"/>
                    </a:lnTo>
                    <a:lnTo>
                      <a:pt x="33" y="6"/>
                    </a:lnTo>
                    <a:cubicBezTo>
                      <a:pt x="31" y="8"/>
                      <a:pt x="30" y="11"/>
                      <a:pt x="30" y="15"/>
                    </a:cubicBezTo>
                    <a:lnTo>
                      <a:pt x="26" y="15"/>
                    </a:lnTo>
                    <a:cubicBezTo>
                      <a:pt x="25" y="13"/>
                      <a:pt x="24" y="11"/>
                      <a:pt x="21" y="11"/>
                    </a:cubicBezTo>
                    <a:lnTo>
                      <a:pt x="3" y="18"/>
                    </a:lnTo>
                    <a:lnTo>
                      <a:pt x="4" y="30"/>
                    </a:lnTo>
                    <a:lnTo>
                      <a:pt x="7" y="31"/>
                    </a:lnTo>
                    <a:lnTo>
                      <a:pt x="5" y="37"/>
                    </a:lnTo>
                    <a:lnTo>
                      <a:pt x="8" y="38"/>
                    </a:lnTo>
                    <a:lnTo>
                      <a:pt x="7" y="40"/>
                    </a:lnTo>
                    <a:lnTo>
                      <a:pt x="0" y="43"/>
                    </a:lnTo>
                    <a:lnTo>
                      <a:pt x="6" y="49"/>
                    </a:lnTo>
                    <a:cubicBezTo>
                      <a:pt x="8" y="47"/>
                      <a:pt x="9" y="46"/>
                      <a:pt x="12" y="43"/>
                    </a:cubicBezTo>
                    <a:cubicBezTo>
                      <a:pt x="14" y="42"/>
                      <a:pt x="16" y="40"/>
                      <a:pt x="18" y="40"/>
                    </a:cubicBezTo>
                    <a:cubicBezTo>
                      <a:pt x="25" y="39"/>
                      <a:pt x="29" y="35"/>
                      <a:pt x="33" y="31"/>
                    </a:cubicBezTo>
                    <a:lnTo>
                      <a:pt x="45" y="40"/>
                    </a:lnTo>
                    <a:lnTo>
                      <a:pt x="45" y="46"/>
                    </a:lnTo>
                    <a:lnTo>
                      <a:pt x="49" y="48"/>
                    </a:lnTo>
                    <a:lnTo>
                      <a:pt x="48" y="52"/>
                    </a:lnTo>
                    <a:cubicBezTo>
                      <a:pt x="53" y="53"/>
                      <a:pt x="53" y="59"/>
                      <a:pt x="53" y="60"/>
                    </a:cubicBezTo>
                    <a:cubicBezTo>
                      <a:pt x="51" y="60"/>
                      <a:pt x="49" y="61"/>
                      <a:pt x="50" y="63"/>
                    </a:cubicBezTo>
                    <a:lnTo>
                      <a:pt x="51" y="67"/>
                    </a:lnTo>
                    <a:lnTo>
                      <a:pt x="44" y="68"/>
                    </a:lnTo>
                    <a:lnTo>
                      <a:pt x="43" y="74"/>
                    </a:lnTo>
                    <a:lnTo>
                      <a:pt x="41" y="74"/>
                    </a:lnTo>
                    <a:lnTo>
                      <a:pt x="41" y="85"/>
                    </a:lnTo>
                    <a:lnTo>
                      <a:pt x="46" y="85"/>
                    </a:lnTo>
                    <a:cubicBezTo>
                      <a:pt x="50" y="85"/>
                      <a:pt x="47" y="85"/>
                      <a:pt x="49" y="84"/>
                    </a:cubicBezTo>
                    <a:lnTo>
                      <a:pt x="52" y="88"/>
                    </a:lnTo>
                    <a:cubicBezTo>
                      <a:pt x="51" y="91"/>
                      <a:pt x="50" y="91"/>
                      <a:pt x="50" y="92"/>
                    </a:cubicBezTo>
                    <a:lnTo>
                      <a:pt x="50" y="93"/>
                    </a:lnTo>
                    <a:cubicBezTo>
                      <a:pt x="50" y="96"/>
                      <a:pt x="54" y="96"/>
                      <a:pt x="57" y="98"/>
                    </a:cubicBezTo>
                    <a:lnTo>
                      <a:pt x="54" y="108"/>
                    </a:lnTo>
                    <a:cubicBezTo>
                      <a:pt x="60" y="116"/>
                      <a:pt x="56" y="112"/>
                      <a:pt x="56" y="121"/>
                    </a:cubicBezTo>
                    <a:lnTo>
                      <a:pt x="58" y="122"/>
                    </a:lnTo>
                    <a:cubicBezTo>
                      <a:pt x="62" y="122"/>
                      <a:pt x="61" y="121"/>
                      <a:pt x="64" y="121"/>
                    </a:cubicBezTo>
                    <a:cubicBezTo>
                      <a:pt x="66" y="121"/>
                      <a:pt x="66" y="121"/>
                      <a:pt x="67" y="122"/>
                    </a:cubicBezTo>
                    <a:lnTo>
                      <a:pt x="68" y="126"/>
                    </a:lnTo>
                    <a:cubicBezTo>
                      <a:pt x="68" y="129"/>
                      <a:pt x="66" y="129"/>
                      <a:pt x="66" y="133"/>
                    </a:cubicBezTo>
                    <a:cubicBezTo>
                      <a:pt x="70" y="135"/>
                      <a:pt x="69" y="137"/>
                      <a:pt x="71" y="141"/>
                    </a:cubicBezTo>
                    <a:lnTo>
                      <a:pt x="75" y="138"/>
                    </a:lnTo>
                    <a:lnTo>
                      <a:pt x="77" y="133"/>
                    </a:lnTo>
                    <a:cubicBezTo>
                      <a:pt x="82" y="133"/>
                      <a:pt x="85" y="133"/>
                      <a:pt x="88" y="133"/>
                    </a:cubicBezTo>
                    <a:lnTo>
                      <a:pt x="86" y="123"/>
                    </a:lnTo>
                    <a:cubicBezTo>
                      <a:pt x="92" y="123"/>
                      <a:pt x="96" y="123"/>
                      <a:pt x="98" y="123"/>
                    </a:cubicBezTo>
                    <a:lnTo>
                      <a:pt x="94" y="116"/>
                    </a:lnTo>
                    <a:cubicBezTo>
                      <a:pt x="94" y="113"/>
                      <a:pt x="94" y="111"/>
                      <a:pt x="98" y="110"/>
                    </a:cubicBezTo>
                    <a:cubicBezTo>
                      <a:pt x="101" y="110"/>
                      <a:pt x="101" y="112"/>
                      <a:pt x="105" y="112"/>
                    </a:cubicBezTo>
                    <a:lnTo>
                      <a:pt x="110" y="112"/>
                    </a:lnTo>
                    <a:cubicBezTo>
                      <a:pt x="109" y="109"/>
                      <a:pt x="110" y="104"/>
                      <a:pt x="109" y="101"/>
                    </a:cubicBezTo>
                    <a:lnTo>
                      <a:pt x="120" y="97"/>
                    </a:lnTo>
                    <a:lnTo>
                      <a:pt x="123" y="90"/>
                    </a:lnTo>
                    <a:lnTo>
                      <a:pt x="130" y="89"/>
                    </a:lnTo>
                    <a:cubicBezTo>
                      <a:pt x="132" y="89"/>
                      <a:pt x="131" y="88"/>
                      <a:pt x="131" y="85"/>
                    </a:cubicBezTo>
                    <a:lnTo>
                      <a:pt x="139" y="88"/>
                    </a:lnTo>
                    <a:lnTo>
                      <a:pt x="144" y="81"/>
                    </a:lnTo>
                    <a:lnTo>
                      <a:pt x="146" y="80"/>
                    </a:lnTo>
                    <a:cubicBezTo>
                      <a:pt x="143" y="79"/>
                      <a:pt x="144" y="77"/>
                      <a:pt x="142" y="77"/>
                    </a:cubicBezTo>
                    <a:cubicBezTo>
                      <a:pt x="139" y="77"/>
                      <a:pt x="138" y="80"/>
                      <a:pt x="131" y="82"/>
                    </a:cubicBezTo>
                    <a:lnTo>
                      <a:pt x="126" y="76"/>
                    </a:lnTo>
                    <a:lnTo>
                      <a:pt x="121" y="78"/>
                    </a:lnTo>
                    <a:lnTo>
                      <a:pt x="116" y="73"/>
                    </a:lnTo>
                    <a:lnTo>
                      <a:pt x="111" y="75"/>
                    </a:lnTo>
                    <a:lnTo>
                      <a:pt x="108" y="72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Freeform 14"/>
              <p:cNvSpPr>
                <a:spLocks/>
              </p:cNvSpPr>
              <p:nvPr/>
            </p:nvSpPr>
            <p:spPr bwMode="auto">
              <a:xfrm>
                <a:off x="4750" y="2003"/>
                <a:ext cx="1045" cy="1696"/>
              </a:xfrm>
              <a:custGeom>
                <a:avLst/>
                <a:gdLst>
                  <a:gd name="T0" fmla="*/ 84 w 127"/>
                  <a:gd name="T1" fmla="*/ 198 h 206"/>
                  <a:gd name="T2" fmla="*/ 70 w 127"/>
                  <a:gd name="T3" fmla="*/ 197 h 206"/>
                  <a:gd name="T4" fmla="*/ 69 w 127"/>
                  <a:gd name="T5" fmla="*/ 195 h 206"/>
                  <a:gd name="T6" fmla="*/ 42 w 127"/>
                  <a:gd name="T7" fmla="*/ 177 h 206"/>
                  <a:gd name="T8" fmla="*/ 21 w 127"/>
                  <a:gd name="T9" fmla="*/ 167 h 206"/>
                  <a:gd name="T10" fmla="*/ 4 w 127"/>
                  <a:gd name="T11" fmla="*/ 158 h 206"/>
                  <a:gd name="T12" fmla="*/ 5 w 127"/>
                  <a:gd name="T13" fmla="*/ 146 h 206"/>
                  <a:gd name="T14" fmla="*/ 10 w 127"/>
                  <a:gd name="T15" fmla="*/ 129 h 206"/>
                  <a:gd name="T16" fmla="*/ 6 w 127"/>
                  <a:gd name="T17" fmla="*/ 115 h 206"/>
                  <a:gd name="T18" fmla="*/ 4 w 127"/>
                  <a:gd name="T19" fmla="*/ 105 h 206"/>
                  <a:gd name="T20" fmla="*/ 9 w 127"/>
                  <a:gd name="T21" fmla="*/ 97 h 206"/>
                  <a:gd name="T22" fmla="*/ 35 w 127"/>
                  <a:gd name="T23" fmla="*/ 95 h 206"/>
                  <a:gd name="T24" fmla="*/ 36 w 127"/>
                  <a:gd name="T25" fmla="*/ 82 h 206"/>
                  <a:gd name="T26" fmla="*/ 23 w 127"/>
                  <a:gd name="T27" fmla="*/ 76 h 206"/>
                  <a:gd name="T28" fmla="*/ 20 w 127"/>
                  <a:gd name="T29" fmla="*/ 67 h 206"/>
                  <a:gd name="T30" fmla="*/ 16 w 127"/>
                  <a:gd name="T31" fmla="*/ 54 h 206"/>
                  <a:gd name="T32" fmla="*/ 17 w 127"/>
                  <a:gd name="T33" fmla="*/ 45 h 206"/>
                  <a:gd name="T34" fmla="*/ 15 w 127"/>
                  <a:gd name="T35" fmla="*/ 31 h 206"/>
                  <a:gd name="T36" fmla="*/ 26 w 127"/>
                  <a:gd name="T37" fmla="*/ 16 h 206"/>
                  <a:gd name="T38" fmla="*/ 34 w 127"/>
                  <a:gd name="T39" fmla="*/ 9 h 206"/>
                  <a:gd name="T40" fmla="*/ 46 w 127"/>
                  <a:gd name="T41" fmla="*/ 4 h 206"/>
                  <a:gd name="T42" fmla="*/ 53 w 127"/>
                  <a:gd name="T43" fmla="*/ 15 h 206"/>
                  <a:gd name="T44" fmla="*/ 51 w 127"/>
                  <a:gd name="T45" fmla="*/ 20 h 206"/>
                  <a:gd name="T46" fmla="*/ 57 w 127"/>
                  <a:gd name="T47" fmla="*/ 26 h 206"/>
                  <a:gd name="T48" fmla="*/ 64 w 127"/>
                  <a:gd name="T49" fmla="*/ 41 h 206"/>
                  <a:gd name="T50" fmla="*/ 71 w 127"/>
                  <a:gd name="T51" fmla="*/ 51 h 206"/>
                  <a:gd name="T52" fmla="*/ 74 w 127"/>
                  <a:gd name="T53" fmla="*/ 59 h 206"/>
                  <a:gd name="T54" fmla="*/ 87 w 127"/>
                  <a:gd name="T55" fmla="*/ 65 h 206"/>
                  <a:gd name="T56" fmla="*/ 101 w 127"/>
                  <a:gd name="T57" fmla="*/ 62 h 206"/>
                  <a:gd name="T58" fmla="*/ 105 w 127"/>
                  <a:gd name="T59" fmla="*/ 53 h 206"/>
                  <a:gd name="T60" fmla="*/ 122 w 127"/>
                  <a:gd name="T61" fmla="*/ 52 h 206"/>
                  <a:gd name="T62" fmla="*/ 124 w 127"/>
                  <a:gd name="T63" fmla="*/ 65 h 206"/>
                  <a:gd name="T64" fmla="*/ 104 w 127"/>
                  <a:gd name="T65" fmla="*/ 71 h 206"/>
                  <a:gd name="T66" fmla="*/ 94 w 127"/>
                  <a:gd name="T67" fmla="*/ 81 h 206"/>
                  <a:gd name="T68" fmla="*/ 102 w 127"/>
                  <a:gd name="T69" fmla="*/ 95 h 206"/>
                  <a:gd name="T70" fmla="*/ 108 w 127"/>
                  <a:gd name="T71" fmla="*/ 119 h 206"/>
                  <a:gd name="T72" fmla="*/ 122 w 127"/>
                  <a:gd name="T73" fmla="*/ 120 h 206"/>
                  <a:gd name="T74" fmla="*/ 117 w 127"/>
                  <a:gd name="T75" fmla="*/ 126 h 206"/>
                  <a:gd name="T76" fmla="*/ 112 w 127"/>
                  <a:gd name="T77" fmla="*/ 143 h 206"/>
                  <a:gd name="T78" fmla="*/ 105 w 127"/>
                  <a:gd name="T79" fmla="*/ 160 h 206"/>
                  <a:gd name="T80" fmla="*/ 97 w 127"/>
                  <a:gd name="T81" fmla="*/ 169 h 206"/>
                  <a:gd name="T82" fmla="*/ 110 w 127"/>
                  <a:gd name="T83" fmla="*/ 159 h 206"/>
                  <a:gd name="T84" fmla="*/ 103 w 127"/>
                  <a:gd name="T85" fmla="*/ 18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27" h="206">
                    <a:moveTo>
                      <a:pt x="99" y="206"/>
                    </a:moveTo>
                    <a:lnTo>
                      <a:pt x="85" y="203"/>
                    </a:lnTo>
                    <a:lnTo>
                      <a:pt x="84" y="198"/>
                    </a:lnTo>
                    <a:lnTo>
                      <a:pt x="80" y="201"/>
                    </a:lnTo>
                    <a:lnTo>
                      <a:pt x="74" y="197"/>
                    </a:lnTo>
                    <a:lnTo>
                      <a:pt x="70" y="197"/>
                    </a:lnTo>
                    <a:lnTo>
                      <a:pt x="70" y="199"/>
                    </a:lnTo>
                    <a:lnTo>
                      <a:pt x="66" y="199"/>
                    </a:lnTo>
                    <a:lnTo>
                      <a:pt x="69" y="195"/>
                    </a:lnTo>
                    <a:lnTo>
                      <a:pt x="68" y="189"/>
                    </a:lnTo>
                    <a:cubicBezTo>
                      <a:pt x="59" y="188"/>
                      <a:pt x="54" y="183"/>
                      <a:pt x="49" y="175"/>
                    </a:cubicBezTo>
                    <a:lnTo>
                      <a:pt x="42" y="177"/>
                    </a:lnTo>
                    <a:lnTo>
                      <a:pt x="33" y="171"/>
                    </a:lnTo>
                    <a:lnTo>
                      <a:pt x="24" y="173"/>
                    </a:lnTo>
                    <a:lnTo>
                      <a:pt x="21" y="167"/>
                    </a:lnTo>
                    <a:lnTo>
                      <a:pt x="13" y="168"/>
                    </a:lnTo>
                    <a:lnTo>
                      <a:pt x="11" y="160"/>
                    </a:lnTo>
                    <a:lnTo>
                      <a:pt x="4" y="158"/>
                    </a:lnTo>
                    <a:lnTo>
                      <a:pt x="7" y="155"/>
                    </a:lnTo>
                    <a:cubicBezTo>
                      <a:pt x="3" y="154"/>
                      <a:pt x="1" y="153"/>
                      <a:pt x="0" y="150"/>
                    </a:cubicBezTo>
                    <a:lnTo>
                      <a:pt x="5" y="146"/>
                    </a:lnTo>
                    <a:lnTo>
                      <a:pt x="3" y="141"/>
                    </a:lnTo>
                    <a:lnTo>
                      <a:pt x="8" y="135"/>
                    </a:lnTo>
                    <a:lnTo>
                      <a:pt x="10" y="129"/>
                    </a:lnTo>
                    <a:lnTo>
                      <a:pt x="13" y="125"/>
                    </a:lnTo>
                    <a:lnTo>
                      <a:pt x="6" y="120"/>
                    </a:lnTo>
                    <a:lnTo>
                      <a:pt x="6" y="115"/>
                    </a:lnTo>
                    <a:lnTo>
                      <a:pt x="0" y="112"/>
                    </a:lnTo>
                    <a:lnTo>
                      <a:pt x="6" y="105"/>
                    </a:lnTo>
                    <a:lnTo>
                      <a:pt x="4" y="105"/>
                    </a:lnTo>
                    <a:lnTo>
                      <a:pt x="2" y="97"/>
                    </a:lnTo>
                    <a:lnTo>
                      <a:pt x="7" y="95"/>
                    </a:lnTo>
                    <a:lnTo>
                      <a:pt x="9" y="97"/>
                    </a:lnTo>
                    <a:lnTo>
                      <a:pt x="13" y="96"/>
                    </a:lnTo>
                    <a:lnTo>
                      <a:pt x="15" y="99"/>
                    </a:lnTo>
                    <a:cubicBezTo>
                      <a:pt x="22" y="96"/>
                      <a:pt x="28" y="95"/>
                      <a:pt x="35" y="95"/>
                    </a:cubicBezTo>
                    <a:lnTo>
                      <a:pt x="33" y="91"/>
                    </a:lnTo>
                    <a:lnTo>
                      <a:pt x="37" y="86"/>
                    </a:lnTo>
                    <a:lnTo>
                      <a:pt x="36" y="82"/>
                    </a:lnTo>
                    <a:lnTo>
                      <a:pt x="24" y="84"/>
                    </a:lnTo>
                    <a:lnTo>
                      <a:pt x="25" y="79"/>
                    </a:lnTo>
                    <a:lnTo>
                      <a:pt x="23" y="76"/>
                    </a:lnTo>
                    <a:lnTo>
                      <a:pt x="24" y="73"/>
                    </a:lnTo>
                    <a:lnTo>
                      <a:pt x="20" y="73"/>
                    </a:lnTo>
                    <a:lnTo>
                      <a:pt x="20" y="67"/>
                    </a:lnTo>
                    <a:lnTo>
                      <a:pt x="17" y="62"/>
                    </a:lnTo>
                    <a:lnTo>
                      <a:pt x="19" y="59"/>
                    </a:lnTo>
                    <a:lnTo>
                      <a:pt x="16" y="54"/>
                    </a:lnTo>
                    <a:lnTo>
                      <a:pt x="15" y="51"/>
                    </a:lnTo>
                    <a:lnTo>
                      <a:pt x="19" y="47"/>
                    </a:lnTo>
                    <a:lnTo>
                      <a:pt x="17" y="45"/>
                    </a:lnTo>
                    <a:lnTo>
                      <a:pt x="17" y="41"/>
                    </a:lnTo>
                    <a:lnTo>
                      <a:pt x="15" y="40"/>
                    </a:lnTo>
                    <a:lnTo>
                      <a:pt x="15" y="31"/>
                    </a:lnTo>
                    <a:lnTo>
                      <a:pt x="14" y="28"/>
                    </a:lnTo>
                    <a:lnTo>
                      <a:pt x="20" y="22"/>
                    </a:lnTo>
                    <a:lnTo>
                      <a:pt x="26" y="16"/>
                    </a:lnTo>
                    <a:lnTo>
                      <a:pt x="26" y="13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9" y="10"/>
                    </a:lnTo>
                    <a:lnTo>
                      <a:pt x="43" y="0"/>
                    </a:lnTo>
                    <a:lnTo>
                      <a:pt x="46" y="4"/>
                    </a:lnTo>
                    <a:lnTo>
                      <a:pt x="52" y="7"/>
                    </a:lnTo>
                    <a:lnTo>
                      <a:pt x="54" y="13"/>
                    </a:lnTo>
                    <a:lnTo>
                      <a:pt x="53" y="15"/>
                    </a:lnTo>
                    <a:lnTo>
                      <a:pt x="50" y="13"/>
                    </a:lnTo>
                    <a:lnTo>
                      <a:pt x="48" y="15"/>
                    </a:lnTo>
                    <a:lnTo>
                      <a:pt x="51" y="20"/>
                    </a:lnTo>
                    <a:lnTo>
                      <a:pt x="50" y="24"/>
                    </a:lnTo>
                    <a:lnTo>
                      <a:pt x="55" y="26"/>
                    </a:lnTo>
                    <a:lnTo>
                      <a:pt x="57" y="26"/>
                    </a:lnTo>
                    <a:lnTo>
                      <a:pt x="58" y="30"/>
                    </a:lnTo>
                    <a:lnTo>
                      <a:pt x="66" y="34"/>
                    </a:lnTo>
                    <a:lnTo>
                      <a:pt x="64" y="41"/>
                    </a:lnTo>
                    <a:lnTo>
                      <a:pt x="68" y="41"/>
                    </a:lnTo>
                    <a:lnTo>
                      <a:pt x="71" y="46"/>
                    </a:lnTo>
                    <a:lnTo>
                      <a:pt x="71" y="51"/>
                    </a:lnTo>
                    <a:lnTo>
                      <a:pt x="78" y="52"/>
                    </a:lnTo>
                    <a:lnTo>
                      <a:pt x="77" y="55"/>
                    </a:lnTo>
                    <a:lnTo>
                      <a:pt x="74" y="59"/>
                    </a:lnTo>
                    <a:lnTo>
                      <a:pt x="75" y="62"/>
                    </a:lnTo>
                    <a:lnTo>
                      <a:pt x="80" y="66"/>
                    </a:lnTo>
                    <a:lnTo>
                      <a:pt x="87" y="65"/>
                    </a:lnTo>
                    <a:lnTo>
                      <a:pt x="98" y="69"/>
                    </a:lnTo>
                    <a:lnTo>
                      <a:pt x="100" y="62"/>
                    </a:lnTo>
                    <a:lnTo>
                      <a:pt x="101" y="62"/>
                    </a:lnTo>
                    <a:lnTo>
                      <a:pt x="98" y="50"/>
                    </a:lnTo>
                    <a:lnTo>
                      <a:pt x="100" y="49"/>
                    </a:lnTo>
                    <a:lnTo>
                      <a:pt x="105" y="53"/>
                    </a:lnTo>
                    <a:lnTo>
                      <a:pt x="114" y="50"/>
                    </a:lnTo>
                    <a:lnTo>
                      <a:pt x="117" y="54"/>
                    </a:lnTo>
                    <a:lnTo>
                      <a:pt x="122" y="52"/>
                    </a:lnTo>
                    <a:lnTo>
                      <a:pt x="124" y="56"/>
                    </a:lnTo>
                    <a:lnTo>
                      <a:pt x="124" y="58"/>
                    </a:lnTo>
                    <a:lnTo>
                      <a:pt x="124" y="65"/>
                    </a:lnTo>
                    <a:lnTo>
                      <a:pt x="117" y="74"/>
                    </a:lnTo>
                    <a:lnTo>
                      <a:pt x="109" y="74"/>
                    </a:lnTo>
                    <a:lnTo>
                      <a:pt x="104" y="71"/>
                    </a:lnTo>
                    <a:lnTo>
                      <a:pt x="104" y="75"/>
                    </a:lnTo>
                    <a:lnTo>
                      <a:pt x="93" y="79"/>
                    </a:lnTo>
                    <a:lnTo>
                      <a:pt x="94" y="81"/>
                    </a:lnTo>
                    <a:lnTo>
                      <a:pt x="94" y="94"/>
                    </a:lnTo>
                    <a:lnTo>
                      <a:pt x="97" y="96"/>
                    </a:lnTo>
                    <a:lnTo>
                      <a:pt x="102" y="95"/>
                    </a:lnTo>
                    <a:lnTo>
                      <a:pt x="102" y="102"/>
                    </a:lnTo>
                    <a:lnTo>
                      <a:pt x="105" y="106"/>
                    </a:lnTo>
                    <a:cubicBezTo>
                      <a:pt x="107" y="110"/>
                      <a:pt x="109" y="114"/>
                      <a:pt x="108" y="119"/>
                    </a:cubicBezTo>
                    <a:lnTo>
                      <a:pt x="111" y="120"/>
                    </a:lnTo>
                    <a:lnTo>
                      <a:pt x="116" y="118"/>
                    </a:lnTo>
                    <a:lnTo>
                      <a:pt x="122" y="120"/>
                    </a:lnTo>
                    <a:lnTo>
                      <a:pt x="125" y="118"/>
                    </a:lnTo>
                    <a:lnTo>
                      <a:pt x="127" y="119"/>
                    </a:lnTo>
                    <a:cubicBezTo>
                      <a:pt x="125" y="122"/>
                      <a:pt x="124" y="127"/>
                      <a:pt x="117" y="126"/>
                    </a:cubicBezTo>
                    <a:cubicBezTo>
                      <a:pt x="119" y="130"/>
                      <a:pt x="121" y="133"/>
                      <a:pt x="120" y="137"/>
                    </a:cubicBezTo>
                    <a:lnTo>
                      <a:pt x="123" y="138"/>
                    </a:lnTo>
                    <a:lnTo>
                      <a:pt x="112" y="143"/>
                    </a:lnTo>
                    <a:lnTo>
                      <a:pt x="113" y="148"/>
                    </a:lnTo>
                    <a:lnTo>
                      <a:pt x="103" y="157"/>
                    </a:lnTo>
                    <a:lnTo>
                      <a:pt x="105" y="160"/>
                    </a:lnTo>
                    <a:lnTo>
                      <a:pt x="100" y="161"/>
                    </a:lnTo>
                    <a:lnTo>
                      <a:pt x="99" y="165"/>
                    </a:lnTo>
                    <a:lnTo>
                      <a:pt x="97" y="169"/>
                    </a:lnTo>
                    <a:lnTo>
                      <a:pt x="102" y="166"/>
                    </a:lnTo>
                    <a:lnTo>
                      <a:pt x="109" y="162"/>
                    </a:lnTo>
                    <a:lnTo>
                      <a:pt x="110" y="159"/>
                    </a:lnTo>
                    <a:lnTo>
                      <a:pt x="115" y="158"/>
                    </a:lnTo>
                    <a:cubicBezTo>
                      <a:pt x="120" y="167"/>
                      <a:pt x="119" y="174"/>
                      <a:pt x="114" y="184"/>
                    </a:cubicBezTo>
                    <a:lnTo>
                      <a:pt x="103" y="188"/>
                    </a:lnTo>
                    <a:lnTo>
                      <a:pt x="108" y="199"/>
                    </a:lnTo>
                    <a:lnTo>
                      <a:pt x="99" y="206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Freeform 86"/>
              <p:cNvSpPr>
                <a:spLocks/>
              </p:cNvSpPr>
              <p:nvPr/>
            </p:nvSpPr>
            <p:spPr bwMode="auto">
              <a:xfrm>
                <a:off x="3440" y="2781"/>
                <a:ext cx="1991" cy="1852"/>
              </a:xfrm>
              <a:custGeom>
                <a:avLst/>
                <a:gdLst>
                  <a:gd name="T0" fmla="*/ 57 w 242"/>
                  <a:gd name="T1" fmla="*/ 84 h 225"/>
                  <a:gd name="T2" fmla="*/ 65 w 242"/>
                  <a:gd name="T3" fmla="*/ 117 h 225"/>
                  <a:gd name="T4" fmla="*/ 70 w 242"/>
                  <a:gd name="T5" fmla="*/ 123 h 225"/>
                  <a:gd name="T6" fmla="*/ 68 w 242"/>
                  <a:gd name="T7" fmla="*/ 140 h 225"/>
                  <a:gd name="T8" fmla="*/ 47 w 242"/>
                  <a:gd name="T9" fmla="*/ 163 h 225"/>
                  <a:gd name="T10" fmla="*/ 38 w 242"/>
                  <a:gd name="T11" fmla="*/ 168 h 225"/>
                  <a:gd name="T12" fmla="*/ 22 w 242"/>
                  <a:gd name="T13" fmla="*/ 170 h 225"/>
                  <a:gd name="T14" fmla="*/ 0 w 242"/>
                  <a:gd name="T15" fmla="*/ 179 h 225"/>
                  <a:gd name="T16" fmla="*/ 5 w 242"/>
                  <a:gd name="T17" fmla="*/ 191 h 225"/>
                  <a:gd name="T18" fmla="*/ 32 w 242"/>
                  <a:gd name="T19" fmla="*/ 212 h 225"/>
                  <a:gd name="T20" fmla="*/ 42 w 242"/>
                  <a:gd name="T21" fmla="*/ 219 h 225"/>
                  <a:gd name="T22" fmla="*/ 61 w 242"/>
                  <a:gd name="T23" fmla="*/ 218 h 225"/>
                  <a:gd name="T24" fmla="*/ 101 w 242"/>
                  <a:gd name="T25" fmla="*/ 215 h 225"/>
                  <a:gd name="T26" fmla="*/ 102 w 242"/>
                  <a:gd name="T27" fmla="*/ 199 h 225"/>
                  <a:gd name="T28" fmla="*/ 98 w 242"/>
                  <a:gd name="T29" fmla="*/ 179 h 225"/>
                  <a:gd name="T30" fmla="*/ 95 w 242"/>
                  <a:gd name="T31" fmla="*/ 171 h 225"/>
                  <a:gd name="T32" fmla="*/ 90 w 242"/>
                  <a:gd name="T33" fmla="*/ 173 h 225"/>
                  <a:gd name="T34" fmla="*/ 90 w 242"/>
                  <a:gd name="T35" fmla="*/ 165 h 225"/>
                  <a:gd name="T36" fmla="*/ 97 w 242"/>
                  <a:gd name="T37" fmla="*/ 157 h 225"/>
                  <a:gd name="T38" fmla="*/ 107 w 242"/>
                  <a:gd name="T39" fmla="*/ 133 h 225"/>
                  <a:gd name="T40" fmla="*/ 106 w 242"/>
                  <a:gd name="T41" fmla="*/ 117 h 225"/>
                  <a:gd name="T42" fmla="*/ 136 w 242"/>
                  <a:gd name="T43" fmla="*/ 94 h 225"/>
                  <a:gd name="T44" fmla="*/ 143 w 242"/>
                  <a:gd name="T45" fmla="*/ 99 h 225"/>
                  <a:gd name="T46" fmla="*/ 159 w 242"/>
                  <a:gd name="T47" fmla="*/ 115 h 225"/>
                  <a:gd name="T48" fmla="*/ 143 w 242"/>
                  <a:gd name="T49" fmla="*/ 125 h 225"/>
                  <a:gd name="T50" fmla="*/ 154 w 242"/>
                  <a:gd name="T51" fmla="*/ 143 h 225"/>
                  <a:gd name="T52" fmla="*/ 156 w 242"/>
                  <a:gd name="T53" fmla="*/ 151 h 225"/>
                  <a:gd name="T54" fmla="*/ 157 w 242"/>
                  <a:gd name="T55" fmla="*/ 163 h 225"/>
                  <a:gd name="T56" fmla="*/ 148 w 242"/>
                  <a:gd name="T57" fmla="*/ 177 h 225"/>
                  <a:gd name="T58" fmla="*/ 176 w 242"/>
                  <a:gd name="T59" fmla="*/ 173 h 225"/>
                  <a:gd name="T60" fmla="*/ 184 w 242"/>
                  <a:gd name="T61" fmla="*/ 174 h 225"/>
                  <a:gd name="T62" fmla="*/ 213 w 242"/>
                  <a:gd name="T63" fmla="*/ 158 h 225"/>
                  <a:gd name="T64" fmla="*/ 211 w 242"/>
                  <a:gd name="T65" fmla="*/ 149 h 225"/>
                  <a:gd name="T66" fmla="*/ 225 w 242"/>
                  <a:gd name="T67" fmla="*/ 138 h 225"/>
                  <a:gd name="T68" fmla="*/ 227 w 242"/>
                  <a:gd name="T69" fmla="*/ 130 h 225"/>
                  <a:gd name="T70" fmla="*/ 242 w 242"/>
                  <a:gd name="T71" fmla="*/ 110 h 225"/>
                  <a:gd name="T72" fmla="*/ 229 w 242"/>
                  <a:gd name="T73" fmla="*/ 104 h 225"/>
                  <a:gd name="T74" fmla="*/ 225 w 242"/>
                  <a:gd name="T75" fmla="*/ 97 h 225"/>
                  <a:gd name="T76" fmla="*/ 191 w 242"/>
                  <a:gd name="T77" fmla="*/ 78 h 225"/>
                  <a:gd name="T78" fmla="*/ 171 w 242"/>
                  <a:gd name="T79" fmla="*/ 76 h 225"/>
                  <a:gd name="T80" fmla="*/ 158 w 242"/>
                  <a:gd name="T81" fmla="*/ 57 h 225"/>
                  <a:gd name="T82" fmla="*/ 165 w 242"/>
                  <a:gd name="T83" fmla="*/ 42 h 225"/>
                  <a:gd name="T84" fmla="*/ 150 w 242"/>
                  <a:gd name="T85" fmla="*/ 37 h 225"/>
                  <a:gd name="T86" fmla="*/ 131 w 242"/>
                  <a:gd name="T87" fmla="*/ 34 h 225"/>
                  <a:gd name="T88" fmla="*/ 118 w 242"/>
                  <a:gd name="T89" fmla="*/ 24 h 225"/>
                  <a:gd name="T90" fmla="*/ 116 w 242"/>
                  <a:gd name="T91" fmla="*/ 16 h 225"/>
                  <a:gd name="T92" fmla="*/ 86 w 242"/>
                  <a:gd name="T93" fmla="*/ 0 h 225"/>
                  <a:gd name="T94" fmla="*/ 76 w 242"/>
                  <a:gd name="T95" fmla="*/ 20 h 225"/>
                  <a:gd name="T96" fmla="*/ 70 w 242"/>
                  <a:gd name="T97" fmla="*/ 33 h 225"/>
                  <a:gd name="T98" fmla="*/ 67 w 242"/>
                  <a:gd name="T99" fmla="*/ 51 h 225"/>
                  <a:gd name="T100" fmla="*/ 69 w 242"/>
                  <a:gd name="T101" fmla="*/ 72 h 225"/>
                  <a:gd name="T102" fmla="*/ 60 w 242"/>
                  <a:gd name="T103" fmla="*/ 84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42" h="225">
                    <a:moveTo>
                      <a:pt x="60" y="84"/>
                    </a:moveTo>
                    <a:lnTo>
                      <a:pt x="58" y="84"/>
                    </a:lnTo>
                    <a:lnTo>
                      <a:pt x="57" y="84"/>
                    </a:lnTo>
                    <a:lnTo>
                      <a:pt x="66" y="98"/>
                    </a:lnTo>
                    <a:cubicBezTo>
                      <a:pt x="65" y="100"/>
                      <a:pt x="62" y="106"/>
                      <a:pt x="62" y="109"/>
                    </a:cubicBezTo>
                    <a:cubicBezTo>
                      <a:pt x="62" y="114"/>
                      <a:pt x="65" y="112"/>
                      <a:pt x="65" y="117"/>
                    </a:cubicBezTo>
                    <a:lnTo>
                      <a:pt x="77" y="117"/>
                    </a:lnTo>
                    <a:lnTo>
                      <a:pt x="76" y="120"/>
                    </a:lnTo>
                    <a:cubicBezTo>
                      <a:pt x="75" y="121"/>
                      <a:pt x="71" y="122"/>
                      <a:pt x="70" y="123"/>
                    </a:cubicBezTo>
                    <a:lnTo>
                      <a:pt x="58" y="127"/>
                    </a:lnTo>
                    <a:lnTo>
                      <a:pt x="58" y="134"/>
                    </a:lnTo>
                    <a:cubicBezTo>
                      <a:pt x="58" y="138"/>
                      <a:pt x="65" y="138"/>
                      <a:pt x="68" y="140"/>
                    </a:cubicBezTo>
                    <a:cubicBezTo>
                      <a:pt x="66" y="148"/>
                      <a:pt x="66" y="159"/>
                      <a:pt x="60" y="162"/>
                    </a:cubicBezTo>
                    <a:lnTo>
                      <a:pt x="45" y="159"/>
                    </a:lnTo>
                    <a:lnTo>
                      <a:pt x="47" y="163"/>
                    </a:lnTo>
                    <a:lnTo>
                      <a:pt x="41" y="165"/>
                    </a:lnTo>
                    <a:lnTo>
                      <a:pt x="41" y="171"/>
                    </a:lnTo>
                    <a:lnTo>
                      <a:pt x="38" y="168"/>
                    </a:lnTo>
                    <a:lnTo>
                      <a:pt x="29" y="171"/>
                    </a:lnTo>
                    <a:lnTo>
                      <a:pt x="29" y="168"/>
                    </a:lnTo>
                    <a:lnTo>
                      <a:pt x="22" y="170"/>
                    </a:lnTo>
                    <a:lnTo>
                      <a:pt x="21" y="176"/>
                    </a:lnTo>
                    <a:lnTo>
                      <a:pt x="16" y="173"/>
                    </a:lnTo>
                    <a:lnTo>
                      <a:pt x="0" y="179"/>
                    </a:lnTo>
                    <a:lnTo>
                      <a:pt x="8" y="183"/>
                    </a:lnTo>
                    <a:lnTo>
                      <a:pt x="8" y="188"/>
                    </a:lnTo>
                    <a:cubicBezTo>
                      <a:pt x="8" y="191"/>
                      <a:pt x="8" y="190"/>
                      <a:pt x="5" y="191"/>
                    </a:cubicBezTo>
                    <a:lnTo>
                      <a:pt x="4" y="196"/>
                    </a:lnTo>
                    <a:cubicBezTo>
                      <a:pt x="16" y="191"/>
                      <a:pt x="17" y="190"/>
                      <a:pt x="26" y="202"/>
                    </a:cubicBezTo>
                    <a:cubicBezTo>
                      <a:pt x="29" y="207"/>
                      <a:pt x="31" y="209"/>
                      <a:pt x="32" y="212"/>
                    </a:cubicBezTo>
                    <a:lnTo>
                      <a:pt x="38" y="209"/>
                    </a:lnTo>
                    <a:lnTo>
                      <a:pt x="43" y="212"/>
                    </a:lnTo>
                    <a:lnTo>
                      <a:pt x="42" y="219"/>
                    </a:lnTo>
                    <a:lnTo>
                      <a:pt x="53" y="222"/>
                    </a:lnTo>
                    <a:cubicBezTo>
                      <a:pt x="53" y="221"/>
                      <a:pt x="55" y="217"/>
                      <a:pt x="57" y="217"/>
                    </a:cubicBezTo>
                    <a:lnTo>
                      <a:pt x="61" y="218"/>
                    </a:lnTo>
                    <a:lnTo>
                      <a:pt x="61" y="225"/>
                    </a:lnTo>
                    <a:cubicBezTo>
                      <a:pt x="75" y="216"/>
                      <a:pt x="82" y="224"/>
                      <a:pt x="96" y="211"/>
                    </a:cubicBezTo>
                    <a:lnTo>
                      <a:pt x="101" y="215"/>
                    </a:lnTo>
                    <a:lnTo>
                      <a:pt x="106" y="210"/>
                    </a:lnTo>
                    <a:lnTo>
                      <a:pt x="98" y="204"/>
                    </a:lnTo>
                    <a:cubicBezTo>
                      <a:pt x="100" y="202"/>
                      <a:pt x="102" y="201"/>
                      <a:pt x="102" y="199"/>
                    </a:cubicBezTo>
                    <a:cubicBezTo>
                      <a:pt x="102" y="194"/>
                      <a:pt x="96" y="199"/>
                      <a:pt x="94" y="190"/>
                    </a:cubicBezTo>
                    <a:lnTo>
                      <a:pt x="99" y="190"/>
                    </a:lnTo>
                    <a:lnTo>
                      <a:pt x="98" y="179"/>
                    </a:lnTo>
                    <a:lnTo>
                      <a:pt x="93" y="178"/>
                    </a:lnTo>
                    <a:cubicBezTo>
                      <a:pt x="92" y="174"/>
                      <a:pt x="93" y="173"/>
                      <a:pt x="93" y="173"/>
                    </a:cubicBezTo>
                    <a:lnTo>
                      <a:pt x="95" y="171"/>
                    </a:lnTo>
                    <a:lnTo>
                      <a:pt x="97" y="167"/>
                    </a:lnTo>
                    <a:lnTo>
                      <a:pt x="91" y="167"/>
                    </a:lnTo>
                    <a:lnTo>
                      <a:pt x="90" y="173"/>
                    </a:lnTo>
                    <a:lnTo>
                      <a:pt x="84" y="173"/>
                    </a:lnTo>
                    <a:lnTo>
                      <a:pt x="90" y="167"/>
                    </a:lnTo>
                    <a:lnTo>
                      <a:pt x="90" y="165"/>
                    </a:lnTo>
                    <a:lnTo>
                      <a:pt x="88" y="163"/>
                    </a:lnTo>
                    <a:lnTo>
                      <a:pt x="91" y="157"/>
                    </a:lnTo>
                    <a:lnTo>
                      <a:pt x="97" y="157"/>
                    </a:lnTo>
                    <a:lnTo>
                      <a:pt x="110" y="155"/>
                    </a:lnTo>
                    <a:lnTo>
                      <a:pt x="106" y="148"/>
                    </a:lnTo>
                    <a:cubicBezTo>
                      <a:pt x="118" y="142"/>
                      <a:pt x="110" y="134"/>
                      <a:pt x="107" y="133"/>
                    </a:cubicBezTo>
                    <a:lnTo>
                      <a:pt x="104" y="122"/>
                    </a:lnTo>
                    <a:lnTo>
                      <a:pt x="107" y="122"/>
                    </a:lnTo>
                    <a:lnTo>
                      <a:pt x="106" y="117"/>
                    </a:lnTo>
                    <a:lnTo>
                      <a:pt x="110" y="116"/>
                    </a:lnTo>
                    <a:lnTo>
                      <a:pt x="109" y="110"/>
                    </a:lnTo>
                    <a:cubicBezTo>
                      <a:pt x="117" y="103"/>
                      <a:pt x="126" y="98"/>
                      <a:pt x="136" y="94"/>
                    </a:cubicBezTo>
                    <a:lnTo>
                      <a:pt x="139" y="88"/>
                    </a:lnTo>
                    <a:lnTo>
                      <a:pt x="146" y="91"/>
                    </a:lnTo>
                    <a:lnTo>
                      <a:pt x="143" y="99"/>
                    </a:lnTo>
                    <a:lnTo>
                      <a:pt x="146" y="102"/>
                    </a:lnTo>
                    <a:lnTo>
                      <a:pt x="143" y="106"/>
                    </a:lnTo>
                    <a:lnTo>
                      <a:pt x="159" y="115"/>
                    </a:lnTo>
                    <a:lnTo>
                      <a:pt x="157" y="118"/>
                    </a:lnTo>
                    <a:lnTo>
                      <a:pt x="148" y="117"/>
                    </a:lnTo>
                    <a:lnTo>
                      <a:pt x="143" y="125"/>
                    </a:lnTo>
                    <a:lnTo>
                      <a:pt x="147" y="125"/>
                    </a:lnTo>
                    <a:lnTo>
                      <a:pt x="146" y="129"/>
                    </a:lnTo>
                    <a:cubicBezTo>
                      <a:pt x="147" y="133"/>
                      <a:pt x="150" y="138"/>
                      <a:pt x="154" y="143"/>
                    </a:cubicBezTo>
                    <a:cubicBezTo>
                      <a:pt x="153" y="143"/>
                      <a:pt x="151" y="143"/>
                      <a:pt x="151" y="143"/>
                    </a:cubicBezTo>
                    <a:cubicBezTo>
                      <a:pt x="151" y="147"/>
                      <a:pt x="151" y="147"/>
                      <a:pt x="151" y="151"/>
                    </a:cubicBezTo>
                    <a:lnTo>
                      <a:pt x="156" y="151"/>
                    </a:lnTo>
                    <a:lnTo>
                      <a:pt x="154" y="155"/>
                    </a:lnTo>
                    <a:lnTo>
                      <a:pt x="157" y="157"/>
                    </a:lnTo>
                    <a:lnTo>
                      <a:pt x="157" y="163"/>
                    </a:lnTo>
                    <a:lnTo>
                      <a:pt x="154" y="170"/>
                    </a:lnTo>
                    <a:lnTo>
                      <a:pt x="147" y="171"/>
                    </a:lnTo>
                    <a:lnTo>
                      <a:pt x="148" y="177"/>
                    </a:lnTo>
                    <a:lnTo>
                      <a:pt x="159" y="169"/>
                    </a:lnTo>
                    <a:lnTo>
                      <a:pt x="167" y="177"/>
                    </a:lnTo>
                    <a:lnTo>
                      <a:pt x="176" y="173"/>
                    </a:lnTo>
                    <a:lnTo>
                      <a:pt x="177" y="179"/>
                    </a:lnTo>
                    <a:lnTo>
                      <a:pt x="180" y="179"/>
                    </a:lnTo>
                    <a:cubicBezTo>
                      <a:pt x="183" y="179"/>
                      <a:pt x="184" y="176"/>
                      <a:pt x="184" y="174"/>
                    </a:cubicBezTo>
                    <a:cubicBezTo>
                      <a:pt x="197" y="174"/>
                      <a:pt x="200" y="169"/>
                      <a:pt x="210" y="171"/>
                    </a:cubicBezTo>
                    <a:lnTo>
                      <a:pt x="208" y="167"/>
                    </a:lnTo>
                    <a:lnTo>
                      <a:pt x="213" y="158"/>
                    </a:lnTo>
                    <a:lnTo>
                      <a:pt x="222" y="157"/>
                    </a:lnTo>
                    <a:lnTo>
                      <a:pt x="224" y="155"/>
                    </a:lnTo>
                    <a:lnTo>
                      <a:pt x="211" y="149"/>
                    </a:lnTo>
                    <a:lnTo>
                      <a:pt x="212" y="145"/>
                    </a:lnTo>
                    <a:lnTo>
                      <a:pt x="220" y="143"/>
                    </a:lnTo>
                    <a:lnTo>
                      <a:pt x="225" y="138"/>
                    </a:lnTo>
                    <a:lnTo>
                      <a:pt x="219" y="131"/>
                    </a:lnTo>
                    <a:lnTo>
                      <a:pt x="221" y="128"/>
                    </a:lnTo>
                    <a:lnTo>
                      <a:pt x="227" y="130"/>
                    </a:lnTo>
                    <a:lnTo>
                      <a:pt x="227" y="126"/>
                    </a:lnTo>
                    <a:cubicBezTo>
                      <a:pt x="227" y="122"/>
                      <a:pt x="232" y="118"/>
                      <a:pt x="235" y="117"/>
                    </a:cubicBezTo>
                    <a:cubicBezTo>
                      <a:pt x="237" y="114"/>
                      <a:pt x="239" y="114"/>
                      <a:pt x="242" y="110"/>
                    </a:cubicBezTo>
                    <a:lnTo>
                      <a:pt x="241" y="106"/>
                    </a:lnTo>
                    <a:cubicBezTo>
                      <a:pt x="241" y="105"/>
                      <a:pt x="238" y="107"/>
                      <a:pt x="237" y="108"/>
                    </a:cubicBezTo>
                    <a:cubicBezTo>
                      <a:pt x="235" y="106"/>
                      <a:pt x="231" y="104"/>
                      <a:pt x="229" y="104"/>
                    </a:cubicBezTo>
                    <a:cubicBezTo>
                      <a:pt x="225" y="104"/>
                      <a:pt x="231" y="106"/>
                      <a:pt x="225" y="106"/>
                    </a:cubicBezTo>
                    <a:cubicBezTo>
                      <a:pt x="225" y="105"/>
                      <a:pt x="226" y="104"/>
                      <a:pt x="226" y="101"/>
                    </a:cubicBezTo>
                    <a:cubicBezTo>
                      <a:pt x="226" y="98"/>
                      <a:pt x="226" y="98"/>
                      <a:pt x="225" y="97"/>
                    </a:cubicBezTo>
                    <a:cubicBezTo>
                      <a:pt x="216" y="96"/>
                      <a:pt x="209" y="90"/>
                      <a:pt x="207" y="82"/>
                    </a:cubicBezTo>
                    <a:cubicBezTo>
                      <a:pt x="204" y="82"/>
                      <a:pt x="201" y="84"/>
                      <a:pt x="199" y="84"/>
                    </a:cubicBezTo>
                    <a:lnTo>
                      <a:pt x="191" y="78"/>
                    </a:lnTo>
                    <a:lnTo>
                      <a:pt x="181" y="80"/>
                    </a:lnTo>
                    <a:lnTo>
                      <a:pt x="179" y="75"/>
                    </a:lnTo>
                    <a:lnTo>
                      <a:pt x="171" y="76"/>
                    </a:lnTo>
                    <a:cubicBezTo>
                      <a:pt x="169" y="67"/>
                      <a:pt x="171" y="67"/>
                      <a:pt x="162" y="65"/>
                    </a:cubicBezTo>
                    <a:lnTo>
                      <a:pt x="164" y="62"/>
                    </a:lnTo>
                    <a:cubicBezTo>
                      <a:pt x="160" y="62"/>
                      <a:pt x="158" y="61"/>
                      <a:pt x="158" y="57"/>
                    </a:cubicBezTo>
                    <a:lnTo>
                      <a:pt x="162" y="53"/>
                    </a:lnTo>
                    <a:lnTo>
                      <a:pt x="159" y="49"/>
                    </a:lnTo>
                    <a:lnTo>
                      <a:pt x="165" y="42"/>
                    </a:lnTo>
                    <a:lnTo>
                      <a:pt x="163" y="41"/>
                    </a:lnTo>
                    <a:lnTo>
                      <a:pt x="155" y="36"/>
                    </a:lnTo>
                    <a:lnTo>
                      <a:pt x="150" y="37"/>
                    </a:lnTo>
                    <a:cubicBezTo>
                      <a:pt x="147" y="36"/>
                      <a:pt x="147" y="34"/>
                      <a:pt x="145" y="35"/>
                    </a:cubicBezTo>
                    <a:lnTo>
                      <a:pt x="131" y="35"/>
                    </a:lnTo>
                    <a:lnTo>
                      <a:pt x="131" y="34"/>
                    </a:lnTo>
                    <a:lnTo>
                      <a:pt x="126" y="25"/>
                    </a:lnTo>
                    <a:lnTo>
                      <a:pt x="120" y="29"/>
                    </a:lnTo>
                    <a:lnTo>
                      <a:pt x="118" y="24"/>
                    </a:lnTo>
                    <a:lnTo>
                      <a:pt x="114" y="24"/>
                    </a:lnTo>
                    <a:lnTo>
                      <a:pt x="115" y="17"/>
                    </a:lnTo>
                    <a:lnTo>
                      <a:pt x="116" y="16"/>
                    </a:lnTo>
                    <a:lnTo>
                      <a:pt x="99" y="4"/>
                    </a:lnTo>
                    <a:lnTo>
                      <a:pt x="98" y="0"/>
                    </a:lnTo>
                    <a:lnTo>
                      <a:pt x="86" y="0"/>
                    </a:lnTo>
                    <a:cubicBezTo>
                      <a:pt x="86" y="7"/>
                      <a:pt x="84" y="4"/>
                      <a:pt x="80" y="8"/>
                    </a:cubicBezTo>
                    <a:cubicBezTo>
                      <a:pt x="79" y="9"/>
                      <a:pt x="76" y="17"/>
                      <a:pt x="76" y="18"/>
                    </a:cubicBezTo>
                    <a:lnTo>
                      <a:pt x="76" y="20"/>
                    </a:lnTo>
                    <a:cubicBezTo>
                      <a:pt x="76" y="25"/>
                      <a:pt x="81" y="23"/>
                      <a:pt x="81" y="27"/>
                    </a:cubicBezTo>
                    <a:lnTo>
                      <a:pt x="81" y="28"/>
                    </a:lnTo>
                    <a:cubicBezTo>
                      <a:pt x="81" y="32"/>
                      <a:pt x="75" y="33"/>
                      <a:pt x="70" y="33"/>
                    </a:cubicBezTo>
                    <a:lnTo>
                      <a:pt x="65" y="40"/>
                    </a:lnTo>
                    <a:lnTo>
                      <a:pt x="71" y="51"/>
                    </a:lnTo>
                    <a:lnTo>
                      <a:pt x="67" y="51"/>
                    </a:lnTo>
                    <a:cubicBezTo>
                      <a:pt x="67" y="61"/>
                      <a:pt x="67" y="57"/>
                      <a:pt x="67" y="69"/>
                    </a:cubicBezTo>
                    <a:cubicBezTo>
                      <a:pt x="65" y="70"/>
                      <a:pt x="64" y="72"/>
                      <a:pt x="64" y="72"/>
                    </a:cubicBezTo>
                    <a:cubicBezTo>
                      <a:pt x="65" y="73"/>
                      <a:pt x="69" y="70"/>
                      <a:pt x="69" y="72"/>
                    </a:cubicBezTo>
                    <a:cubicBezTo>
                      <a:pt x="68" y="73"/>
                      <a:pt x="60" y="77"/>
                      <a:pt x="59" y="77"/>
                    </a:cubicBezTo>
                    <a:lnTo>
                      <a:pt x="60" y="83"/>
                    </a:lnTo>
                    <a:lnTo>
                      <a:pt x="60" y="84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Freeform 87"/>
              <p:cNvSpPr>
                <a:spLocks/>
              </p:cNvSpPr>
              <p:nvPr/>
            </p:nvSpPr>
            <p:spPr bwMode="auto">
              <a:xfrm>
                <a:off x="2735" y="2769"/>
                <a:ext cx="1381" cy="1454"/>
              </a:xfrm>
              <a:custGeom>
                <a:avLst/>
                <a:gdLst>
                  <a:gd name="T0" fmla="*/ 58 w 222"/>
                  <a:gd name="T1" fmla="*/ 37 h 208"/>
                  <a:gd name="T2" fmla="*/ 56 w 222"/>
                  <a:gd name="T3" fmla="*/ 59 h 208"/>
                  <a:gd name="T4" fmla="*/ 49 w 222"/>
                  <a:gd name="T5" fmla="*/ 69 h 208"/>
                  <a:gd name="T6" fmla="*/ 70 w 222"/>
                  <a:gd name="T7" fmla="*/ 94 h 208"/>
                  <a:gd name="T8" fmla="*/ 66 w 222"/>
                  <a:gd name="T9" fmla="*/ 101 h 208"/>
                  <a:gd name="T10" fmla="*/ 55 w 222"/>
                  <a:gd name="T11" fmla="*/ 104 h 208"/>
                  <a:gd name="T12" fmla="*/ 41 w 222"/>
                  <a:gd name="T13" fmla="*/ 105 h 208"/>
                  <a:gd name="T14" fmla="*/ 27 w 222"/>
                  <a:gd name="T15" fmla="*/ 110 h 208"/>
                  <a:gd name="T16" fmla="*/ 41 w 222"/>
                  <a:gd name="T17" fmla="*/ 122 h 208"/>
                  <a:gd name="T18" fmla="*/ 26 w 222"/>
                  <a:gd name="T19" fmla="*/ 130 h 208"/>
                  <a:gd name="T20" fmla="*/ 35 w 222"/>
                  <a:gd name="T21" fmla="*/ 138 h 208"/>
                  <a:gd name="T22" fmla="*/ 31 w 222"/>
                  <a:gd name="T23" fmla="*/ 143 h 208"/>
                  <a:gd name="T24" fmla="*/ 8 w 222"/>
                  <a:gd name="T25" fmla="*/ 144 h 208"/>
                  <a:gd name="T26" fmla="*/ 4 w 222"/>
                  <a:gd name="T27" fmla="*/ 157 h 208"/>
                  <a:gd name="T28" fmla="*/ 0 w 222"/>
                  <a:gd name="T29" fmla="*/ 162 h 208"/>
                  <a:gd name="T30" fmla="*/ 13 w 222"/>
                  <a:gd name="T31" fmla="*/ 179 h 208"/>
                  <a:gd name="T32" fmla="*/ 21 w 222"/>
                  <a:gd name="T33" fmla="*/ 187 h 208"/>
                  <a:gd name="T34" fmla="*/ 33 w 222"/>
                  <a:gd name="T35" fmla="*/ 191 h 208"/>
                  <a:gd name="T36" fmla="*/ 37 w 222"/>
                  <a:gd name="T37" fmla="*/ 204 h 208"/>
                  <a:gd name="T38" fmla="*/ 57 w 222"/>
                  <a:gd name="T39" fmla="*/ 208 h 208"/>
                  <a:gd name="T40" fmla="*/ 66 w 222"/>
                  <a:gd name="T41" fmla="*/ 204 h 208"/>
                  <a:gd name="T42" fmla="*/ 88 w 222"/>
                  <a:gd name="T43" fmla="*/ 188 h 208"/>
                  <a:gd name="T44" fmla="*/ 106 w 222"/>
                  <a:gd name="T45" fmla="*/ 183 h 208"/>
                  <a:gd name="T46" fmla="*/ 135 w 222"/>
                  <a:gd name="T47" fmla="*/ 179 h 208"/>
                  <a:gd name="T48" fmla="*/ 157 w 222"/>
                  <a:gd name="T49" fmla="*/ 176 h 208"/>
                  <a:gd name="T50" fmla="*/ 165 w 222"/>
                  <a:gd name="T51" fmla="*/ 168 h 208"/>
                  <a:gd name="T52" fmla="*/ 174 w 222"/>
                  <a:gd name="T53" fmla="*/ 168 h 208"/>
                  <a:gd name="T54" fmla="*/ 177 w 222"/>
                  <a:gd name="T55" fmla="*/ 165 h 208"/>
                  <a:gd name="T56" fmla="*/ 181 w 222"/>
                  <a:gd name="T57" fmla="*/ 159 h 208"/>
                  <a:gd name="T58" fmla="*/ 204 w 222"/>
                  <a:gd name="T59" fmla="*/ 140 h 208"/>
                  <a:gd name="T60" fmla="*/ 194 w 222"/>
                  <a:gd name="T61" fmla="*/ 127 h 208"/>
                  <a:gd name="T62" fmla="*/ 201 w 222"/>
                  <a:gd name="T63" fmla="*/ 117 h 208"/>
                  <a:gd name="T64" fmla="*/ 202 w 222"/>
                  <a:gd name="T65" fmla="*/ 98 h 208"/>
                  <a:gd name="T66" fmla="*/ 194 w 222"/>
                  <a:gd name="T67" fmla="*/ 84 h 208"/>
                  <a:gd name="T68" fmla="*/ 195 w 222"/>
                  <a:gd name="T69" fmla="*/ 78 h 208"/>
                  <a:gd name="T70" fmla="*/ 204 w 222"/>
                  <a:gd name="T71" fmla="*/ 72 h 208"/>
                  <a:gd name="T72" fmla="*/ 203 w 222"/>
                  <a:gd name="T73" fmla="*/ 65 h 208"/>
                  <a:gd name="T74" fmla="*/ 202 w 222"/>
                  <a:gd name="T75" fmla="*/ 51 h 208"/>
                  <a:gd name="T76" fmla="*/ 201 w 222"/>
                  <a:gd name="T77" fmla="*/ 39 h 208"/>
                  <a:gd name="T78" fmla="*/ 216 w 222"/>
                  <a:gd name="T79" fmla="*/ 31 h 208"/>
                  <a:gd name="T80" fmla="*/ 212 w 222"/>
                  <a:gd name="T81" fmla="*/ 22 h 208"/>
                  <a:gd name="T82" fmla="*/ 212 w 222"/>
                  <a:gd name="T83" fmla="*/ 0 h 208"/>
                  <a:gd name="T84" fmla="*/ 202 w 222"/>
                  <a:gd name="T85" fmla="*/ 5 h 208"/>
                  <a:gd name="T86" fmla="*/ 189 w 222"/>
                  <a:gd name="T87" fmla="*/ 5 h 208"/>
                  <a:gd name="T88" fmla="*/ 177 w 222"/>
                  <a:gd name="T89" fmla="*/ 4 h 208"/>
                  <a:gd name="T90" fmla="*/ 168 w 222"/>
                  <a:gd name="T91" fmla="*/ 16 h 208"/>
                  <a:gd name="T92" fmla="*/ 167 w 222"/>
                  <a:gd name="T93" fmla="*/ 7 h 208"/>
                  <a:gd name="T94" fmla="*/ 144 w 222"/>
                  <a:gd name="T95" fmla="*/ 8 h 208"/>
                  <a:gd name="T96" fmla="*/ 136 w 222"/>
                  <a:gd name="T97" fmla="*/ 25 h 208"/>
                  <a:gd name="T98" fmla="*/ 115 w 222"/>
                  <a:gd name="T99" fmla="*/ 33 h 208"/>
                  <a:gd name="T100" fmla="*/ 104 w 222"/>
                  <a:gd name="T101" fmla="*/ 23 h 208"/>
                  <a:gd name="T102" fmla="*/ 105 w 222"/>
                  <a:gd name="T103" fmla="*/ 19 h 208"/>
                  <a:gd name="T104" fmla="*/ 100 w 222"/>
                  <a:gd name="T105" fmla="*/ 10 h 208"/>
                  <a:gd name="T106" fmla="*/ 89 w 222"/>
                  <a:gd name="T107" fmla="*/ 16 h 208"/>
                  <a:gd name="T108" fmla="*/ 80 w 222"/>
                  <a:gd name="T109" fmla="*/ 0 h 208"/>
                  <a:gd name="T110" fmla="*/ 70 w 222"/>
                  <a:gd name="T111" fmla="*/ 0 h 208"/>
                  <a:gd name="T112" fmla="*/ 74 w 222"/>
                  <a:gd name="T113" fmla="*/ 12 h 208"/>
                  <a:gd name="T114" fmla="*/ 74 w 222"/>
                  <a:gd name="T115" fmla="*/ 24 h 208"/>
                  <a:gd name="T116" fmla="*/ 72 w 222"/>
                  <a:gd name="T117" fmla="*/ 30 h 208"/>
                  <a:gd name="connsiteX0" fmla="*/ 3243 w 9775"/>
                  <a:gd name="connsiteY0" fmla="*/ 1442 h 10000"/>
                  <a:gd name="connsiteX1" fmla="*/ 2613 w 9775"/>
                  <a:gd name="connsiteY1" fmla="*/ 1779 h 10000"/>
                  <a:gd name="connsiteX2" fmla="*/ 2432 w 9775"/>
                  <a:gd name="connsiteY2" fmla="*/ 2356 h 10000"/>
                  <a:gd name="connsiteX3" fmla="*/ 2523 w 9775"/>
                  <a:gd name="connsiteY3" fmla="*/ 2837 h 10000"/>
                  <a:gd name="connsiteX4" fmla="*/ 2207 w 9775"/>
                  <a:gd name="connsiteY4" fmla="*/ 3077 h 10000"/>
                  <a:gd name="connsiteX5" fmla="*/ 2207 w 9775"/>
                  <a:gd name="connsiteY5" fmla="*/ 3317 h 10000"/>
                  <a:gd name="connsiteX6" fmla="*/ 2748 w 9775"/>
                  <a:gd name="connsiteY6" fmla="*/ 3894 h 10000"/>
                  <a:gd name="connsiteX7" fmla="*/ 3153 w 9775"/>
                  <a:gd name="connsiteY7" fmla="*/ 4519 h 10000"/>
                  <a:gd name="connsiteX8" fmla="*/ 3018 w 9775"/>
                  <a:gd name="connsiteY8" fmla="*/ 4615 h 10000"/>
                  <a:gd name="connsiteX9" fmla="*/ 2973 w 9775"/>
                  <a:gd name="connsiteY9" fmla="*/ 4856 h 10000"/>
                  <a:gd name="connsiteX10" fmla="*/ 2613 w 9775"/>
                  <a:gd name="connsiteY10" fmla="*/ 4856 h 10000"/>
                  <a:gd name="connsiteX11" fmla="*/ 2477 w 9775"/>
                  <a:gd name="connsiteY11" fmla="*/ 5000 h 10000"/>
                  <a:gd name="connsiteX12" fmla="*/ 2072 w 9775"/>
                  <a:gd name="connsiteY12" fmla="*/ 4663 h 10000"/>
                  <a:gd name="connsiteX13" fmla="*/ 1847 w 9775"/>
                  <a:gd name="connsiteY13" fmla="*/ 5048 h 10000"/>
                  <a:gd name="connsiteX14" fmla="*/ 1351 w 9775"/>
                  <a:gd name="connsiteY14" fmla="*/ 4952 h 10000"/>
                  <a:gd name="connsiteX15" fmla="*/ 1216 w 9775"/>
                  <a:gd name="connsiteY15" fmla="*/ 5288 h 10000"/>
                  <a:gd name="connsiteX16" fmla="*/ 1712 w 9775"/>
                  <a:gd name="connsiteY16" fmla="*/ 5337 h 10000"/>
                  <a:gd name="connsiteX17" fmla="*/ 1847 w 9775"/>
                  <a:gd name="connsiteY17" fmla="*/ 5865 h 10000"/>
                  <a:gd name="connsiteX18" fmla="*/ 1126 w 9775"/>
                  <a:gd name="connsiteY18" fmla="*/ 6058 h 10000"/>
                  <a:gd name="connsiteX19" fmla="*/ 1171 w 9775"/>
                  <a:gd name="connsiteY19" fmla="*/ 6250 h 10000"/>
                  <a:gd name="connsiteX20" fmla="*/ 1486 w 9775"/>
                  <a:gd name="connsiteY20" fmla="*/ 6250 h 10000"/>
                  <a:gd name="connsiteX21" fmla="*/ 1577 w 9775"/>
                  <a:gd name="connsiteY21" fmla="*/ 6635 h 10000"/>
                  <a:gd name="connsiteX22" fmla="*/ 1396 w 9775"/>
                  <a:gd name="connsiteY22" fmla="*/ 6683 h 10000"/>
                  <a:gd name="connsiteX23" fmla="*/ 1396 w 9775"/>
                  <a:gd name="connsiteY23" fmla="*/ 6875 h 10000"/>
                  <a:gd name="connsiteX24" fmla="*/ 315 w 9775"/>
                  <a:gd name="connsiteY24" fmla="*/ 6731 h 10000"/>
                  <a:gd name="connsiteX25" fmla="*/ 360 w 9775"/>
                  <a:gd name="connsiteY25" fmla="*/ 6923 h 10000"/>
                  <a:gd name="connsiteX26" fmla="*/ 180 w 9775"/>
                  <a:gd name="connsiteY26" fmla="*/ 7067 h 10000"/>
                  <a:gd name="connsiteX27" fmla="*/ 180 w 9775"/>
                  <a:gd name="connsiteY27" fmla="*/ 7548 h 10000"/>
                  <a:gd name="connsiteX28" fmla="*/ 0 w 9775"/>
                  <a:gd name="connsiteY28" fmla="*/ 7548 h 10000"/>
                  <a:gd name="connsiteX29" fmla="*/ 0 w 9775"/>
                  <a:gd name="connsiteY29" fmla="*/ 7788 h 10000"/>
                  <a:gd name="connsiteX30" fmla="*/ 2586 w 9775"/>
                  <a:gd name="connsiteY30" fmla="*/ 7885 h 10000"/>
                  <a:gd name="connsiteX31" fmla="*/ 586 w 9775"/>
                  <a:gd name="connsiteY31" fmla="*/ 8606 h 10000"/>
                  <a:gd name="connsiteX32" fmla="*/ 1036 w 9775"/>
                  <a:gd name="connsiteY32" fmla="*/ 8702 h 10000"/>
                  <a:gd name="connsiteX33" fmla="*/ 946 w 9775"/>
                  <a:gd name="connsiteY33" fmla="*/ 8990 h 10000"/>
                  <a:gd name="connsiteX34" fmla="*/ 1126 w 9775"/>
                  <a:gd name="connsiteY34" fmla="*/ 8990 h 10000"/>
                  <a:gd name="connsiteX35" fmla="*/ 1486 w 9775"/>
                  <a:gd name="connsiteY35" fmla="*/ 9183 h 10000"/>
                  <a:gd name="connsiteX36" fmla="*/ 1306 w 9775"/>
                  <a:gd name="connsiteY36" fmla="*/ 9567 h 10000"/>
                  <a:gd name="connsiteX37" fmla="*/ 1667 w 9775"/>
                  <a:gd name="connsiteY37" fmla="*/ 9808 h 10000"/>
                  <a:gd name="connsiteX38" fmla="*/ 1712 w 9775"/>
                  <a:gd name="connsiteY38" fmla="*/ 9519 h 10000"/>
                  <a:gd name="connsiteX39" fmla="*/ 2568 w 9775"/>
                  <a:gd name="connsiteY39" fmla="*/ 10000 h 10000"/>
                  <a:gd name="connsiteX40" fmla="*/ 2748 w 9775"/>
                  <a:gd name="connsiteY40" fmla="*/ 9567 h 10000"/>
                  <a:gd name="connsiteX41" fmla="*/ 2973 w 9775"/>
                  <a:gd name="connsiteY41" fmla="*/ 9808 h 10000"/>
                  <a:gd name="connsiteX42" fmla="*/ 3468 w 9775"/>
                  <a:gd name="connsiteY42" fmla="*/ 9135 h 10000"/>
                  <a:gd name="connsiteX43" fmla="*/ 3964 w 9775"/>
                  <a:gd name="connsiteY43" fmla="*/ 9038 h 10000"/>
                  <a:gd name="connsiteX44" fmla="*/ 4189 w 9775"/>
                  <a:gd name="connsiteY44" fmla="*/ 9375 h 10000"/>
                  <a:gd name="connsiteX45" fmla="*/ 4775 w 9775"/>
                  <a:gd name="connsiteY45" fmla="*/ 8798 h 10000"/>
                  <a:gd name="connsiteX46" fmla="*/ 5631 w 9775"/>
                  <a:gd name="connsiteY46" fmla="*/ 9135 h 10000"/>
                  <a:gd name="connsiteX47" fmla="*/ 6081 w 9775"/>
                  <a:gd name="connsiteY47" fmla="*/ 8606 h 10000"/>
                  <a:gd name="connsiteX48" fmla="*/ 6847 w 9775"/>
                  <a:gd name="connsiteY48" fmla="*/ 8317 h 10000"/>
                  <a:gd name="connsiteX49" fmla="*/ 7072 w 9775"/>
                  <a:gd name="connsiteY49" fmla="*/ 8462 h 10000"/>
                  <a:gd name="connsiteX50" fmla="*/ 7117 w 9775"/>
                  <a:gd name="connsiteY50" fmla="*/ 8173 h 10000"/>
                  <a:gd name="connsiteX51" fmla="*/ 7432 w 9775"/>
                  <a:gd name="connsiteY51" fmla="*/ 8077 h 10000"/>
                  <a:gd name="connsiteX52" fmla="*/ 7432 w 9775"/>
                  <a:gd name="connsiteY52" fmla="*/ 8221 h 10000"/>
                  <a:gd name="connsiteX53" fmla="*/ 7838 w 9775"/>
                  <a:gd name="connsiteY53" fmla="*/ 8077 h 10000"/>
                  <a:gd name="connsiteX54" fmla="*/ 7973 w 9775"/>
                  <a:gd name="connsiteY54" fmla="*/ 8221 h 10000"/>
                  <a:gd name="connsiteX55" fmla="*/ 7973 w 9775"/>
                  <a:gd name="connsiteY55" fmla="*/ 7933 h 10000"/>
                  <a:gd name="connsiteX56" fmla="*/ 8243 w 9775"/>
                  <a:gd name="connsiteY56" fmla="*/ 7837 h 10000"/>
                  <a:gd name="connsiteX57" fmla="*/ 8153 w 9775"/>
                  <a:gd name="connsiteY57" fmla="*/ 7644 h 10000"/>
                  <a:gd name="connsiteX58" fmla="*/ 8829 w 9775"/>
                  <a:gd name="connsiteY58" fmla="*/ 7788 h 10000"/>
                  <a:gd name="connsiteX59" fmla="*/ 9189 w 9775"/>
                  <a:gd name="connsiteY59" fmla="*/ 6731 h 10000"/>
                  <a:gd name="connsiteX60" fmla="*/ 8739 w 9775"/>
                  <a:gd name="connsiteY60" fmla="*/ 6442 h 10000"/>
                  <a:gd name="connsiteX61" fmla="*/ 8739 w 9775"/>
                  <a:gd name="connsiteY61" fmla="*/ 6106 h 10000"/>
                  <a:gd name="connsiteX62" fmla="*/ 9324 w 9775"/>
                  <a:gd name="connsiteY62" fmla="*/ 5625 h 10000"/>
                  <a:gd name="connsiteX63" fmla="*/ 9054 w 9775"/>
                  <a:gd name="connsiteY63" fmla="*/ 5625 h 10000"/>
                  <a:gd name="connsiteX64" fmla="*/ 8919 w 9775"/>
                  <a:gd name="connsiteY64" fmla="*/ 5240 h 10000"/>
                  <a:gd name="connsiteX65" fmla="*/ 9099 w 9775"/>
                  <a:gd name="connsiteY65" fmla="*/ 4712 h 10000"/>
                  <a:gd name="connsiteX66" fmla="*/ 8694 w 9775"/>
                  <a:gd name="connsiteY66" fmla="*/ 4038 h 10000"/>
                  <a:gd name="connsiteX67" fmla="*/ 8739 w 9775"/>
                  <a:gd name="connsiteY67" fmla="*/ 4038 h 10000"/>
                  <a:gd name="connsiteX68" fmla="*/ 8829 w 9775"/>
                  <a:gd name="connsiteY68" fmla="*/ 4038 h 10000"/>
                  <a:gd name="connsiteX69" fmla="*/ 8784 w 9775"/>
                  <a:gd name="connsiteY69" fmla="*/ 3750 h 10000"/>
                  <a:gd name="connsiteX70" fmla="*/ 9189 w 9775"/>
                  <a:gd name="connsiteY70" fmla="*/ 3510 h 10000"/>
                  <a:gd name="connsiteX71" fmla="*/ 9189 w 9775"/>
                  <a:gd name="connsiteY71" fmla="*/ 3462 h 10000"/>
                  <a:gd name="connsiteX72" fmla="*/ 9009 w 9775"/>
                  <a:gd name="connsiteY72" fmla="*/ 3510 h 10000"/>
                  <a:gd name="connsiteX73" fmla="*/ 9144 w 9775"/>
                  <a:gd name="connsiteY73" fmla="*/ 3125 h 10000"/>
                  <a:gd name="connsiteX74" fmla="*/ 9144 w 9775"/>
                  <a:gd name="connsiteY74" fmla="*/ 2885 h 10000"/>
                  <a:gd name="connsiteX75" fmla="*/ 9099 w 9775"/>
                  <a:gd name="connsiteY75" fmla="*/ 2452 h 10000"/>
                  <a:gd name="connsiteX76" fmla="*/ 9279 w 9775"/>
                  <a:gd name="connsiteY76" fmla="*/ 2404 h 10000"/>
                  <a:gd name="connsiteX77" fmla="*/ 9054 w 9775"/>
                  <a:gd name="connsiteY77" fmla="*/ 1875 h 10000"/>
                  <a:gd name="connsiteX78" fmla="*/ 9324 w 9775"/>
                  <a:gd name="connsiteY78" fmla="*/ 1587 h 10000"/>
                  <a:gd name="connsiteX79" fmla="*/ 9730 w 9775"/>
                  <a:gd name="connsiteY79" fmla="*/ 1490 h 10000"/>
                  <a:gd name="connsiteX80" fmla="*/ 9775 w 9775"/>
                  <a:gd name="connsiteY80" fmla="*/ 1202 h 10000"/>
                  <a:gd name="connsiteX81" fmla="*/ 9550 w 9775"/>
                  <a:gd name="connsiteY81" fmla="*/ 1058 h 10000"/>
                  <a:gd name="connsiteX82" fmla="*/ 9775 w 9775"/>
                  <a:gd name="connsiteY82" fmla="*/ 385 h 10000"/>
                  <a:gd name="connsiteX83" fmla="*/ 9550 w 9775"/>
                  <a:gd name="connsiteY83" fmla="*/ 0 h 10000"/>
                  <a:gd name="connsiteX84" fmla="*/ 9459 w 9775"/>
                  <a:gd name="connsiteY84" fmla="*/ 0 h 10000"/>
                  <a:gd name="connsiteX85" fmla="*/ 9099 w 9775"/>
                  <a:gd name="connsiteY85" fmla="*/ 240 h 10000"/>
                  <a:gd name="connsiteX86" fmla="*/ 8919 w 9775"/>
                  <a:gd name="connsiteY86" fmla="*/ 144 h 10000"/>
                  <a:gd name="connsiteX87" fmla="*/ 8514 w 9775"/>
                  <a:gd name="connsiteY87" fmla="*/ 240 h 10000"/>
                  <a:gd name="connsiteX88" fmla="*/ 8559 w 9775"/>
                  <a:gd name="connsiteY88" fmla="*/ 0 h 10000"/>
                  <a:gd name="connsiteX89" fmla="*/ 7973 w 9775"/>
                  <a:gd name="connsiteY89" fmla="*/ 192 h 10000"/>
                  <a:gd name="connsiteX90" fmla="*/ 8018 w 9775"/>
                  <a:gd name="connsiteY90" fmla="*/ 577 h 10000"/>
                  <a:gd name="connsiteX91" fmla="*/ 7568 w 9775"/>
                  <a:gd name="connsiteY91" fmla="*/ 769 h 10000"/>
                  <a:gd name="connsiteX92" fmla="*/ 7568 w 9775"/>
                  <a:gd name="connsiteY92" fmla="*/ 577 h 10000"/>
                  <a:gd name="connsiteX93" fmla="*/ 7523 w 9775"/>
                  <a:gd name="connsiteY93" fmla="*/ 337 h 10000"/>
                  <a:gd name="connsiteX94" fmla="*/ 6847 w 9775"/>
                  <a:gd name="connsiteY94" fmla="*/ 288 h 10000"/>
                  <a:gd name="connsiteX95" fmla="*/ 6486 w 9775"/>
                  <a:gd name="connsiteY95" fmla="*/ 385 h 10000"/>
                  <a:gd name="connsiteX96" fmla="*/ 6667 w 9775"/>
                  <a:gd name="connsiteY96" fmla="*/ 865 h 10000"/>
                  <a:gd name="connsiteX97" fmla="*/ 6126 w 9775"/>
                  <a:gd name="connsiteY97" fmla="*/ 1202 h 10000"/>
                  <a:gd name="connsiteX98" fmla="*/ 5315 w 9775"/>
                  <a:gd name="connsiteY98" fmla="*/ 1346 h 10000"/>
                  <a:gd name="connsiteX99" fmla="*/ 5180 w 9775"/>
                  <a:gd name="connsiteY99" fmla="*/ 1587 h 10000"/>
                  <a:gd name="connsiteX100" fmla="*/ 4640 w 9775"/>
                  <a:gd name="connsiteY100" fmla="*/ 1394 h 10000"/>
                  <a:gd name="connsiteX101" fmla="*/ 4685 w 9775"/>
                  <a:gd name="connsiteY101" fmla="*/ 1106 h 10000"/>
                  <a:gd name="connsiteX102" fmla="*/ 4505 w 9775"/>
                  <a:gd name="connsiteY102" fmla="*/ 1058 h 10000"/>
                  <a:gd name="connsiteX103" fmla="*/ 4730 w 9775"/>
                  <a:gd name="connsiteY103" fmla="*/ 913 h 10000"/>
                  <a:gd name="connsiteX104" fmla="*/ 4640 w 9775"/>
                  <a:gd name="connsiteY104" fmla="*/ 529 h 10000"/>
                  <a:gd name="connsiteX105" fmla="*/ 4505 w 9775"/>
                  <a:gd name="connsiteY105" fmla="*/ 481 h 10000"/>
                  <a:gd name="connsiteX106" fmla="*/ 4189 w 9775"/>
                  <a:gd name="connsiteY106" fmla="*/ 529 h 10000"/>
                  <a:gd name="connsiteX107" fmla="*/ 4009 w 9775"/>
                  <a:gd name="connsiteY107" fmla="*/ 769 h 10000"/>
                  <a:gd name="connsiteX108" fmla="*/ 3694 w 9775"/>
                  <a:gd name="connsiteY108" fmla="*/ 48 h 10000"/>
                  <a:gd name="connsiteX109" fmla="*/ 3604 w 9775"/>
                  <a:gd name="connsiteY109" fmla="*/ 0 h 10000"/>
                  <a:gd name="connsiteX110" fmla="*/ 3514 w 9775"/>
                  <a:gd name="connsiteY110" fmla="*/ 48 h 10000"/>
                  <a:gd name="connsiteX111" fmla="*/ 3153 w 9775"/>
                  <a:gd name="connsiteY111" fmla="*/ 0 h 10000"/>
                  <a:gd name="connsiteX112" fmla="*/ 2928 w 9775"/>
                  <a:gd name="connsiteY112" fmla="*/ 385 h 10000"/>
                  <a:gd name="connsiteX113" fmla="*/ 3333 w 9775"/>
                  <a:gd name="connsiteY113" fmla="*/ 577 h 10000"/>
                  <a:gd name="connsiteX114" fmla="*/ 3108 w 9775"/>
                  <a:gd name="connsiteY114" fmla="*/ 913 h 10000"/>
                  <a:gd name="connsiteX115" fmla="*/ 3333 w 9775"/>
                  <a:gd name="connsiteY115" fmla="*/ 1154 h 10000"/>
                  <a:gd name="connsiteX116" fmla="*/ 3333 w 9775"/>
                  <a:gd name="connsiteY116" fmla="*/ 1394 h 10000"/>
                  <a:gd name="connsiteX117" fmla="*/ 3243 w 9775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2673 w 10000"/>
                  <a:gd name="connsiteY10" fmla="*/ 4856 h 10000"/>
                  <a:gd name="connsiteX11" fmla="*/ 2534 w 10000"/>
                  <a:gd name="connsiteY11" fmla="*/ 5000 h 10000"/>
                  <a:gd name="connsiteX12" fmla="*/ 2120 w 10000"/>
                  <a:gd name="connsiteY12" fmla="*/ 4663 h 10000"/>
                  <a:gd name="connsiteX13" fmla="*/ 1890 w 10000"/>
                  <a:gd name="connsiteY13" fmla="*/ 5048 h 10000"/>
                  <a:gd name="connsiteX14" fmla="*/ 1382 w 10000"/>
                  <a:gd name="connsiteY14" fmla="*/ 4952 h 10000"/>
                  <a:gd name="connsiteX15" fmla="*/ 1244 w 10000"/>
                  <a:gd name="connsiteY15" fmla="*/ 5288 h 10000"/>
                  <a:gd name="connsiteX16" fmla="*/ 1751 w 10000"/>
                  <a:gd name="connsiteY16" fmla="*/ 5337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1428 w 10000"/>
                  <a:gd name="connsiteY23" fmla="*/ 6875 h 10000"/>
                  <a:gd name="connsiteX24" fmla="*/ 322 w 10000"/>
                  <a:gd name="connsiteY24" fmla="*/ 6731 h 10000"/>
                  <a:gd name="connsiteX25" fmla="*/ 368 w 10000"/>
                  <a:gd name="connsiteY25" fmla="*/ 6923 h 10000"/>
                  <a:gd name="connsiteX26" fmla="*/ 184 w 10000"/>
                  <a:gd name="connsiteY26" fmla="*/ 7067 h 10000"/>
                  <a:gd name="connsiteX27" fmla="*/ 184 w 10000"/>
                  <a:gd name="connsiteY27" fmla="*/ 7548 h 10000"/>
                  <a:gd name="connsiteX28" fmla="*/ 0 w 10000"/>
                  <a:gd name="connsiteY28" fmla="*/ 7548 h 10000"/>
                  <a:gd name="connsiteX29" fmla="*/ 0 w 10000"/>
                  <a:gd name="connsiteY29" fmla="*/ 7788 h 10000"/>
                  <a:gd name="connsiteX30" fmla="*/ 2646 w 10000"/>
                  <a:gd name="connsiteY30" fmla="*/ 7885 h 10000"/>
                  <a:gd name="connsiteX31" fmla="*/ 599 w 10000"/>
                  <a:gd name="connsiteY31" fmla="*/ 8606 h 10000"/>
                  <a:gd name="connsiteX32" fmla="*/ 1060 w 10000"/>
                  <a:gd name="connsiteY32" fmla="*/ 8702 h 10000"/>
                  <a:gd name="connsiteX33" fmla="*/ 968 w 10000"/>
                  <a:gd name="connsiteY33" fmla="*/ 8990 h 10000"/>
                  <a:gd name="connsiteX34" fmla="*/ 3077 w 10000"/>
                  <a:gd name="connsiteY34" fmla="*/ 8836 h 10000"/>
                  <a:gd name="connsiteX35" fmla="*/ 1520 w 10000"/>
                  <a:gd name="connsiteY35" fmla="*/ 9183 h 10000"/>
                  <a:gd name="connsiteX36" fmla="*/ 1336 w 10000"/>
                  <a:gd name="connsiteY36" fmla="*/ 9567 h 10000"/>
                  <a:gd name="connsiteX37" fmla="*/ 1705 w 10000"/>
                  <a:gd name="connsiteY37" fmla="*/ 9808 h 10000"/>
                  <a:gd name="connsiteX38" fmla="*/ 1751 w 10000"/>
                  <a:gd name="connsiteY38" fmla="*/ 9519 h 10000"/>
                  <a:gd name="connsiteX39" fmla="*/ 2627 w 10000"/>
                  <a:gd name="connsiteY39" fmla="*/ 10000 h 10000"/>
                  <a:gd name="connsiteX40" fmla="*/ 2811 w 10000"/>
                  <a:gd name="connsiteY40" fmla="*/ 9567 h 10000"/>
                  <a:gd name="connsiteX41" fmla="*/ 3041 w 10000"/>
                  <a:gd name="connsiteY41" fmla="*/ 9808 h 10000"/>
                  <a:gd name="connsiteX42" fmla="*/ 3548 w 10000"/>
                  <a:gd name="connsiteY42" fmla="*/ 9135 h 10000"/>
                  <a:gd name="connsiteX43" fmla="*/ 4055 w 10000"/>
                  <a:gd name="connsiteY43" fmla="*/ 9038 h 10000"/>
                  <a:gd name="connsiteX44" fmla="*/ 4285 w 10000"/>
                  <a:gd name="connsiteY44" fmla="*/ 9375 h 10000"/>
                  <a:gd name="connsiteX45" fmla="*/ 4885 w 10000"/>
                  <a:gd name="connsiteY45" fmla="*/ 8798 h 10000"/>
                  <a:gd name="connsiteX46" fmla="*/ 5761 w 10000"/>
                  <a:gd name="connsiteY46" fmla="*/ 9135 h 10000"/>
                  <a:gd name="connsiteX47" fmla="*/ 6221 w 10000"/>
                  <a:gd name="connsiteY47" fmla="*/ 8606 h 10000"/>
                  <a:gd name="connsiteX48" fmla="*/ 7005 w 10000"/>
                  <a:gd name="connsiteY48" fmla="*/ 8317 h 10000"/>
                  <a:gd name="connsiteX49" fmla="*/ 7235 w 10000"/>
                  <a:gd name="connsiteY49" fmla="*/ 8462 h 10000"/>
                  <a:gd name="connsiteX50" fmla="*/ 7281 w 10000"/>
                  <a:gd name="connsiteY50" fmla="*/ 8173 h 10000"/>
                  <a:gd name="connsiteX51" fmla="*/ 7603 w 10000"/>
                  <a:gd name="connsiteY51" fmla="*/ 8077 h 10000"/>
                  <a:gd name="connsiteX52" fmla="*/ 7603 w 10000"/>
                  <a:gd name="connsiteY52" fmla="*/ 8221 h 10000"/>
                  <a:gd name="connsiteX53" fmla="*/ 8018 w 10000"/>
                  <a:gd name="connsiteY53" fmla="*/ 8077 h 10000"/>
                  <a:gd name="connsiteX54" fmla="*/ 8157 w 10000"/>
                  <a:gd name="connsiteY54" fmla="*/ 8221 h 10000"/>
                  <a:gd name="connsiteX55" fmla="*/ 8157 w 10000"/>
                  <a:gd name="connsiteY55" fmla="*/ 7933 h 10000"/>
                  <a:gd name="connsiteX56" fmla="*/ 8433 w 10000"/>
                  <a:gd name="connsiteY56" fmla="*/ 7837 h 10000"/>
                  <a:gd name="connsiteX57" fmla="*/ 8341 w 10000"/>
                  <a:gd name="connsiteY57" fmla="*/ 7644 h 10000"/>
                  <a:gd name="connsiteX58" fmla="*/ 9032 w 10000"/>
                  <a:gd name="connsiteY58" fmla="*/ 7788 h 10000"/>
                  <a:gd name="connsiteX59" fmla="*/ 9401 w 10000"/>
                  <a:gd name="connsiteY59" fmla="*/ 6731 h 10000"/>
                  <a:gd name="connsiteX60" fmla="*/ 8940 w 10000"/>
                  <a:gd name="connsiteY60" fmla="*/ 6442 h 10000"/>
                  <a:gd name="connsiteX61" fmla="*/ 8940 w 10000"/>
                  <a:gd name="connsiteY61" fmla="*/ 6106 h 10000"/>
                  <a:gd name="connsiteX62" fmla="*/ 9539 w 10000"/>
                  <a:gd name="connsiteY62" fmla="*/ 5625 h 10000"/>
                  <a:gd name="connsiteX63" fmla="*/ 9262 w 10000"/>
                  <a:gd name="connsiteY63" fmla="*/ 5625 h 10000"/>
                  <a:gd name="connsiteX64" fmla="*/ 9124 w 10000"/>
                  <a:gd name="connsiteY64" fmla="*/ 5240 h 10000"/>
                  <a:gd name="connsiteX65" fmla="*/ 9308 w 10000"/>
                  <a:gd name="connsiteY65" fmla="*/ 4712 h 10000"/>
                  <a:gd name="connsiteX66" fmla="*/ 8894 w 10000"/>
                  <a:gd name="connsiteY66" fmla="*/ 4038 h 10000"/>
                  <a:gd name="connsiteX67" fmla="*/ 8940 w 10000"/>
                  <a:gd name="connsiteY67" fmla="*/ 4038 h 10000"/>
                  <a:gd name="connsiteX68" fmla="*/ 9032 w 10000"/>
                  <a:gd name="connsiteY68" fmla="*/ 4038 h 10000"/>
                  <a:gd name="connsiteX69" fmla="*/ 8986 w 10000"/>
                  <a:gd name="connsiteY69" fmla="*/ 3750 h 10000"/>
                  <a:gd name="connsiteX70" fmla="*/ 9401 w 10000"/>
                  <a:gd name="connsiteY70" fmla="*/ 3510 h 10000"/>
                  <a:gd name="connsiteX71" fmla="*/ 9401 w 10000"/>
                  <a:gd name="connsiteY71" fmla="*/ 3462 h 10000"/>
                  <a:gd name="connsiteX72" fmla="*/ 9216 w 10000"/>
                  <a:gd name="connsiteY72" fmla="*/ 3510 h 10000"/>
                  <a:gd name="connsiteX73" fmla="*/ 9354 w 10000"/>
                  <a:gd name="connsiteY73" fmla="*/ 3125 h 10000"/>
                  <a:gd name="connsiteX74" fmla="*/ 9354 w 10000"/>
                  <a:gd name="connsiteY74" fmla="*/ 2885 h 10000"/>
                  <a:gd name="connsiteX75" fmla="*/ 9308 w 10000"/>
                  <a:gd name="connsiteY75" fmla="*/ 2452 h 10000"/>
                  <a:gd name="connsiteX76" fmla="*/ 9493 w 10000"/>
                  <a:gd name="connsiteY76" fmla="*/ 2404 h 10000"/>
                  <a:gd name="connsiteX77" fmla="*/ 9262 w 10000"/>
                  <a:gd name="connsiteY77" fmla="*/ 1875 h 10000"/>
                  <a:gd name="connsiteX78" fmla="*/ 9539 w 10000"/>
                  <a:gd name="connsiteY78" fmla="*/ 1587 h 10000"/>
                  <a:gd name="connsiteX79" fmla="*/ 9954 w 10000"/>
                  <a:gd name="connsiteY79" fmla="*/ 1490 h 10000"/>
                  <a:gd name="connsiteX80" fmla="*/ 10000 w 10000"/>
                  <a:gd name="connsiteY80" fmla="*/ 1202 h 10000"/>
                  <a:gd name="connsiteX81" fmla="*/ 9770 w 10000"/>
                  <a:gd name="connsiteY81" fmla="*/ 1058 h 10000"/>
                  <a:gd name="connsiteX82" fmla="*/ 10000 w 10000"/>
                  <a:gd name="connsiteY82" fmla="*/ 385 h 10000"/>
                  <a:gd name="connsiteX83" fmla="*/ 9770 w 10000"/>
                  <a:gd name="connsiteY83" fmla="*/ 0 h 10000"/>
                  <a:gd name="connsiteX84" fmla="*/ 9677 w 10000"/>
                  <a:gd name="connsiteY84" fmla="*/ 0 h 10000"/>
                  <a:gd name="connsiteX85" fmla="*/ 9308 w 10000"/>
                  <a:gd name="connsiteY85" fmla="*/ 240 h 10000"/>
                  <a:gd name="connsiteX86" fmla="*/ 9124 w 10000"/>
                  <a:gd name="connsiteY86" fmla="*/ 144 h 10000"/>
                  <a:gd name="connsiteX87" fmla="*/ 8710 w 10000"/>
                  <a:gd name="connsiteY87" fmla="*/ 240 h 10000"/>
                  <a:gd name="connsiteX88" fmla="*/ 8756 w 10000"/>
                  <a:gd name="connsiteY88" fmla="*/ 0 h 10000"/>
                  <a:gd name="connsiteX89" fmla="*/ 8157 w 10000"/>
                  <a:gd name="connsiteY89" fmla="*/ 192 h 10000"/>
                  <a:gd name="connsiteX90" fmla="*/ 8203 w 10000"/>
                  <a:gd name="connsiteY90" fmla="*/ 577 h 10000"/>
                  <a:gd name="connsiteX91" fmla="*/ 7742 w 10000"/>
                  <a:gd name="connsiteY91" fmla="*/ 769 h 10000"/>
                  <a:gd name="connsiteX92" fmla="*/ 7742 w 10000"/>
                  <a:gd name="connsiteY92" fmla="*/ 577 h 10000"/>
                  <a:gd name="connsiteX93" fmla="*/ 7696 w 10000"/>
                  <a:gd name="connsiteY93" fmla="*/ 337 h 10000"/>
                  <a:gd name="connsiteX94" fmla="*/ 7005 w 10000"/>
                  <a:gd name="connsiteY94" fmla="*/ 288 h 10000"/>
                  <a:gd name="connsiteX95" fmla="*/ 6635 w 10000"/>
                  <a:gd name="connsiteY95" fmla="*/ 385 h 10000"/>
                  <a:gd name="connsiteX96" fmla="*/ 6820 w 10000"/>
                  <a:gd name="connsiteY96" fmla="*/ 865 h 10000"/>
                  <a:gd name="connsiteX97" fmla="*/ 6267 w 10000"/>
                  <a:gd name="connsiteY97" fmla="*/ 1202 h 10000"/>
                  <a:gd name="connsiteX98" fmla="*/ 5437 w 10000"/>
                  <a:gd name="connsiteY98" fmla="*/ 1346 h 10000"/>
                  <a:gd name="connsiteX99" fmla="*/ 5299 w 10000"/>
                  <a:gd name="connsiteY99" fmla="*/ 1587 h 10000"/>
                  <a:gd name="connsiteX100" fmla="*/ 4747 w 10000"/>
                  <a:gd name="connsiteY100" fmla="*/ 1394 h 10000"/>
                  <a:gd name="connsiteX101" fmla="*/ 4793 w 10000"/>
                  <a:gd name="connsiteY101" fmla="*/ 1106 h 10000"/>
                  <a:gd name="connsiteX102" fmla="*/ 4609 w 10000"/>
                  <a:gd name="connsiteY102" fmla="*/ 1058 h 10000"/>
                  <a:gd name="connsiteX103" fmla="*/ 4839 w 10000"/>
                  <a:gd name="connsiteY103" fmla="*/ 913 h 10000"/>
                  <a:gd name="connsiteX104" fmla="*/ 4747 w 10000"/>
                  <a:gd name="connsiteY104" fmla="*/ 529 h 10000"/>
                  <a:gd name="connsiteX105" fmla="*/ 4609 w 10000"/>
                  <a:gd name="connsiteY105" fmla="*/ 481 h 10000"/>
                  <a:gd name="connsiteX106" fmla="*/ 4285 w 10000"/>
                  <a:gd name="connsiteY106" fmla="*/ 529 h 10000"/>
                  <a:gd name="connsiteX107" fmla="*/ 4101 w 10000"/>
                  <a:gd name="connsiteY107" fmla="*/ 769 h 10000"/>
                  <a:gd name="connsiteX108" fmla="*/ 3779 w 10000"/>
                  <a:gd name="connsiteY108" fmla="*/ 48 h 10000"/>
                  <a:gd name="connsiteX109" fmla="*/ 3687 w 10000"/>
                  <a:gd name="connsiteY109" fmla="*/ 0 h 10000"/>
                  <a:gd name="connsiteX110" fmla="*/ 3595 w 10000"/>
                  <a:gd name="connsiteY110" fmla="*/ 48 h 10000"/>
                  <a:gd name="connsiteX111" fmla="*/ 3226 w 10000"/>
                  <a:gd name="connsiteY111" fmla="*/ 0 h 10000"/>
                  <a:gd name="connsiteX112" fmla="*/ 2995 w 10000"/>
                  <a:gd name="connsiteY112" fmla="*/ 385 h 10000"/>
                  <a:gd name="connsiteX113" fmla="*/ 3410 w 10000"/>
                  <a:gd name="connsiteY113" fmla="*/ 577 h 10000"/>
                  <a:gd name="connsiteX114" fmla="*/ 3180 w 10000"/>
                  <a:gd name="connsiteY114" fmla="*/ 913 h 10000"/>
                  <a:gd name="connsiteX115" fmla="*/ 3410 w 10000"/>
                  <a:gd name="connsiteY115" fmla="*/ 1154 h 10000"/>
                  <a:gd name="connsiteX116" fmla="*/ 3410 w 10000"/>
                  <a:gd name="connsiteY116" fmla="*/ 1394 h 10000"/>
                  <a:gd name="connsiteX117" fmla="*/ 3318 w 10000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2673 w 10000"/>
                  <a:gd name="connsiteY10" fmla="*/ 4856 h 10000"/>
                  <a:gd name="connsiteX11" fmla="*/ 2534 w 10000"/>
                  <a:gd name="connsiteY11" fmla="*/ 5000 h 10000"/>
                  <a:gd name="connsiteX12" fmla="*/ 2120 w 10000"/>
                  <a:gd name="connsiteY12" fmla="*/ 4663 h 10000"/>
                  <a:gd name="connsiteX13" fmla="*/ 1890 w 10000"/>
                  <a:gd name="connsiteY13" fmla="*/ 5048 h 10000"/>
                  <a:gd name="connsiteX14" fmla="*/ 1382 w 10000"/>
                  <a:gd name="connsiteY14" fmla="*/ 4952 h 10000"/>
                  <a:gd name="connsiteX15" fmla="*/ 1244 w 10000"/>
                  <a:gd name="connsiteY15" fmla="*/ 5288 h 10000"/>
                  <a:gd name="connsiteX16" fmla="*/ 1751 w 10000"/>
                  <a:gd name="connsiteY16" fmla="*/ 5337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1428 w 10000"/>
                  <a:gd name="connsiteY23" fmla="*/ 6875 h 10000"/>
                  <a:gd name="connsiteX24" fmla="*/ 322 w 10000"/>
                  <a:gd name="connsiteY24" fmla="*/ 6731 h 10000"/>
                  <a:gd name="connsiteX25" fmla="*/ 368 w 10000"/>
                  <a:gd name="connsiteY25" fmla="*/ 6923 h 10000"/>
                  <a:gd name="connsiteX26" fmla="*/ 184 w 10000"/>
                  <a:gd name="connsiteY26" fmla="*/ 7067 h 10000"/>
                  <a:gd name="connsiteX27" fmla="*/ 184 w 10000"/>
                  <a:gd name="connsiteY27" fmla="*/ 7548 h 10000"/>
                  <a:gd name="connsiteX28" fmla="*/ 0 w 10000"/>
                  <a:gd name="connsiteY28" fmla="*/ 7548 h 10000"/>
                  <a:gd name="connsiteX29" fmla="*/ 0 w 10000"/>
                  <a:gd name="connsiteY29" fmla="*/ 7788 h 10000"/>
                  <a:gd name="connsiteX30" fmla="*/ 2646 w 10000"/>
                  <a:gd name="connsiteY30" fmla="*/ 7885 h 10000"/>
                  <a:gd name="connsiteX31" fmla="*/ 599 w 10000"/>
                  <a:gd name="connsiteY31" fmla="*/ 8606 h 10000"/>
                  <a:gd name="connsiteX32" fmla="*/ 1060 w 10000"/>
                  <a:gd name="connsiteY32" fmla="*/ 8702 h 10000"/>
                  <a:gd name="connsiteX33" fmla="*/ 2745 w 10000"/>
                  <a:gd name="connsiteY33" fmla="*/ 8477 h 10000"/>
                  <a:gd name="connsiteX34" fmla="*/ 3077 w 10000"/>
                  <a:gd name="connsiteY34" fmla="*/ 8836 h 10000"/>
                  <a:gd name="connsiteX35" fmla="*/ 1520 w 10000"/>
                  <a:gd name="connsiteY35" fmla="*/ 9183 h 10000"/>
                  <a:gd name="connsiteX36" fmla="*/ 1336 w 10000"/>
                  <a:gd name="connsiteY36" fmla="*/ 9567 h 10000"/>
                  <a:gd name="connsiteX37" fmla="*/ 1705 w 10000"/>
                  <a:gd name="connsiteY37" fmla="*/ 9808 h 10000"/>
                  <a:gd name="connsiteX38" fmla="*/ 1751 w 10000"/>
                  <a:gd name="connsiteY38" fmla="*/ 9519 h 10000"/>
                  <a:gd name="connsiteX39" fmla="*/ 2627 w 10000"/>
                  <a:gd name="connsiteY39" fmla="*/ 10000 h 10000"/>
                  <a:gd name="connsiteX40" fmla="*/ 2811 w 10000"/>
                  <a:gd name="connsiteY40" fmla="*/ 9567 h 10000"/>
                  <a:gd name="connsiteX41" fmla="*/ 3041 w 10000"/>
                  <a:gd name="connsiteY41" fmla="*/ 9808 h 10000"/>
                  <a:gd name="connsiteX42" fmla="*/ 3548 w 10000"/>
                  <a:gd name="connsiteY42" fmla="*/ 9135 h 10000"/>
                  <a:gd name="connsiteX43" fmla="*/ 4055 w 10000"/>
                  <a:gd name="connsiteY43" fmla="*/ 9038 h 10000"/>
                  <a:gd name="connsiteX44" fmla="*/ 4285 w 10000"/>
                  <a:gd name="connsiteY44" fmla="*/ 9375 h 10000"/>
                  <a:gd name="connsiteX45" fmla="*/ 4885 w 10000"/>
                  <a:gd name="connsiteY45" fmla="*/ 8798 h 10000"/>
                  <a:gd name="connsiteX46" fmla="*/ 5761 w 10000"/>
                  <a:gd name="connsiteY46" fmla="*/ 9135 h 10000"/>
                  <a:gd name="connsiteX47" fmla="*/ 6221 w 10000"/>
                  <a:gd name="connsiteY47" fmla="*/ 8606 h 10000"/>
                  <a:gd name="connsiteX48" fmla="*/ 7005 w 10000"/>
                  <a:gd name="connsiteY48" fmla="*/ 8317 h 10000"/>
                  <a:gd name="connsiteX49" fmla="*/ 7235 w 10000"/>
                  <a:gd name="connsiteY49" fmla="*/ 8462 h 10000"/>
                  <a:gd name="connsiteX50" fmla="*/ 7281 w 10000"/>
                  <a:gd name="connsiteY50" fmla="*/ 8173 h 10000"/>
                  <a:gd name="connsiteX51" fmla="*/ 7603 w 10000"/>
                  <a:gd name="connsiteY51" fmla="*/ 8077 h 10000"/>
                  <a:gd name="connsiteX52" fmla="*/ 7603 w 10000"/>
                  <a:gd name="connsiteY52" fmla="*/ 8221 h 10000"/>
                  <a:gd name="connsiteX53" fmla="*/ 8018 w 10000"/>
                  <a:gd name="connsiteY53" fmla="*/ 8077 h 10000"/>
                  <a:gd name="connsiteX54" fmla="*/ 8157 w 10000"/>
                  <a:gd name="connsiteY54" fmla="*/ 8221 h 10000"/>
                  <a:gd name="connsiteX55" fmla="*/ 8157 w 10000"/>
                  <a:gd name="connsiteY55" fmla="*/ 7933 h 10000"/>
                  <a:gd name="connsiteX56" fmla="*/ 8433 w 10000"/>
                  <a:gd name="connsiteY56" fmla="*/ 7837 h 10000"/>
                  <a:gd name="connsiteX57" fmla="*/ 8341 w 10000"/>
                  <a:gd name="connsiteY57" fmla="*/ 7644 h 10000"/>
                  <a:gd name="connsiteX58" fmla="*/ 9032 w 10000"/>
                  <a:gd name="connsiteY58" fmla="*/ 7788 h 10000"/>
                  <a:gd name="connsiteX59" fmla="*/ 9401 w 10000"/>
                  <a:gd name="connsiteY59" fmla="*/ 6731 h 10000"/>
                  <a:gd name="connsiteX60" fmla="*/ 8940 w 10000"/>
                  <a:gd name="connsiteY60" fmla="*/ 6442 h 10000"/>
                  <a:gd name="connsiteX61" fmla="*/ 8940 w 10000"/>
                  <a:gd name="connsiteY61" fmla="*/ 6106 h 10000"/>
                  <a:gd name="connsiteX62" fmla="*/ 9539 w 10000"/>
                  <a:gd name="connsiteY62" fmla="*/ 5625 h 10000"/>
                  <a:gd name="connsiteX63" fmla="*/ 9262 w 10000"/>
                  <a:gd name="connsiteY63" fmla="*/ 5625 h 10000"/>
                  <a:gd name="connsiteX64" fmla="*/ 9124 w 10000"/>
                  <a:gd name="connsiteY64" fmla="*/ 5240 h 10000"/>
                  <a:gd name="connsiteX65" fmla="*/ 9308 w 10000"/>
                  <a:gd name="connsiteY65" fmla="*/ 4712 h 10000"/>
                  <a:gd name="connsiteX66" fmla="*/ 8894 w 10000"/>
                  <a:gd name="connsiteY66" fmla="*/ 4038 h 10000"/>
                  <a:gd name="connsiteX67" fmla="*/ 8940 w 10000"/>
                  <a:gd name="connsiteY67" fmla="*/ 4038 h 10000"/>
                  <a:gd name="connsiteX68" fmla="*/ 9032 w 10000"/>
                  <a:gd name="connsiteY68" fmla="*/ 4038 h 10000"/>
                  <a:gd name="connsiteX69" fmla="*/ 8986 w 10000"/>
                  <a:gd name="connsiteY69" fmla="*/ 3750 h 10000"/>
                  <a:gd name="connsiteX70" fmla="*/ 9401 w 10000"/>
                  <a:gd name="connsiteY70" fmla="*/ 3510 h 10000"/>
                  <a:gd name="connsiteX71" fmla="*/ 9401 w 10000"/>
                  <a:gd name="connsiteY71" fmla="*/ 3462 h 10000"/>
                  <a:gd name="connsiteX72" fmla="*/ 9216 w 10000"/>
                  <a:gd name="connsiteY72" fmla="*/ 3510 h 10000"/>
                  <a:gd name="connsiteX73" fmla="*/ 9354 w 10000"/>
                  <a:gd name="connsiteY73" fmla="*/ 3125 h 10000"/>
                  <a:gd name="connsiteX74" fmla="*/ 9354 w 10000"/>
                  <a:gd name="connsiteY74" fmla="*/ 2885 h 10000"/>
                  <a:gd name="connsiteX75" fmla="*/ 9308 w 10000"/>
                  <a:gd name="connsiteY75" fmla="*/ 2452 h 10000"/>
                  <a:gd name="connsiteX76" fmla="*/ 9493 w 10000"/>
                  <a:gd name="connsiteY76" fmla="*/ 2404 h 10000"/>
                  <a:gd name="connsiteX77" fmla="*/ 9262 w 10000"/>
                  <a:gd name="connsiteY77" fmla="*/ 1875 h 10000"/>
                  <a:gd name="connsiteX78" fmla="*/ 9539 w 10000"/>
                  <a:gd name="connsiteY78" fmla="*/ 1587 h 10000"/>
                  <a:gd name="connsiteX79" fmla="*/ 9954 w 10000"/>
                  <a:gd name="connsiteY79" fmla="*/ 1490 h 10000"/>
                  <a:gd name="connsiteX80" fmla="*/ 10000 w 10000"/>
                  <a:gd name="connsiteY80" fmla="*/ 1202 h 10000"/>
                  <a:gd name="connsiteX81" fmla="*/ 9770 w 10000"/>
                  <a:gd name="connsiteY81" fmla="*/ 1058 h 10000"/>
                  <a:gd name="connsiteX82" fmla="*/ 10000 w 10000"/>
                  <a:gd name="connsiteY82" fmla="*/ 385 h 10000"/>
                  <a:gd name="connsiteX83" fmla="*/ 9770 w 10000"/>
                  <a:gd name="connsiteY83" fmla="*/ 0 h 10000"/>
                  <a:gd name="connsiteX84" fmla="*/ 9677 w 10000"/>
                  <a:gd name="connsiteY84" fmla="*/ 0 h 10000"/>
                  <a:gd name="connsiteX85" fmla="*/ 9308 w 10000"/>
                  <a:gd name="connsiteY85" fmla="*/ 240 h 10000"/>
                  <a:gd name="connsiteX86" fmla="*/ 9124 w 10000"/>
                  <a:gd name="connsiteY86" fmla="*/ 144 h 10000"/>
                  <a:gd name="connsiteX87" fmla="*/ 8710 w 10000"/>
                  <a:gd name="connsiteY87" fmla="*/ 240 h 10000"/>
                  <a:gd name="connsiteX88" fmla="*/ 8756 w 10000"/>
                  <a:gd name="connsiteY88" fmla="*/ 0 h 10000"/>
                  <a:gd name="connsiteX89" fmla="*/ 8157 w 10000"/>
                  <a:gd name="connsiteY89" fmla="*/ 192 h 10000"/>
                  <a:gd name="connsiteX90" fmla="*/ 8203 w 10000"/>
                  <a:gd name="connsiteY90" fmla="*/ 577 h 10000"/>
                  <a:gd name="connsiteX91" fmla="*/ 7742 w 10000"/>
                  <a:gd name="connsiteY91" fmla="*/ 769 h 10000"/>
                  <a:gd name="connsiteX92" fmla="*/ 7742 w 10000"/>
                  <a:gd name="connsiteY92" fmla="*/ 577 h 10000"/>
                  <a:gd name="connsiteX93" fmla="*/ 7696 w 10000"/>
                  <a:gd name="connsiteY93" fmla="*/ 337 h 10000"/>
                  <a:gd name="connsiteX94" fmla="*/ 7005 w 10000"/>
                  <a:gd name="connsiteY94" fmla="*/ 288 h 10000"/>
                  <a:gd name="connsiteX95" fmla="*/ 6635 w 10000"/>
                  <a:gd name="connsiteY95" fmla="*/ 385 h 10000"/>
                  <a:gd name="connsiteX96" fmla="*/ 6820 w 10000"/>
                  <a:gd name="connsiteY96" fmla="*/ 865 h 10000"/>
                  <a:gd name="connsiteX97" fmla="*/ 6267 w 10000"/>
                  <a:gd name="connsiteY97" fmla="*/ 1202 h 10000"/>
                  <a:gd name="connsiteX98" fmla="*/ 5437 w 10000"/>
                  <a:gd name="connsiteY98" fmla="*/ 1346 h 10000"/>
                  <a:gd name="connsiteX99" fmla="*/ 5299 w 10000"/>
                  <a:gd name="connsiteY99" fmla="*/ 1587 h 10000"/>
                  <a:gd name="connsiteX100" fmla="*/ 4747 w 10000"/>
                  <a:gd name="connsiteY100" fmla="*/ 1394 h 10000"/>
                  <a:gd name="connsiteX101" fmla="*/ 4793 w 10000"/>
                  <a:gd name="connsiteY101" fmla="*/ 1106 h 10000"/>
                  <a:gd name="connsiteX102" fmla="*/ 4609 w 10000"/>
                  <a:gd name="connsiteY102" fmla="*/ 1058 h 10000"/>
                  <a:gd name="connsiteX103" fmla="*/ 4839 w 10000"/>
                  <a:gd name="connsiteY103" fmla="*/ 913 h 10000"/>
                  <a:gd name="connsiteX104" fmla="*/ 4747 w 10000"/>
                  <a:gd name="connsiteY104" fmla="*/ 529 h 10000"/>
                  <a:gd name="connsiteX105" fmla="*/ 4609 w 10000"/>
                  <a:gd name="connsiteY105" fmla="*/ 481 h 10000"/>
                  <a:gd name="connsiteX106" fmla="*/ 4285 w 10000"/>
                  <a:gd name="connsiteY106" fmla="*/ 529 h 10000"/>
                  <a:gd name="connsiteX107" fmla="*/ 4101 w 10000"/>
                  <a:gd name="connsiteY107" fmla="*/ 769 h 10000"/>
                  <a:gd name="connsiteX108" fmla="*/ 3779 w 10000"/>
                  <a:gd name="connsiteY108" fmla="*/ 48 h 10000"/>
                  <a:gd name="connsiteX109" fmla="*/ 3687 w 10000"/>
                  <a:gd name="connsiteY109" fmla="*/ 0 h 10000"/>
                  <a:gd name="connsiteX110" fmla="*/ 3595 w 10000"/>
                  <a:gd name="connsiteY110" fmla="*/ 48 h 10000"/>
                  <a:gd name="connsiteX111" fmla="*/ 3226 w 10000"/>
                  <a:gd name="connsiteY111" fmla="*/ 0 h 10000"/>
                  <a:gd name="connsiteX112" fmla="*/ 2995 w 10000"/>
                  <a:gd name="connsiteY112" fmla="*/ 385 h 10000"/>
                  <a:gd name="connsiteX113" fmla="*/ 3410 w 10000"/>
                  <a:gd name="connsiteY113" fmla="*/ 577 h 10000"/>
                  <a:gd name="connsiteX114" fmla="*/ 3180 w 10000"/>
                  <a:gd name="connsiteY114" fmla="*/ 913 h 10000"/>
                  <a:gd name="connsiteX115" fmla="*/ 3410 w 10000"/>
                  <a:gd name="connsiteY115" fmla="*/ 1154 h 10000"/>
                  <a:gd name="connsiteX116" fmla="*/ 3410 w 10000"/>
                  <a:gd name="connsiteY116" fmla="*/ 1394 h 10000"/>
                  <a:gd name="connsiteX117" fmla="*/ 3318 w 10000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2673 w 10000"/>
                  <a:gd name="connsiteY10" fmla="*/ 4856 h 10000"/>
                  <a:gd name="connsiteX11" fmla="*/ 2534 w 10000"/>
                  <a:gd name="connsiteY11" fmla="*/ 5000 h 10000"/>
                  <a:gd name="connsiteX12" fmla="*/ 2120 w 10000"/>
                  <a:gd name="connsiteY12" fmla="*/ 4663 h 10000"/>
                  <a:gd name="connsiteX13" fmla="*/ 1890 w 10000"/>
                  <a:gd name="connsiteY13" fmla="*/ 5048 h 10000"/>
                  <a:gd name="connsiteX14" fmla="*/ 1382 w 10000"/>
                  <a:gd name="connsiteY14" fmla="*/ 4952 h 10000"/>
                  <a:gd name="connsiteX15" fmla="*/ 1244 w 10000"/>
                  <a:gd name="connsiteY15" fmla="*/ 5288 h 10000"/>
                  <a:gd name="connsiteX16" fmla="*/ 1751 w 10000"/>
                  <a:gd name="connsiteY16" fmla="*/ 5337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1428 w 10000"/>
                  <a:gd name="connsiteY23" fmla="*/ 6875 h 10000"/>
                  <a:gd name="connsiteX24" fmla="*/ 322 w 10000"/>
                  <a:gd name="connsiteY24" fmla="*/ 6731 h 10000"/>
                  <a:gd name="connsiteX25" fmla="*/ 368 w 10000"/>
                  <a:gd name="connsiteY25" fmla="*/ 6923 h 10000"/>
                  <a:gd name="connsiteX26" fmla="*/ 184 w 10000"/>
                  <a:gd name="connsiteY26" fmla="*/ 7067 h 10000"/>
                  <a:gd name="connsiteX27" fmla="*/ 184 w 10000"/>
                  <a:gd name="connsiteY27" fmla="*/ 7548 h 10000"/>
                  <a:gd name="connsiteX28" fmla="*/ 0 w 10000"/>
                  <a:gd name="connsiteY28" fmla="*/ 7548 h 10000"/>
                  <a:gd name="connsiteX29" fmla="*/ 0 w 10000"/>
                  <a:gd name="connsiteY29" fmla="*/ 7788 h 10000"/>
                  <a:gd name="connsiteX30" fmla="*/ 2646 w 10000"/>
                  <a:gd name="connsiteY30" fmla="*/ 7885 h 10000"/>
                  <a:gd name="connsiteX31" fmla="*/ 599 w 10000"/>
                  <a:gd name="connsiteY31" fmla="*/ 8606 h 10000"/>
                  <a:gd name="connsiteX32" fmla="*/ 2886 w 10000"/>
                  <a:gd name="connsiteY32" fmla="*/ 8189 h 10000"/>
                  <a:gd name="connsiteX33" fmla="*/ 2745 w 10000"/>
                  <a:gd name="connsiteY33" fmla="*/ 8477 h 10000"/>
                  <a:gd name="connsiteX34" fmla="*/ 3077 w 10000"/>
                  <a:gd name="connsiteY34" fmla="*/ 8836 h 10000"/>
                  <a:gd name="connsiteX35" fmla="*/ 1520 w 10000"/>
                  <a:gd name="connsiteY35" fmla="*/ 9183 h 10000"/>
                  <a:gd name="connsiteX36" fmla="*/ 1336 w 10000"/>
                  <a:gd name="connsiteY36" fmla="*/ 9567 h 10000"/>
                  <a:gd name="connsiteX37" fmla="*/ 1705 w 10000"/>
                  <a:gd name="connsiteY37" fmla="*/ 9808 h 10000"/>
                  <a:gd name="connsiteX38" fmla="*/ 1751 w 10000"/>
                  <a:gd name="connsiteY38" fmla="*/ 9519 h 10000"/>
                  <a:gd name="connsiteX39" fmla="*/ 2627 w 10000"/>
                  <a:gd name="connsiteY39" fmla="*/ 10000 h 10000"/>
                  <a:gd name="connsiteX40" fmla="*/ 2811 w 10000"/>
                  <a:gd name="connsiteY40" fmla="*/ 9567 h 10000"/>
                  <a:gd name="connsiteX41" fmla="*/ 3041 w 10000"/>
                  <a:gd name="connsiteY41" fmla="*/ 9808 h 10000"/>
                  <a:gd name="connsiteX42" fmla="*/ 3548 w 10000"/>
                  <a:gd name="connsiteY42" fmla="*/ 9135 h 10000"/>
                  <a:gd name="connsiteX43" fmla="*/ 4055 w 10000"/>
                  <a:gd name="connsiteY43" fmla="*/ 9038 h 10000"/>
                  <a:gd name="connsiteX44" fmla="*/ 4285 w 10000"/>
                  <a:gd name="connsiteY44" fmla="*/ 9375 h 10000"/>
                  <a:gd name="connsiteX45" fmla="*/ 4885 w 10000"/>
                  <a:gd name="connsiteY45" fmla="*/ 8798 h 10000"/>
                  <a:gd name="connsiteX46" fmla="*/ 5761 w 10000"/>
                  <a:gd name="connsiteY46" fmla="*/ 9135 h 10000"/>
                  <a:gd name="connsiteX47" fmla="*/ 6221 w 10000"/>
                  <a:gd name="connsiteY47" fmla="*/ 8606 h 10000"/>
                  <a:gd name="connsiteX48" fmla="*/ 7005 w 10000"/>
                  <a:gd name="connsiteY48" fmla="*/ 8317 h 10000"/>
                  <a:gd name="connsiteX49" fmla="*/ 7235 w 10000"/>
                  <a:gd name="connsiteY49" fmla="*/ 8462 h 10000"/>
                  <a:gd name="connsiteX50" fmla="*/ 7281 w 10000"/>
                  <a:gd name="connsiteY50" fmla="*/ 8173 h 10000"/>
                  <a:gd name="connsiteX51" fmla="*/ 7603 w 10000"/>
                  <a:gd name="connsiteY51" fmla="*/ 8077 h 10000"/>
                  <a:gd name="connsiteX52" fmla="*/ 7603 w 10000"/>
                  <a:gd name="connsiteY52" fmla="*/ 8221 h 10000"/>
                  <a:gd name="connsiteX53" fmla="*/ 8018 w 10000"/>
                  <a:gd name="connsiteY53" fmla="*/ 8077 h 10000"/>
                  <a:gd name="connsiteX54" fmla="*/ 8157 w 10000"/>
                  <a:gd name="connsiteY54" fmla="*/ 8221 h 10000"/>
                  <a:gd name="connsiteX55" fmla="*/ 8157 w 10000"/>
                  <a:gd name="connsiteY55" fmla="*/ 7933 h 10000"/>
                  <a:gd name="connsiteX56" fmla="*/ 8433 w 10000"/>
                  <a:gd name="connsiteY56" fmla="*/ 7837 h 10000"/>
                  <a:gd name="connsiteX57" fmla="*/ 8341 w 10000"/>
                  <a:gd name="connsiteY57" fmla="*/ 7644 h 10000"/>
                  <a:gd name="connsiteX58" fmla="*/ 9032 w 10000"/>
                  <a:gd name="connsiteY58" fmla="*/ 7788 h 10000"/>
                  <a:gd name="connsiteX59" fmla="*/ 9401 w 10000"/>
                  <a:gd name="connsiteY59" fmla="*/ 6731 h 10000"/>
                  <a:gd name="connsiteX60" fmla="*/ 8940 w 10000"/>
                  <a:gd name="connsiteY60" fmla="*/ 6442 h 10000"/>
                  <a:gd name="connsiteX61" fmla="*/ 8940 w 10000"/>
                  <a:gd name="connsiteY61" fmla="*/ 6106 h 10000"/>
                  <a:gd name="connsiteX62" fmla="*/ 9539 w 10000"/>
                  <a:gd name="connsiteY62" fmla="*/ 5625 h 10000"/>
                  <a:gd name="connsiteX63" fmla="*/ 9262 w 10000"/>
                  <a:gd name="connsiteY63" fmla="*/ 5625 h 10000"/>
                  <a:gd name="connsiteX64" fmla="*/ 9124 w 10000"/>
                  <a:gd name="connsiteY64" fmla="*/ 5240 h 10000"/>
                  <a:gd name="connsiteX65" fmla="*/ 9308 w 10000"/>
                  <a:gd name="connsiteY65" fmla="*/ 4712 h 10000"/>
                  <a:gd name="connsiteX66" fmla="*/ 8894 w 10000"/>
                  <a:gd name="connsiteY66" fmla="*/ 4038 h 10000"/>
                  <a:gd name="connsiteX67" fmla="*/ 8940 w 10000"/>
                  <a:gd name="connsiteY67" fmla="*/ 4038 h 10000"/>
                  <a:gd name="connsiteX68" fmla="*/ 9032 w 10000"/>
                  <a:gd name="connsiteY68" fmla="*/ 4038 h 10000"/>
                  <a:gd name="connsiteX69" fmla="*/ 8986 w 10000"/>
                  <a:gd name="connsiteY69" fmla="*/ 3750 h 10000"/>
                  <a:gd name="connsiteX70" fmla="*/ 9401 w 10000"/>
                  <a:gd name="connsiteY70" fmla="*/ 3510 h 10000"/>
                  <a:gd name="connsiteX71" fmla="*/ 9401 w 10000"/>
                  <a:gd name="connsiteY71" fmla="*/ 3462 h 10000"/>
                  <a:gd name="connsiteX72" fmla="*/ 9216 w 10000"/>
                  <a:gd name="connsiteY72" fmla="*/ 3510 h 10000"/>
                  <a:gd name="connsiteX73" fmla="*/ 9354 w 10000"/>
                  <a:gd name="connsiteY73" fmla="*/ 3125 h 10000"/>
                  <a:gd name="connsiteX74" fmla="*/ 9354 w 10000"/>
                  <a:gd name="connsiteY74" fmla="*/ 2885 h 10000"/>
                  <a:gd name="connsiteX75" fmla="*/ 9308 w 10000"/>
                  <a:gd name="connsiteY75" fmla="*/ 2452 h 10000"/>
                  <a:gd name="connsiteX76" fmla="*/ 9493 w 10000"/>
                  <a:gd name="connsiteY76" fmla="*/ 2404 h 10000"/>
                  <a:gd name="connsiteX77" fmla="*/ 9262 w 10000"/>
                  <a:gd name="connsiteY77" fmla="*/ 1875 h 10000"/>
                  <a:gd name="connsiteX78" fmla="*/ 9539 w 10000"/>
                  <a:gd name="connsiteY78" fmla="*/ 1587 h 10000"/>
                  <a:gd name="connsiteX79" fmla="*/ 9954 w 10000"/>
                  <a:gd name="connsiteY79" fmla="*/ 1490 h 10000"/>
                  <a:gd name="connsiteX80" fmla="*/ 10000 w 10000"/>
                  <a:gd name="connsiteY80" fmla="*/ 1202 h 10000"/>
                  <a:gd name="connsiteX81" fmla="*/ 9770 w 10000"/>
                  <a:gd name="connsiteY81" fmla="*/ 1058 h 10000"/>
                  <a:gd name="connsiteX82" fmla="*/ 10000 w 10000"/>
                  <a:gd name="connsiteY82" fmla="*/ 385 h 10000"/>
                  <a:gd name="connsiteX83" fmla="*/ 9770 w 10000"/>
                  <a:gd name="connsiteY83" fmla="*/ 0 h 10000"/>
                  <a:gd name="connsiteX84" fmla="*/ 9677 w 10000"/>
                  <a:gd name="connsiteY84" fmla="*/ 0 h 10000"/>
                  <a:gd name="connsiteX85" fmla="*/ 9308 w 10000"/>
                  <a:gd name="connsiteY85" fmla="*/ 240 h 10000"/>
                  <a:gd name="connsiteX86" fmla="*/ 9124 w 10000"/>
                  <a:gd name="connsiteY86" fmla="*/ 144 h 10000"/>
                  <a:gd name="connsiteX87" fmla="*/ 8710 w 10000"/>
                  <a:gd name="connsiteY87" fmla="*/ 240 h 10000"/>
                  <a:gd name="connsiteX88" fmla="*/ 8756 w 10000"/>
                  <a:gd name="connsiteY88" fmla="*/ 0 h 10000"/>
                  <a:gd name="connsiteX89" fmla="*/ 8157 w 10000"/>
                  <a:gd name="connsiteY89" fmla="*/ 192 h 10000"/>
                  <a:gd name="connsiteX90" fmla="*/ 8203 w 10000"/>
                  <a:gd name="connsiteY90" fmla="*/ 577 h 10000"/>
                  <a:gd name="connsiteX91" fmla="*/ 7742 w 10000"/>
                  <a:gd name="connsiteY91" fmla="*/ 769 h 10000"/>
                  <a:gd name="connsiteX92" fmla="*/ 7742 w 10000"/>
                  <a:gd name="connsiteY92" fmla="*/ 577 h 10000"/>
                  <a:gd name="connsiteX93" fmla="*/ 7696 w 10000"/>
                  <a:gd name="connsiteY93" fmla="*/ 337 h 10000"/>
                  <a:gd name="connsiteX94" fmla="*/ 7005 w 10000"/>
                  <a:gd name="connsiteY94" fmla="*/ 288 h 10000"/>
                  <a:gd name="connsiteX95" fmla="*/ 6635 w 10000"/>
                  <a:gd name="connsiteY95" fmla="*/ 385 h 10000"/>
                  <a:gd name="connsiteX96" fmla="*/ 6820 w 10000"/>
                  <a:gd name="connsiteY96" fmla="*/ 865 h 10000"/>
                  <a:gd name="connsiteX97" fmla="*/ 6267 w 10000"/>
                  <a:gd name="connsiteY97" fmla="*/ 1202 h 10000"/>
                  <a:gd name="connsiteX98" fmla="*/ 5437 w 10000"/>
                  <a:gd name="connsiteY98" fmla="*/ 1346 h 10000"/>
                  <a:gd name="connsiteX99" fmla="*/ 5299 w 10000"/>
                  <a:gd name="connsiteY99" fmla="*/ 1587 h 10000"/>
                  <a:gd name="connsiteX100" fmla="*/ 4747 w 10000"/>
                  <a:gd name="connsiteY100" fmla="*/ 1394 h 10000"/>
                  <a:gd name="connsiteX101" fmla="*/ 4793 w 10000"/>
                  <a:gd name="connsiteY101" fmla="*/ 1106 h 10000"/>
                  <a:gd name="connsiteX102" fmla="*/ 4609 w 10000"/>
                  <a:gd name="connsiteY102" fmla="*/ 1058 h 10000"/>
                  <a:gd name="connsiteX103" fmla="*/ 4839 w 10000"/>
                  <a:gd name="connsiteY103" fmla="*/ 913 h 10000"/>
                  <a:gd name="connsiteX104" fmla="*/ 4747 w 10000"/>
                  <a:gd name="connsiteY104" fmla="*/ 529 h 10000"/>
                  <a:gd name="connsiteX105" fmla="*/ 4609 w 10000"/>
                  <a:gd name="connsiteY105" fmla="*/ 481 h 10000"/>
                  <a:gd name="connsiteX106" fmla="*/ 4285 w 10000"/>
                  <a:gd name="connsiteY106" fmla="*/ 529 h 10000"/>
                  <a:gd name="connsiteX107" fmla="*/ 4101 w 10000"/>
                  <a:gd name="connsiteY107" fmla="*/ 769 h 10000"/>
                  <a:gd name="connsiteX108" fmla="*/ 3779 w 10000"/>
                  <a:gd name="connsiteY108" fmla="*/ 48 h 10000"/>
                  <a:gd name="connsiteX109" fmla="*/ 3687 w 10000"/>
                  <a:gd name="connsiteY109" fmla="*/ 0 h 10000"/>
                  <a:gd name="connsiteX110" fmla="*/ 3595 w 10000"/>
                  <a:gd name="connsiteY110" fmla="*/ 48 h 10000"/>
                  <a:gd name="connsiteX111" fmla="*/ 3226 w 10000"/>
                  <a:gd name="connsiteY111" fmla="*/ 0 h 10000"/>
                  <a:gd name="connsiteX112" fmla="*/ 2995 w 10000"/>
                  <a:gd name="connsiteY112" fmla="*/ 385 h 10000"/>
                  <a:gd name="connsiteX113" fmla="*/ 3410 w 10000"/>
                  <a:gd name="connsiteY113" fmla="*/ 577 h 10000"/>
                  <a:gd name="connsiteX114" fmla="*/ 3180 w 10000"/>
                  <a:gd name="connsiteY114" fmla="*/ 913 h 10000"/>
                  <a:gd name="connsiteX115" fmla="*/ 3410 w 10000"/>
                  <a:gd name="connsiteY115" fmla="*/ 1154 h 10000"/>
                  <a:gd name="connsiteX116" fmla="*/ 3410 w 10000"/>
                  <a:gd name="connsiteY116" fmla="*/ 1394 h 10000"/>
                  <a:gd name="connsiteX117" fmla="*/ 3318 w 10000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2673 w 10000"/>
                  <a:gd name="connsiteY10" fmla="*/ 4856 h 10000"/>
                  <a:gd name="connsiteX11" fmla="*/ 2534 w 10000"/>
                  <a:gd name="connsiteY11" fmla="*/ 5000 h 10000"/>
                  <a:gd name="connsiteX12" fmla="*/ 2120 w 10000"/>
                  <a:gd name="connsiteY12" fmla="*/ 4663 h 10000"/>
                  <a:gd name="connsiteX13" fmla="*/ 1890 w 10000"/>
                  <a:gd name="connsiteY13" fmla="*/ 5048 h 10000"/>
                  <a:gd name="connsiteX14" fmla="*/ 1382 w 10000"/>
                  <a:gd name="connsiteY14" fmla="*/ 4952 h 10000"/>
                  <a:gd name="connsiteX15" fmla="*/ 1244 w 10000"/>
                  <a:gd name="connsiteY15" fmla="*/ 5288 h 10000"/>
                  <a:gd name="connsiteX16" fmla="*/ 1751 w 10000"/>
                  <a:gd name="connsiteY16" fmla="*/ 5337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1428 w 10000"/>
                  <a:gd name="connsiteY23" fmla="*/ 6875 h 10000"/>
                  <a:gd name="connsiteX24" fmla="*/ 322 w 10000"/>
                  <a:gd name="connsiteY24" fmla="*/ 6731 h 10000"/>
                  <a:gd name="connsiteX25" fmla="*/ 368 w 10000"/>
                  <a:gd name="connsiteY25" fmla="*/ 6923 h 10000"/>
                  <a:gd name="connsiteX26" fmla="*/ 184 w 10000"/>
                  <a:gd name="connsiteY26" fmla="*/ 7067 h 10000"/>
                  <a:gd name="connsiteX27" fmla="*/ 184 w 10000"/>
                  <a:gd name="connsiteY27" fmla="*/ 7548 h 10000"/>
                  <a:gd name="connsiteX28" fmla="*/ 0 w 10000"/>
                  <a:gd name="connsiteY28" fmla="*/ 7548 h 10000"/>
                  <a:gd name="connsiteX29" fmla="*/ 0 w 10000"/>
                  <a:gd name="connsiteY29" fmla="*/ 7788 h 10000"/>
                  <a:gd name="connsiteX30" fmla="*/ 2646 w 10000"/>
                  <a:gd name="connsiteY30" fmla="*/ 7885 h 10000"/>
                  <a:gd name="connsiteX31" fmla="*/ 3116 w 10000"/>
                  <a:gd name="connsiteY31" fmla="*/ 8349 h 10000"/>
                  <a:gd name="connsiteX32" fmla="*/ 2886 w 10000"/>
                  <a:gd name="connsiteY32" fmla="*/ 8189 h 10000"/>
                  <a:gd name="connsiteX33" fmla="*/ 2745 w 10000"/>
                  <a:gd name="connsiteY33" fmla="*/ 8477 h 10000"/>
                  <a:gd name="connsiteX34" fmla="*/ 3077 w 10000"/>
                  <a:gd name="connsiteY34" fmla="*/ 8836 h 10000"/>
                  <a:gd name="connsiteX35" fmla="*/ 1520 w 10000"/>
                  <a:gd name="connsiteY35" fmla="*/ 9183 h 10000"/>
                  <a:gd name="connsiteX36" fmla="*/ 1336 w 10000"/>
                  <a:gd name="connsiteY36" fmla="*/ 9567 h 10000"/>
                  <a:gd name="connsiteX37" fmla="*/ 1705 w 10000"/>
                  <a:gd name="connsiteY37" fmla="*/ 9808 h 10000"/>
                  <a:gd name="connsiteX38" fmla="*/ 1751 w 10000"/>
                  <a:gd name="connsiteY38" fmla="*/ 9519 h 10000"/>
                  <a:gd name="connsiteX39" fmla="*/ 2627 w 10000"/>
                  <a:gd name="connsiteY39" fmla="*/ 10000 h 10000"/>
                  <a:gd name="connsiteX40" fmla="*/ 2811 w 10000"/>
                  <a:gd name="connsiteY40" fmla="*/ 9567 h 10000"/>
                  <a:gd name="connsiteX41" fmla="*/ 3041 w 10000"/>
                  <a:gd name="connsiteY41" fmla="*/ 9808 h 10000"/>
                  <a:gd name="connsiteX42" fmla="*/ 3548 w 10000"/>
                  <a:gd name="connsiteY42" fmla="*/ 9135 h 10000"/>
                  <a:gd name="connsiteX43" fmla="*/ 4055 w 10000"/>
                  <a:gd name="connsiteY43" fmla="*/ 9038 h 10000"/>
                  <a:gd name="connsiteX44" fmla="*/ 4285 w 10000"/>
                  <a:gd name="connsiteY44" fmla="*/ 9375 h 10000"/>
                  <a:gd name="connsiteX45" fmla="*/ 4885 w 10000"/>
                  <a:gd name="connsiteY45" fmla="*/ 8798 h 10000"/>
                  <a:gd name="connsiteX46" fmla="*/ 5761 w 10000"/>
                  <a:gd name="connsiteY46" fmla="*/ 9135 h 10000"/>
                  <a:gd name="connsiteX47" fmla="*/ 6221 w 10000"/>
                  <a:gd name="connsiteY47" fmla="*/ 8606 h 10000"/>
                  <a:gd name="connsiteX48" fmla="*/ 7005 w 10000"/>
                  <a:gd name="connsiteY48" fmla="*/ 8317 h 10000"/>
                  <a:gd name="connsiteX49" fmla="*/ 7235 w 10000"/>
                  <a:gd name="connsiteY49" fmla="*/ 8462 h 10000"/>
                  <a:gd name="connsiteX50" fmla="*/ 7281 w 10000"/>
                  <a:gd name="connsiteY50" fmla="*/ 8173 h 10000"/>
                  <a:gd name="connsiteX51" fmla="*/ 7603 w 10000"/>
                  <a:gd name="connsiteY51" fmla="*/ 8077 h 10000"/>
                  <a:gd name="connsiteX52" fmla="*/ 7603 w 10000"/>
                  <a:gd name="connsiteY52" fmla="*/ 8221 h 10000"/>
                  <a:gd name="connsiteX53" fmla="*/ 8018 w 10000"/>
                  <a:gd name="connsiteY53" fmla="*/ 8077 h 10000"/>
                  <a:gd name="connsiteX54" fmla="*/ 8157 w 10000"/>
                  <a:gd name="connsiteY54" fmla="*/ 8221 h 10000"/>
                  <a:gd name="connsiteX55" fmla="*/ 8157 w 10000"/>
                  <a:gd name="connsiteY55" fmla="*/ 7933 h 10000"/>
                  <a:gd name="connsiteX56" fmla="*/ 8433 w 10000"/>
                  <a:gd name="connsiteY56" fmla="*/ 7837 h 10000"/>
                  <a:gd name="connsiteX57" fmla="*/ 8341 w 10000"/>
                  <a:gd name="connsiteY57" fmla="*/ 7644 h 10000"/>
                  <a:gd name="connsiteX58" fmla="*/ 9032 w 10000"/>
                  <a:gd name="connsiteY58" fmla="*/ 7788 h 10000"/>
                  <a:gd name="connsiteX59" fmla="*/ 9401 w 10000"/>
                  <a:gd name="connsiteY59" fmla="*/ 6731 h 10000"/>
                  <a:gd name="connsiteX60" fmla="*/ 8940 w 10000"/>
                  <a:gd name="connsiteY60" fmla="*/ 6442 h 10000"/>
                  <a:gd name="connsiteX61" fmla="*/ 8940 w 10000"/>
                  <a:gd name="connsiteY61" fmla="*/ 6106 h 10000"/>
                  <a:gd name="connsiteX62" fmla="*/ 9539 w 10000"/>
                  <a:gd name="connsiteY62" fmla="*/ 5625 h 10000"/>
                  <a:gd name="connsiteX63" fmla="*/ 9262 w 10000"/>
                  <a:gd name="connsiteY63" fmla="*/ 5625 h 10000"/>
                  <a:gd name="connsiteX64" fmla="*/ 9124 w 10000"/>
                  <a:gd name="connsiteY64" fmla="*/ 5240 h 10000"/>
                  <a:gd name="connsiteX65" fmla="*/ 9308 w 10000"/>
                  <a:gd name="connsiteY65" fmla="*/ 4712 h 10000"/>
                  <a:gd name="connsiteX66" fmla="*/ 8894 w 10000"/>
                  <a:gd name="connsiteY66" fmla="*/ 4038 h 10000"/>
                  <a:gd name="connsiteX67" fmla="*/ 8940 w 10000"/>
                  <a:gd name="connsiteY67" fmla="*/ 4038 h 10000"/>
                  <a:gd name="connsiteX68" fmla="*/ 9032 w 10000"/>
                  <a:gd name="connsiteY68" fmla="*/ 4038 h 10000"/>
                  <a:gd name="connsiteX69" fmla="*/ 8986 w 10000"/>
                  <a:gd name="connsiteY69" fmla="*/ 3750 h 10000"/>
                  <a:gd name="connsiteX70" fmla="*/ 9401 w 10000"/>
                  <a:gd name="connsiteY70" fmla="*/ 3510 h 10000"/>
                  <a:gd name="connsiteX71" fmla="*/ 9401 w 10000"/>
                  <a:gd name="connsiteY71" fmla="*/ 3462 h 10000"/>
                  <a:gd name="connsiteX72" fmla="*/ 9216 w 10000"/>
                  <a:gd name="connsiteY72" fmla="*/ 3510 h 10000"/>
                  <a:gd name="connsiteX73" fmla="*/ 9354 w 10000"/>
                  <a:gd name="connsiteY73" fmla="*/ 3125 h 10000"/>
                  <a:gd name="connsiteX74" fmla="*/ 9354 w 10000"/>
                  <a:gd name="connsiteY74" fmla="*/ 2885 h 10000"/>
                  <a:gd name="connsiteX75" fmla="*/ 9308 w 10000"/>
                  <a:gd name="connsiteY75" fmla="*/ 2452 h 10000"/>
                  <a:gd name="connsiteX76" fmla="*/ 9493 w 10000"/>
                  <a:gd name="connsiteY76" fmla="*/ 2404 h 10000"/>
                  <a:gd name="connsiteX77" fmla="*/ 9262 w 10000"/>
                  <a:gd name="connsiteY77" fmla="*/ 1875 h 10000"/>
                  <a:gd name="connsiteX78" fmla="*/ 9539 w 10000"/>
                  <a:gd name="connsiteY78" fmla="*/ 1587 h 10000"/>
                  <a:gd name="connsiteX79" fmla="*/ 9954 w 10000"/>
                  <a:gd name="connsiteY79" fmla="*/ 1490 h 10000"/>
                  <a:gd name="connsiteX80" fmla="*/ 10000 w 10000"/>
                  <a:gd name="connsiteY80" fmla="*/ 1202 h 10000"/>
                  <a:gd name="connsiteX81" fmla="*/ 9770 w 10000"/>
                  <a:gd name="connsiteY81" fmla="*/ 1058 h 10000"/>
                  <a:gd name="connsiteX82" fmla="*/ 10000 w 10000"/>
                  <a:gd name="connsiteY82" fmla="*/ 385 h 10000"/>
                  <a:gd name="connsiteX83" fmla="*/ 9770 w 10000"/>
                  <a:gd name="connsiteY83" fmla="*/ 0 h 10000"/>
                  <a:gd name="connsiteX84" fmla="*/ 9677 w 10000"/>
                  <a:gd name="connsiteY84" fmla="*/ 0 h 10000"/>
                  <a:gd name="connsiteX85" fmla="*/ 9308 w 10000"/>
                  <a:gd name="connsiteY85" fmla="*/ 240 h 10000"/>
                  <a:gd name="connsiteX86" fmla="*/ 9124 w 10000"/>
                  <a:gd name="connsiteY86" fmla="*/ 144 h 10000"/>
                  <a:gd name="connsiteX87" fmla="*/ 8710 w 10000"/>
                  <a:gd name="connsiteY87" fmla="*/ 240 h 10000"/>
                  <a:gd name="connsiteX88" fmla="*/ 8756 w 10000"/>
                  <a:gd name="connsiteY88" fmla="*/ 0 h 10000"/>
                  <a:gd name="connsiteX89" fmla="*/ 8157 w 10000"/>
                  <a:gd name="connsiteY89" fmla="*/ 192 h 10000"/>
                  <a:gd name="connsiteX90" fmla="*/ 8203 w 10000"/>
                  <a:gd name="connsiteY90" fmla="*/ 577 h 10000"/>
                  <a:gd name="connsiteX91" fmla="*/ 7742 w 10000"/>
                  <a:gd name="connsiteY91" fmla="*/ 769 h 10000"/>
                  <a:gd name="connsiteX92" fmla="*/ 7742 w 10000"/>
                  <a:gd name="connsiteY92" fmla="*/ 577 h 10000"/>
                  <a:gd name="connsiteX93" fmla="*/ 7696 w 10000"/>
                  <a:gd name="connsiteY93" fmla="*/ 337 h 10000"/>
                  <a:gd name="connsiteX94" fmla="*/ 7005 w 10000"/>
                  <a:gd name="connsiteY94" fmla="*/ 288 h 10000"/>
                  <a:gd name="connsiteX95" fmla="*/ 6635 w 10000"/>
                  <a:gd name="connsiteY95" fmla="*/ 385 h 10000"/>
                  <a:gd name="connsiteX96" fmla="*/ 6820 w 10000"/>
                  <a:gd name="connsiteY96" fmla="*/ 865 h 10000"/>
                  <a:gd name="connsiteX97" fmla="*/ 6267 w 10000"/>
                  <a:gd name="connsiteY97" fmla="*/ 1202 h 10000"/>
                  <a:gd name="connsiteX98" fmla="*/ 5437 w 10000"/>
                  <a:gd name="connsiteY98" fmla="*/ 1346 h 10000"/>
                  <a:gd name="connsiteX99" fmla="*/ 5299 w 10000"/>
                  <a:gd name="connsiteY99" fmla="*/ 1587 h 10000"/>
                  <a:gd name="connsiteX100" fmla="*/ 4747 w 10000"/>
                  <a:gd name="connsiteY100" fmla="*/ 1394 h 10000"/>
                  <a:gd name="connsiteX101" fmla="*/ 4793 w 10000"/>
                  <a:gd name="connsiteY101" fmla="*/ 1106 h 10000"/>
                  <a:gd name="connsiteX102" fmla="*/ 4609 w 10000"/>
                  <a:gd name="connsiteY102" fmla="*/ 1058 h 10000"/>
                  <a:gd name="connsiteX103" fmla="*/ 4839 w 10000"/>
                  <a:gd name="connsiteY103" fmla="*/ 913 h 10000"/>
                  <a:gd name="connsiteX104" fmla="*/ 4747 w 10000"/>
                  <a:gd name="connsiteY104" fmla="*/ 529 h 10000"/>
                  <a:gd name="connsiteX105" fmla="*/ 4609 w 10000"/>
                  <a:gd name="connsiteY105" fmla="*/ 481 h 10000"/>
                  <a:gd name="connsiteX106" fmla="*/ 4285 w 10000"/>
                  <a:gd name="connsiteY106" fmla="*/ 529 h 10000"/>
                  <a:gd name="connsiteX107" fmla="*/ 4101 w 10000"/>
                  <a:gd name="connsiteY107" fmla="*/ 769 h 10000"/>
                  <a:gd name="connsiteX108" fmla="*/ 3779 w 10000"/>
                  <a:gd name="connsiteY108" fmla="*/ 48 h 10000"/>
                  <a:gd name="connsiteX109" fmla="*/ 3687 w 10000"/>
                  <a:gd name="connsiteY109" fmla="*/ 0 h 10000"/>
                  <a:gd name="connsiteX110" fmla="*/ 3595 w 10000"/>
                  <a:gd name="connsiteY110" fmla="*/ 48 h 10000"/>
                  <a:gd name="connsiteX111" fmla="*/ 3226 w 10000"/>
                  <a:gd name="connsiteY111" fmla="*/ 0 h 10000"/>
                  <a:gd name="connsiteX112" fmla="*/ 2995 w 10000"/>
                  <a:gd name="connsiteY112" fmla="*/ 385 h 10000"/>
                  <a:gd name="connsiteX113" fmla="*/ 3410 w 10000"/>
                  <a:gd name="connsiteY113" fmla="*/ 577 h 10000"/>
                  <a:gd name="connsiteX114" fmla="*/ 3180 w 10000"/>
                  <a:gd name="connsiteY114" fmla="*/ 913 h 10000"/>
                  <a:gd name="connsiteX115" fmla="*/ 3410 w 10000"/>
                  <a:gd name="connsiteY115" fmla="*/ 1154 h 10000"/>
                  <a:gd name="connsiteX116" fmla="*/ 3410 w 10000"/>
                  <a:gd name="connsiteY116" fmla="*/ 1394 h 10000"/>
                  <a:gd name="connsiteX117" fmla="*/ 3318 w 10000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2534 w 10000"/>
                  <a:gd name="connsiteY11" fmla="*/ 5000 h 10000"/>
                  <a:gd name="connsiteX12" fmla="*/ 2120 w 10000"/>
                  <a:gd name="connsiteY12" fmla="*/ 4663 h 10000"/>
                  <a:gd name="connsiteX13" fmla="*/ 1890 w 10000"/>
                  <a:gd name="connsiteY13" fmla="*/ 5048 h 10000"/>
                  <a:gd name="connsiteX14" fmla="*/ 1382 w 10000"/>
                  <a:gd name="connsiteY14" fmla="*/ 4952 h 10000"/>
                  <a:gd name="connsiteX15" fmla="*/ 1244 w 10000"/>
                  <a:gd name="connsiteY15" fmla="*/ 5288 h 10000"/>
                  <a:gd name="connsiteX16" fmla="*/ 1751 w 10000"/>
                  <a:gd name="connsiteY16" fmla="*/ 5337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1428 w 10000"/>
                  <a:gd name="connsiteY23" fmla="*/ 6875 h 10000"/>
                  <a:gd name="connsiteX24" fmla="*/ 322 w 10000"/>
                  <a:gd name="connsiteY24" fmla="*/ 6731 h 10000"/>
                  <a:gd name="connsiteX25" fmla="*/ 368 w 10000"/>
                  <a:gd name="connsiteY25" fmla="*/ 6923 h 10000"/>
                  <a:gd name="connsiteX26" fmla="*/ 184 w 10000"/>
                  <a:gd name="connsiteY26" fmla="*/ 7067 h 10000"/>
                  <a:gd name="connsiteX27" fmla="*/ 184 w 10000"/>
                  <a:gd name="connsiteY27" fmla="*/ 7548 h 10000"/>
                  <a:gd name="connsiteX28" fmla="*/ 0 w 10000"/>
                  <a:gd name="connsiteY28" fmla="*/ 7548 h 10000"/>
                  <a:gd name="connsiteX29" fmla="*/ 0 w 10000"/>
                  <a:gd name="connsiteY29" fmla="*/ 7788 h 10000"/>
                  <a:gd name="connsiteX30" fmla="*/ 2646 w 10000"/>
                  <a:gd name="connsiteY30" fmla="*/ 7885 h 10000"/>
                  <a:gd name="connsiteX31" fmla="*/ 3116 w 10000"/>
                  <a:gd name="connsiteY31" fmla="*/ 8349 h 10000"/>
                  <a:gd name="connsiteX32" fmla="*/ 2886 w 10000"/>
                  <a:gd name="connsiteY32" fmla="*/ 8189 h 10000"/>
                  <a:gd name="connsiteX33" fmla="*/ 2745 w 10000"/>
                  <a:gd name="connsiteY33" fmla="*/ 8477 h 10000"/>
                  <a:gd name="connsiteX34" fmla="*/ 3077 w 10000"/>
                  <a:gd name="connsiteY34" fmla="*/ 8836 h 10000"/>
                  <a:gd name="connsiteX35" fmla="*/ 1520 w 10000"/>
                  <a:gd name="connsiteY35" fmla="*/ 9183 h 10000"/>
                  <a:gd name="connsiteX36" fmla="*/ 1336 w 10000"/>
                  <a:gd name="connsiteY36" fmla="*/ 9567 h 10000"/>
                  <a:gd name="connsiteX37" fmla="*/ 1705 w 10000"/>
                  <a:gd name="connsiteY37" fmla="*/ 9808 h 10000"/>
                  <a:gd name="connsiteX38" fmla="*/ 1751 w 10000"/>
                  <a:gd name="connsiteY38" fmla="*/ 9519 h 10000"/>
                  <a:gd name="connsiteX39" fmla="*/ 2627 w 10000"/>
                  <a:gd name="connsiteY39" fmla="*/ 10000 h 10000"/>
                  <a:gd name="connsiteX40" fmla="*/ 2811 w 10000"/>
                  <a:gd name="connsiteY40" fmla="*/ 9567 h 10000"/>
                  <a:gd name="connsiteX41" fmla="*/ 3041 w 10000"/>
                  <a:gd name="connsiteY41" fmla="*/ 9808 h 10000"/>
                  <a:gd name="connsiteX42" fmla="*/ 3548 w 10000"/>
                  <a:gd name="connsiteY42" fmla="*/ 9135 h 10000"/>
                  <a:gd name="connsiteX43" fmla="*/ 4055 w 10000"/>
                  <a:gd name="connsiteY43" fmla="*/ 9038 h 10000"/>
                  <a:gd name="connsiteX44" fmla="*/ 4285 w 10000"/>
                  <a:gd name="connsiteY44" fmla="*/ 9375 h 10000"/>
                  <a:gd name="connsiteX45" fmla="*/ 4885 w 10000"/>
                  <a:gd name="connsiteY45" fmla="*/ 8798 h 10000"/>
                  <a:gd name="connsiteX46" fmla="*/ 5761 w 10000"/>
                  <a:gd name="connsiteY46" fmla="*/ 9135 h 10000"/>
                  <a:gd name="connsiteX47" fmla="*/ 6221 w 10000"/>
                  <a:gd name="connsiteY47" fmla="*/ 8606 h 10000"/>
                  <a:gd name="connsiteX48" fmla="*/ 7005 w 10000"/>
                  <a:gd name="connsiteY48" fmla="*/ 8317 h 10000"/>
                  <a:gd name="connsiteX49" fmla="*/ 7235 w 10000"/>
                  <a:gd name="connsiteY49" fmla="*/ 8462 h 10000"/>
                  <a:gd name="connsiteX50" fmla="*/ 7281 w 10000"/>
                  <a:gd name="connsiteY50" fmla="*/ 8173 h 10000"/>
                  <a:gd name="connsiteX51" fmla="*/ 7603 w 10000"/>
                  <a:gd name="connsiteY51" fmla="*/ 8077 h 10000"/>
                  <a:gd name="connsiteX52" fmla="*/ 7603 w 10000"/>
                  <a:gd name="connsiteY52" fmla="*/ 8221 h 10000"/>
                  <a:gd name="connsiteX53" fmla="*/ 8018 w 10000"/>
                  <a:gd name="connsiteY53" fmla="*/ 8077 h 10000"/>
                  <a:gd name="connsiteX54" fmla="*/ 8157 w 10000"/>
                  <a:gd name="connsiteY54" fmla="*/ 8221 h 10000"/>
                  <a:gd name="connsiteX55" fmla="*/ 8157 w 10000"/>
                  <a:gd name="connsiteY55" fmla="*/ 7933 h 10000"/>
                  <a:gd name="connsiteX56" fmla="*/ 8433 w 10000"/>
                  <a:gd name="connsiteY56" fmla="*/ 7837 h 10000"/>
                  <a:gd name="connsiteX57" fmla="*/ 8341 w 10000"/>
                  <a:gd name="connsiteY57" fmla="*/ 7644 h 10000"/>
                  <a:gd name="connsiteX58" fmla="*/ 9032 w 10000"/>
                  <a:gd name="connsiteY58" fmla="*/ 7788 h 10000"/>
                  <a:gd name="connsiteX59" fmla="*/ 9401 w 10000"/>
                  <a:gd name="connsiteY59" fmla="*/ 6731 h 10000"/>
                  <a:gd name="connsiteX60" fmla="*/ 8940 w 10000"/>
                  <a:gd name="connsiteY60" fmla="*/ 6442 h 10000"/>
                  <a:gd name="connsiteX61" fmla="*/ 8940 w 10000"/>
                  <a:gd name="connsiteY61" fmla="*/ 6106 h 10000"/>
                  <a:gd name="connsiteX62" fmla="*/ 9539 w 10000"/>
                  <a:gd name="connsiteY62" fmla="*/ 5625 h 10000"/>
                  <a:gd name="connsiteX63" fmla="*/ 9262 w 10000"/>
                  <a:gd name="connsiteY63" fmla="*/ 5625 h 10000"/>
                  <a:gd name="connsiteX64" fmla="*/ 9124 w 10000"/>
                  <a:gd name="connsiteY64" fmla="*/ 5240 h 10000"/>
                  <a:gd name="connsiteX65" fmla="*/ 9308 w 10000"/>
                  <a:gd name="connsiteY65" fmla="*/ 4712 h 10000"/>
                  <a:gd name="connsiteX66" fmla="*/ 8894 w 10000"/>
                  <a:gd name="connsiteY66" fmla="*/ 4038 h 10000"/>
                  <a:gd name="connsiteX67" fmla="*/ 8940 w 10000"/>
                  <a:gd name="connsiteY67" fmla="*/ 4038 h 10000"/>
                  <a:gd name="connsiteX68" fmla="*/ 9032 w 10000"/>
                  <a:gd name="connsiteY68" fmla="*/ 4038 h 10000"/>
                  <a:gd name="connsiteX69" fmla="*/ 8986 w 10000"/>
                  <a:gd name="connsiteY69" fmla="*/ 3750 h 10000"/>
                  <a:gd name="connsiteX70" fmla="*/ 9401 w 10000"/>
                  <a:gd name="connsiteY70" fmla="*/ 3510 h 10000"/>
                  <a:gd name="connsiteX71" fmla="*/ 9401 w 10000"/>
                  <a:gd name="connsiteY71" fmla="*/ 3462 h 10000"/>
                  <a:gd name="connsiteX72" fmla="*/ 9216 w 10000"/>
                  <a:gd name="connsiteY72" fmla="*/ 3510 h 10000"/>
                  <a:gd name="connsiteX73" fmla="*/ 9354 w 10000"/>
                  <a:gd name="connsiteY73" fmla="*/ 3125 h 10000"/>
                  <a:gd name="connsiteX74" fmla="*/ 9354 w 10000"/>
                  <a:gd name="connsiteY74" fmla="*/ 2885 h 10000"/>
                  <a:gd name="connsiteX75" fmla="*/ 9308 w 10000"/>
                  <a:gd name="connsiteY75" fmla="*/ 2452 h 10000"/>
                  <a:gd name="connsiteX76" fmla="*/ 9493 w 10000"/>
                  <a:gd name="connsiteY76" fmla="*/ 2404 h 10000"/>
                  <a:gd name="connsiteX77" fmla="*/ 9262 w 10000"/>
                  <a:gd name="connsiteY77" fmla="*/ 1875 h 10000"/>
                  <a:gd name="connsiteX78" fmla="*/ 9539 w 10000"/>
                  <a:gd name="connsiteY78" fmla="*/ 1587 h 10000"/>
                  <a:gd name="connsiteX79" fmla="*/ 9954 w 10000"/>
                  <a:gd name="connsiteY79" fmla="*/ 1490 h 10000"/>
                  <a:gd name="connsiteX80" fmla="*/ 10000 w 10000"/>
                  <a:gd name="connsiteY80" fmla="*/ 1202 h 10000"/>
                  <a:gd name="connsiteX81" fmla="*/ 9770 w 10000"/>
                  <a:gd name="connsiteY81" fmla="*/ 1058 h 10000"/>
                  <a:gd name="connsiteX82" fmla="*/ 10000 w 10000"/>
                  <a:gd name="connsiteY82" fmla="*/ 385 h 10000"/>
                  <a:gd name="connsiteX83" fmla="*/ 9770 w 10000"/>
                  <a:gd name="connsiteY83" fmla="*/ 0 h 10000"/>
                  <a:gd name="connsiteX84" fmla="*/ 9677 w 10000"/>
                  <a:gd name="connsiteY84" fmla="*/ 0 h 10000"/>
                  <a:gd name="connsiteX85" fmla="*/ 9308 w 10000"/>
                  <a:gd name="connsiteY85" fmla="*/ 240 h 10000"/>
                  <a:gd name="connsiteX86" fmla="*/ 9124 w 10000"/>
                  <a:gd name="connsiteY86" fmla="*/ 144 h 10000"/>
                  <a:gd name="connsiteX87" fmla="*/ 8710 w 10000"/>
                  <a:gd name="connsiteY87" fmla="*/ 240 h 10000"/>
                  <a:gd name="connsiteX88" fmla="*/ 8756 w 10000"/>
                  <a:gd name="connsiteY88" fmla="*/ 0 h 10000"/>
                  <a:gd name="connsiteX89" fmla="*/ 8157 w 10000"/>
                  <a:gd name="connsiteY89" fmla="*/ 192 h 10000"/>
                  <a:gd name="connsiteX90" fmla="*/ 8203 w 10000"/>
                  <a:gd name="connsiteY90" fmla="*/ 577 h 10000"/>
                  <a:gd name="connsiteX91" fmla="*/ 7742 w 10000"/>
                  <a:gd name="connsiteY91" fmla="*/ 769 h 10000"/>
                  <a:gd name="connsiteX92" fmla="*/ 7742 w 10000"/>
                  <a:gd name="connsiteY92" fmla="*/ 577 h 10000"/>
                  <a:gd name="connsiteX93" fmla="*/ 7696 w 10000"/>
                  <a:gd name="connsiteY93" fmla="*/ 337 h 10000"/>
                  <a:gd name="connsiteX94" fmla="*/ 7005 w 10000"/>
                  <a:gd name="connsiteY94" fmla="*/ 288 h 10000"/>
                  <a:gd name="connsiteX95" fmla="*/ 6635 w 10000"/>
                  <a:gd name="connsiteY95" fmla="*/ 385 h 10000"/>
                  <a:gd name="connsiteX96" fmla="*/ 6820 w 10000"/>
                  <a:gd name="connsiteY96" fmla="*/ 865 h 10000"/>
                  <a:gd name="connsiteX97" fmla="*/ 6267 w 10000"/>
                  <a:gd name="connsiteY97" fmla="*/ 1202 h 10000"/>
                  <a:gd name="connsiteX98" fmla="*/ 5437 w 10000"/>
                  <a:gd name="connsiteY98" fmla="*/ 1346 h 10000"/>
                  <a:gd name="connsiteX99" fmla="*/ 5299 w 10000"/>
                  <a:gd name="connsiteY99" fmla="*/ 1587 h 10000"/>
                  <a:gd name="connsiteX100" fmla="*/ 4747 w 10000"/>
                  <a:gd name="connsiteY100" fmla="*/ 1394 h 10000"/>
                  <a:gd name="connsiteX101" fmla="*/ 4793 w 10000"/>
                  <a:gd name="connsiteY101" fmla="*/ 1106 h 10000"/>
                  <a:gd name="connsiteX102" fmla="*/ 4609 w 10000"/>
                  <a:gd name="connsiteY102" fmla="*/ 1058 h 10000"/>
                  <a:gd name="connsiteX103" fmla="*/ 4839 w 10000"/>
                  <a:gd name="connsiteY103" fmla="*/ 913 h 10000"/>
                  <a:gd name="connsiteX104" fmla="*/ 4747 w 10000"/>
                  <a:gd name="connsiteY104" fmla="*/ 529 h 10000"/>
                  <a:gd name="connsiteX105" fmla="*/ 4609 w 10000"/>
                  <a:gd name="connsiteY105" fmla="*/ 481 h 10000"/>
                  <a:gd name="connsiteX106" fmla="*/ 4285 w 10000"/>
                  <a:gd name="connsiteY106" fmla="*/ 529 h 10000"/>
                  <a:gd name="connsiteX107" fmla="*/ 4101 w 10000"/>
                  <a:gd name="connsiteY107" fmla="*/ 769 h 10000"/>
                  <a:gd name="connsiteX108" fmla="*/ 3779 w 10000"/>
                  <a:gd name="connsiteY108" fmla="*/ 48 h 10000"/>
                  <a:gd name="connsiteX109" fmla="*/ 3687 w 10000"/>
                  <a:gd name="connsiteY109" fmla="*/ 0 h 10000"/>
                  <a:gd name="connsiteX110" fmla="*/ 3595 w 10000"/>
                  <a:gd name="connsiteY110" fmla="*/ 48 h 10000"/>
                  <a:gd name="connsiteX111" fmla="*/ 3226 w 10000"/>
                  <a:gd name="connsiteY111" fmla="*/ 0 h 10000"/>
                  <a:gd name="connsiteX112" fmla="*/ 2995 w 10000"/>
                  <a:gd name="connsiteY112" fmla="*/ 385 h 10000"/>
                  <a:gd name="connsiteX113" fmla="*/ 3410 w 10000"/>
                  <a:gd name="connsiteY113" fmla="*/ 577 h 10000"/>
                  <a:gd name="connsiteX114" fmla="*/ 3180 w 10000"/>
                  <a:gd name="connsiteY114" fmla="*/ 913 h 10000"/>
                  <a:gd name="connsiteX115" fmla="*/ 3410 w 10000"/>
                  <a:gd name="connsiteY115" fmla="*/ 1154 h 10000"/>
                  <a:gd name="connsiteX116" fmla="*/ 3410 w 10000"/>
                  <a:gd name="connsiteY116" fmla="*/ 1394 h 10000"/>
                  <a:gd name="connsiteX117" fmla="*/ 3318 w 10000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2534 w 10000"/>
                  <a:gd name="connsiteY11" fmla="*/ 5000 h 10000"/>
                  <a:gd name="connsiteX12" fmla="*/ 2993 w 10000"/>
                  <a:gd name="connsiteY12" fmla="*/ 5810 h 10000"/>
                  <a:gd name="connsiteX13" fmla="*/ 1890 w 10000"/>
                  <a:gd name="connsiteY13" fmla="*/ 5048 h 10000"/>
                  <a:gd name="connsiteX14" fmla="*/ 1382 w 10000"/>
                  <a:gd name="connsiteY14" fmla="*/ 4952 h 10000"/>
                  <a:gd name="connsiteX15" fmla="*/ 1244 w 10000"/>
                  <a:gd name="connsiteY15" fmla="*/ 5288 h 10000"/>
                  <a:gd name="connsiteX16" fmla="*/ 1751 w 10000"/>
                  <a:gd name="connsiteY16" fmla="*/ 5337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1428 w 10000"/>
                  <a:gd name="connsiteY23" fmla="*/ 6875 h 10000"/>
                  <a:gd name="connsiteX24" fmla="*/ 322 w 10000"/>
                  <a:gd name="connsiteY24" fmla="*/ 6731 h 10000"/>
                  <a:gd name="connsiteX25" fmla="*/ 368 w 10000"/>
                  <a:gd name="connsiteY25" fmla="*/ 6923 h 10000"/>
                  <a:gd name="connsiteX26" fmla="*/ 184 w 10000"/>
                  <a:gd name="connsiteY26" fmla="*/ 7067 h 10000"/>
                  <a:gd name="connsiteX27" fmla="*/ 184 w 10000"/>
                  <a:gd name="connsiteY27" fmla="*/ 7548 h 10000"/>
                  <a:gd name="connsiteX28" fmla="*/ 0 w 10000"/>
                  <a:gd name="connsiteY28" fmla="*/ 7548 h 10000"/>
                  <a:gd name="connsiteX29" fmla="*/ 0 w 10000"/>
                  <a:gd name="connsiteY29" fmla="*/ 7788 h 10000"/>
                  <a:gd name="connsiteX30" fmla="*/ 2646 w 10000"/>
                  <a:gd name="connsiteY30" fmla="*/ 7885 h 10000"/>
                  <a:gd name="connsiteX31" fmla="*/ 3116 w 10000"/>
                  <a:gd name="connsiteY31" fmla="*/ 8349 h 10000"/>
                  <a:gd name="connsiteX32" fmla="*/ 2886 w 10000"/>
                  <a:gd name="connsiteY32" fmla="*/ 8189 h 10000"/>
                  <a:gd name="connsiteX33" fmla="*/ 2745 w 10000"/>
                  <a:gd name="connsiteY33" fmla="*/ 8477 h 10000"/>
                  <a:gd name="connsiteX34" fmla="*/ 3077 w 10000"/>
                  <a:gd name="connsiteY34" fmla="*/ 8836 h 10000"/>
                  <a:gd name="connsiteX35" fmla="*/ 1520 w 10000"/>
                  <a:gd name="connsiteY35" fmla="*/ 9183 h 10000"/>
                  <a:gd name="connsiteX36" fmla="*/ 1336 w 10000"/>
                  <a:gd name="connsiteY36" fmla="*/ 9567 h 10000"/>
                  <a:gd name="connsiteX37" fmla="*/ 1705 w 10000"/>
                  <a:gd name="connsiteY37" fmla="*/ 9808 h 10000"/>
                  <a:gd name="connsiteX38" fmla="*/ 1751 w 10000"/>
                  <a:gd name="connsiteY38" fmla="*/ 9519 h 10000"/>
                  <a:gd name="connsiteX39" fmla="*/ 2627 w 10000"/>
                  <a:gd name="connsiteY39" fmla="*/ 10000 h 10000"/>
                  <a:gd name="connsiteX40" fmla="*/ 2811 w 10000"/>
                  <a:gd name="connsiteY40" fmla="*/ 9567 h 10000"/>
                  <a:gd name="connsiteX41" fmla="*/ 3041 w 10000"/>
                  <a:gd name="connsiteY41" fmla="*/ 9808 h 10000"/>
                  <a:gd name="connsiteX42" fmla="*/ 3548 w 10000"/>
                  <a:gd name="connsiteY42" fmla="*/ 9135 h 10000"/>
                  <a:gd name="connsiteX43" fmla="*/ 4055 w 10000"/>
                  <a:gd name="connsiteY43" fmla="*/ 9038 h 10000"/>
                  <a:gd name="connsiteX44" fmla="*/ 4285 w 10000"/>
                  <a:gd name="connsiteY44" fmla="*/ 9375 h 10000"/>
                  <a:gd name="connsiteX45" fmla="*/ 4885 w 10000"/>
                  <a:gd name="connsiteY45" fmla="*/ 8798 h 10000"/>
                  <a:gd name="connsiteX46" fmla="*/ 5761 w 10000"/>
                  <a:gd name="connsiteY46" fmla="*/ 9135 h 10000"/>
                  <a:gd name="connsiteX47" fmla="*/ 6221 w 10000"/>
                  <a:gd name="connsiteY47" fmla="*/ 8606 h 10000"/>
                  <a:gd name="connsiteX48" fmla="*/ 7005 w 10000"/>
                  <a:gd name="connsiteY48" fmla="*/ 8317 h 10000"/>
                  <a:gd name="connsiteX49" fmla="*/ 7235 w 10000"/>
                  <a:gd name="connsiteY49" fmla="*/ 8462 h 10000"/>
                  <a:gd name="connsiteX50" fmla="*/ 7281 w 10000"/>
                  <a:gd name="connsiteY50" fmla="*/ 8173 h 10000"/>
                  <a:gd name="connsiteX51" fmla="*/ 7603 w 10000"/>
                  <a:gd name="connsiteY51" fmla="*/ 8077 h 10000"/>
                  <a:gd name="connsiteX52" fmla="*/ 7603 w 10000"/>
                  <a:gd name="connsiteY52" fmla="*/ 8221 h 10000"/>
                  <a:gd name="connsiteX53" fmla="*/ 8018 w 10000"/>
                  <a:gd name="connsiteY53" fmla="*/ 8077 h 10000"/>
                  <a:gd name="connsiteX54" fmla="*/ 8157 w 10000"/>
                  <a:gd name="connsiteY54" fmla="*/ 8221 h 10000"/>
                  <a:gd name="connsiteX55" fmla="*/ 8157 w 10000"/>
                  <a:gd name="connsiteY55" fmla="*/ 7933 h 10000"/>
                  <a:gd name="connsiteX56" fmla="*/ 8433 w 10000"/>
                  <a:gd name="connsiteY56" fmla="*/ 7837 h 10000"/>
                  <a:gd name="connsiteX57" fmla="*/ 8341 w 10000"/>
                  <a:gd name="connsiteY57" fmla="*/ 7644 h 10000"/>
                  <a:gd name="connsiteX58" fmla="*/ 9032 w 10000"/>
                  <a:gd name="connsiteY58" fmla="*/ 7788 h 10000"/>
                  <a:gd name="connsiteX59" fmla="*/ 9401 w 10000"/>
                  <a:gd name="connsiteY59" fmla="*/ 6731 h 10000"/>
                  <a:gd name="connsiteX60" fmla="*/ 8940 w 10000"/>
                  <a:gd name="connsiteY60" fmla="*/ 6442 h 10000"/>
                  <a:gd name="connsiteX61" fmla="*/ 8940 w 10000"/>
                  <a:gd name="connsiteY61" fmla="*/ 6106 h 10000"/>
                  <a:gd name="connsiteX62" fmla="*/ 9539 w 10000"/>
                  <a:gd name="connsiteY62" fmla="*/ 5625 h 10000"/>
                  <a:gd name="connsiteX63" fmla="*/ 9262 w 10000"/>
                  <a:gd name="connsiteY63" fmla="*/ 5625 h 10000"/>
                  <a:gd name="connsiteX64" fmla="*/ 9124 w 10000"/>
                  <a:gd name="connsiteY64" fmla="*/ 5240 h 10000"/>
                  <a:gd name="connsiteX65" fmla="*/ 9308 w 10000"/>
                  <a:gd name="connsiteY65" fmla="*/ 4712 h 10000"/>
                  <a:gd name="connsiteX66" fmla="*/ 8894 w 10000"/>
                  <a:gd name="connsiteY66" fmla="*/ 4038 h 10000"/>
                  <a:gd name="connsiteX67" fmla="*/ 8940 w 10000"/>
                  <a:gd name="connsiteY67" fmla="*/ 4038 h 10000"/>
                  <a:gd name="connsiteX68" fmla="*/ 9032 w 10000"/>
                  <a:gd name="connsiteY68" fmla="*/ 4038 h 10000"/>
                  <a:gd name="connsiteX69" fmla="*/ 8986 w 10000"/>
                  <a:gd name="connsiteY69" fmla="*/ 3750 h 10000"/>
                  <a:gd name="connsiteX70" fmla="*/ 9401 w 10000"/>
                  <a:gd name="connsiteY70" fmla="*/ 3510 h 10000"/>
                  <a:gd name="connsiteX71" fmla="*/ 9401 w 10000"/>
                  <a:gd name="connsiteY71" fmla="*/ 3462 h 10000"/>
                  <a:gd name="connsiteX72" fmla="*/ 9216 w 10000"/>
                  <a:gd name="connsiteY72" fmla="*/ 3510 h 10000"/>
                  <a:gd name="connsiteX73" fmla="*/ 9354 w 10000"/>
                  <a:gd name="connsiteY73" fmla="*/ 3125 h 10000"/>
                  <a:gd name="connsiteX74" fmla="*/ 9354 w 10000"/>
                  <a:gd name="connsiteY74" fmla="*/ 2885 h 10000"/>
                  <a:gd name="connsiteX75" fmla="*/ 9308 w 10000"/>
                  <a:gd name="connsiteY75" fmla="*/ 2452 h 10000"/>
                  <a:gd name="connsiteX76" fmla="*/ 9493 w 10000"/>
                  <a:gd name="connsiteY76" fmla="*/ 2404 h 10000"/>
                  <a:gd name="connsiteX77" fmla="*/ 9262 w 10000"/>
                  <a:gd name="connsiteY77" fmla="*/ 1875 h 10000"/>
                  <a:gd name="connsiteX78" fmla="*/ 9539 w 10000"/>
                  <a:gd name="connsiteY78" fmla="*/ 1587 h 10000"/>
                  <a:gd name="connsiteX79" fmla="*/ 9954 w 10000"/>
                  <a:gd name="connsiteY79" fmla="*/ 1490 h 10000"/>
                  <a:gd name="connsiteX80" fmla="*/ 10000 w 10000"/>
                  <a:gd name="connsiteY80" fmla="*/ 1202 h 10000"/>
                  <a:gd name="connsiteX81" fmla="*/ 9770 w 10000"/>
                  <a:gd name="connsiteY81" fmla="*/ 1058 h 10000"/>
                  <a:gd name="connsiteX82" fmla="*/ 10000 w 10000"/>
                  <a:gd name="connsiteY82" fmla="*/ 385 h 10000"/>
                  <a:gd name="connsiteX83" fmla="*/ 9770 w 10000"/>
                  <a:gd name="connsiteY83" fmla="*/ 0 h 10000"/>
                  <a:gd name="connsiteX84" fmla="*/ 9677 w 10000"/>
                  <a:gd name="connsiteY84" fmla="*/ 0 h 10000"/>
                  <a:gd name="connsiteX85" fmla="*/ 9308 w 10000"/>
                  <a:gd name="connsiteY85" fmla="*/ 240 h 10000"/>
                  <a:gd name="connsiteX86" fmla="*/ 9124 w 10000"/>
                  <a:gd name="connsiteY86" fmla="*/ 144 h 10000"/>
                  <a:gd name="connsiteX87" fmla="*/ 8710 w 10000"/>
                  <a:gd name="connsiteY87" fmla="*/ 240 h 10000"/>
                  <a:gd name="connsiteX88" fmla="*/ 8756 w 10000"/>
                  <a:gd name="connsiteY88" fmla="*/ 0 h 10000"/>
                  <a:gd name="connsiteX89" fmla="*/ 8157 w 10000"/>
                  <a:gd name="connsiteY89" fmla="*/ 192 h 10000"/>
                  <a:gd name="connsiteX90" fmla="*/ 8203 w 10000"/>
                  <a:gd name="connsiteY90" fmla="*/ 577 h 10000"/>
                  <a:gd name="connsiteX91" fmla="*/ 7742 w 10000"/>
                  <a:gd name="connsiteY91" fmla="*/ 769 h 10000"/>
                  <a:gd name="connsiteX92" fmla="*/ 7742 w 10000"/>
                  <a:gd name="connsiteY92" fmla="*/ 577 h 10000"/>
                  <a:gd name="connsiteX93" fmla="*/ 7696 w 10000"/>
                  <a:gd name="connsiteY93" fmla="*/ 337 h 10000"/>
                  <a:gd name="connsiteX94" fmla="*/ 7005 w 10000"/>
                  <a:gd name="connsiteY94" fmla="*/ 288 h 10000"/>
                  <a:gd name="connsiteX95" fmla="*/ 6635 w 10000"/>
                  <a:gd name="connsiteY95" fmla="*/ 385 h 10000"/>
                  <a:gd name="connsiteX96" fmla="*/ 6820 w 10000"/>
                  <a:gd name="connsiteY96" fmla="*/ 865 h 10000"/>
                  <a:gd name="connsiteX97" fmla="*/ 6267 w 10000"/>
                  <a:gd name="connsiteY97" fmla="*/ 1202 h 10000"/>
                  <a:gd name="connsiteX98" fmla="*/ 5437 w 10000"/>
                  <a:gd name="connsiteY98" fmla="*/ 1346 h 10000"/>
                  <a:gd name="connsiteX99" fmla="*/ 5299 w 10000"/>
                  <a:gd name="connsiteY99" fmla="*/ 1587 h 10000"/>
                  <a:gd name="connsiteX100" fmla="*/ 4747 w 10000"/>
                  <a:gd name="connsiteY100" fmla="*/ 1394 h 10000"/>
                  <a:gd name="connsiteX101" fmla="*/ 4793 w 10000"/>
                  <a:gd name="connsiteY101" fmla="*/ 1106 h 10000"/>
                  <a:gd name="connsiteX102" fmla="*/ 4609 w 10000"/>
                  <a:gd name="connsiteY102" fmla="*/ 1058 h 10000"/>
                  <a:gd name="connsiteX103" fmla="*/ 4839 w 10000"/>
                  <a:gd name="connsiteY103" fmla="*/ 913 h 10000"/>
                  <a:gd name="connsiteX104" fmla="*/ 4747 w 10000"/>
                  <a:gd name="connsiteY104" fmla="*/ 529 h 10000"/>
                  <a:gd name="connsiteX105" fmla="*/ 4609 w 10000"/>
                  <a:gd name="connsiteY105" fmla="*/ 481 h 10000"/>
                  <a:gd name="connsiteX106" fmla="*/ 4285 w 10000"/>
                  <a:gd name="connsiteY106" fmla="*/ 529 h 10000"/>
                  <a:gd name="connsiteX107" fmla="*/ 4101 w 10000"/>
                  <a:gd name="connsiteY107" fmla="*/ 769 h 10000"/>
                  <a:gd name="connsiteX108" fmla="*/ 3779 w 10000"/>
                  <a:gd name="connsiteY108" fmla="*/ 48 h 10000"/>
                  <a:gd name="connsiteX109" fmla="*/ 3687 w 10000"/>
                  <a:gd name="connsiteY109" fmla="*/ 0 h 10000"/>
                  <a:gd name="connsiteX110" fmla="*/ 3595 w 10000"/>
                  <a:gd name="connsiteY110" fmla="*/ 48 h 10000"/>
                  <a:gd name="connsiteX111" fmla="*/ 3226 w 10000"/>
                  <a:gd name="connsiteY111" fmla="*/ 0 h 10000"/>
                  <a:gd name="connsiteX112" fmla="*/ 2995 w 10000"/>
                  <a:gd name="connsiteY112" fmla="*/ 385 h 10000"/>
                  <a:gd name="connsiteX113" fmla="*/ 3410 w 10000"/>
                  <a:gd name="connsiteY113" fmla="*/ 577 h 10000"/>
                  <a:gd name="connsiteX114" fmla="*/ 3180 w 10000"/>
                  <a:gd name="connsiteY114" fmla="*/ 913 h 10000"/>
                  <a:gd name="connsiteX115" fmla="*/ 3410 w 10000"/>
                  <a:gd name="connsiteY115" fmla="*/ 1154 h 10000"/>
                  <a:gd name="connsiteX116" fmla="*/ 3410 w 10000"/>
                  <a:gd name="connsiteY116" fmla="*/ 1394 h 10000"/>
                  <a:gd name="connsiteX117" fmla="*/ 3318 w 10000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1890 w 10000"/>
                  <a:gd name="connsiteY13" fmla="*/ 5048 h 10000"/>
                  <a:gd name="connsiteX14" fmla="*/ 1382 w 10000"/>
                  <a:gd name="connsiteY14" fmla="*/ 4952 h 10000"/>
                  <a:gd name="connsiteX15" fmla="*/ 1244 w 10000"/>
                  <a:gd name="connsiteY15" fmla="*/ 5288 h 10000"/>
                  <a:gd name="connsiteX16" fmla="*/ 1751 w 10000"/>
                  <a:gd name="connsiteY16" fmla="*/ 5337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1428 w 10000"/>
                  <a:gd name="connsiteY23" fmla="*/ 6875 h 10000"/>
                  <a:gd name="connsiteX24" fmla="*/ 322 w 10000"/>
                  <a:gd name="connsiteY24" fmla="*/ 6731 h 10000"/>
                  <a:gd name="connsiteX25" fmla="*/ 368 w 10000"/>
                  <a:gd name="connsiteY25" fmla="*/ 6923 h 10000"/>
                  <a:gd name="connsiteX26" fmla="*/ 184 w 10000"/>
                  <a:gd name="connsiteY26" fmla="*/ 7067 h 10000"/>
                  <a:gd name="connsiteX27" fmla="*/ 184 w 10000"/>
                  <a:gd name="connsiteY27" fmla="*/ 7548 h 10000"/>
                  <a:gd name="connsiteX28" fmla="*/ 0 w 10000"/>
                  <a:gd name="connsiteY28" fmla="*/ 7548 h 10000"/>
                  <a:gd name="connsiteX29" fmla="*/ 0 w 10000"/>
                  <a:gd name="connsiteY29" fmla="*/ 7788 h 10000"/>
                  <a:gd name="connsiteX30" fmla="*/ 2646 w 10000"/>
                  <a:gd name="connsiteY30" fmla="*/ 7885 h 10000"/>
                  <a:gd name="connsiteX31" fmla="*/ 3116 w 10000"/>
                  <a:gd name="connsiteY31" fmla="*/ 8349 h 10000"/>
                  <a:gd name="connsiteX32" fmla="*/ 2886 w 10000"/>
                  <a:gd name="connsiteY32" fmla="*/ 8189 h 10000"/>
                  <a:gd name="connsiteX33" fmla="*/ 2745 w 10000"/>
                  <a:gd name="connsiteY33" fmla="*/ 8477 h 10000"/>
                  <a:gd name="connsiteX34" fmla="*/ 3077 w 10000"/>
                  <a:gd name="connsiteY34" fmla="*/ 8836 h 10000"/>
                  <a:gd name="connsiteX35" fmla="*/ 1520 w 10000"/>
                  <a:gd name="connsiteY35" fmla="*/ 9183 h 10000"/>
                  <a:gd name="connsiteX36" fmla="*/ 1336 w 10000"/>
                  <a:gd name="connsiteY36" fmla="*/ 9567 h 10000"/>
                  <a:gd name="connsiteX37" fmla="*/ 1705 w 10000"/>
                  <a:gd name="connsiteY37" fmla="*/ 9808 h 10000"/>
                  <a:gd name="connsiteX38" fmla="*/ 1751 w 10000"/>
                  <a:gd name="connsiteY38" fmla="*/ 9519 h 10000"/>
                  <a:gd name="connsiteX39" fmla="*/ 2627 w 10000"/>
                  <a:gd name="connsiteY39" fmla="*/ 10000 h 10000"/>
                  <a:gd name="connsiteX40" fmla="*/ 2811 w 10000"/>
                  <a:gd name="connsiteY40" fmla="*/ 9567 h 10000"/>
                  <a:gd name="connsiteX41" fmla="*/ 3041 w 10000"/>
                  <a:gd name="connsiteY41" fmla="*/ 9808 h 10000"/>
                  <a:gd name="connsiteX42" fmla="*/ 3548 w 10000"/>
                  <a:gd name="connsiteY42" fmla="*/ 9135 h 10000"/>
                  <a:gd name="connsiteX43" fmla="*/ 4055 w 10000"/>
                  <a:gd name="connsiteY43" fmla="*/ 9038 h 10000"/>
                  <a:gd name="connsiteX44" fmla="*/ 4285 w 10000"/>
                  <a:gd name="connsiteY44" fmla="*/ 9375 h 10000"/>
                  <a:gd name="connsiteX45" fmla="*/ 4885 w 10000"/>
                  <a:gd name="connsiteY45" fmla="*/ 8798 h 10000"/>
                  <a:gd name="connsiteX46" fmla="*/ 5761 w 10000"/>
                  <a:gd name="connsiteY46" fmla="*/ 9135 h 10000"/>
                  <a:gd name="connsiteX47" fmla="*/ 6221 w 10000"/>
                  <a:gd name="connsiteY47" fmla="*/ 8606 h 10000"/>
                  <a:gd name="connsiteX48" fmla="*/ 7005 w 10000"/>
                  <a:gd name="connsiteY48" fmla="*/ 8317 h 10000"/>
                  <a:gd name="connsiteX49" fmla="*/ 7235 w 10000"/>
                  <a:gd name="connsiteY49" fmla="*/ 8462 h 10000"/>
                  <a:gd name="connsiteX50" fmla="*/ 7281 w 10000"/>
                  <a:gd name="connsiteY50" fmla="*/ 8173 h 10000"/>
                  <a:gd name="connsiteX51" fmla="*/ 7603 w 10000"/>
                  <a:gd name="connsiteY51" fmla="*/ 8077 h 10000"/>
                  <a:gd name="connsiteX52" fmla="*/ 7603 w 10000"/>
                  <a:gd name="connsiteY52" fmla="*/ 8221 h 10000"/>
                  <a:gd name="connsiteX53" fmla="*/ 8018 w 10000"/>
                  <a:gd name="connsiteY53" fmla="*/ 8077 h 10000"/>
                  <a:gd name="connsiteX54" fmla="*/ 8157 w 10000"/>
                  <a:gd name="connsiteY54" fmla="*/ 8221 h 10000"/>
                  <a:gd name="connsiteX55" fmla="*/ 8157 w 10000"/>
                  <a:gd name="connsiteY55" fmla="*/ 7933 h 10000"/>
                  <a:gd name="connsiteX56" fmla="*/ 8433 w 10000"/>
                  <a:gd name="connsiteY56" fmla="*/ 7837 h 10000"/>
                  <a:gd name="connsiteX57" fmla="*/ 8341 w 10000"/>
                  <a:gd name="connsiteY57" fmla="*/ 7644 h 10000"/>
                  <a:gd name="connsiteX58" fmla="*/ 9032 w 10000"/>
                  <a:gd name="connsiteY58" fmla="*/ 7788 h 10000"/>
                  <a:gd name="connsiteX59" fmla="*/ 9401 w 10000"/>
                  <a:gd name="connsiteY59" fmla="*/ 6731 h 10000"/>
                  <a:gd name="connsiteX60" fmla="*/ 8940 w 10000"/>
                  <a:gd name="connsiteY60" fmla="*/ 6442 h 10000"/>
                  <a:gd name="connsiteX61" fmla="*/ 8940 w 10000"/>
                  <a:gd name="connsiteY61" fmla="*/ 6106 h 10000"/>
                  <a:gd name="connsiteX62" fmla="*/ 9539 w 10000"/>
                  <a:gd name="connsiteY62" fmla="*/ 5625 h 10000"/>
                  <a:gd name="connsiteX63" fmla="*/ 9262 w 10000"/>
                  <a:gd name="connsiteY63" fmla="*/ 5625 h 10000"/>
                  <a:gd name="connsiteX64" fmla="*/ 9124 w 10000"/>
                  <a:gd name="connsiteY64" fmla="*/ 5240 h 10000"/>
                  <a:gd name="connsiteX65" fmla="*/ 9308 w 10000"/>
                  <a:gd name="connsiteY65" fmla="*/ 4712 h 10000"/>
                  <a:gd name="connsiteX66" fmla="*/ 8894 w 10000"/>
                  <a:gd name="connsiteY66" fmla="*/ 4038 h 10000"/>
                  <a:gd name="connsiteX67" fmla="*/ 8940 w 10000"/>
                  <a:gd name="connsiteY67" fmla="*/ 4038 h 10000"/>
                  <a:gd name="connsiteX68" fmla="*/ 9032 w 10000"/>
                  <a:gd name="connsiteY68" fmla="*/ 4038 h 10000"/>
                  <a:gd name="connsiteX69" fmla="*/ 8986 w 10000"/>
                  <a:gd name="connsiteY69" fmla="*/ 3750 h 10000"/>
                  <a:gd name="connsiteX70" fmla="*/ 9401 w 10000"/>
                  <a:gd name="connsiteY70" fmla="*/ 3510 h 10000"/>
                  <a:gd name="connsiteX71" fmla="*/ 9401 w 10000"/>
                  <a:gd name="connsiteY71" fmla="*/ 3462 h 10000"/>
                  <a:gd name="connsiteX72" fmla="*/ 9216 w 10000"/>
                  <a:gd name="connsiteY72" fmla="*/ 3510 h 10000"/>
                  <a:gd name="connsiteX73" fmla="*/ 9354 w 10000"/>
                  <a:gd name="connsiteY73" fmla="*/ 3125 h 10000"/>
                  <a:gd name="connsiteX74" fmla="*/ 9354 w 10000"/>
                  <a:gd name="connsiteY74" fmla="*/ 2885 h 10000"/>
                  <a:gd name="connsiteX75" fmla="*/ 9308 w 10000"/>
                  <a:gd name="connsiteY75" fmla="*/ 2452 h 10000"/>
                  <a:gd name="connsiteX76" fmla="*/ 9493 w 10000"/>
                  <a:gd name="connsiteY76" fmla="*/ 2404 h 10000"/>
                  <a:gd name="connsiteX77" fmla="*/ 9262 w 10000"/>
                  <a:gd name="connsiteY77" fmla="*/ 1875 h 10000"/>
                  <a:gd name="connsiteX78" fmla="*/ 9539 w 10000"/>
                  <a:gd name="connsiteY78" fmla="*/ 1587 h 10000"/>
                  <a:gd name="connsiteX79" fmla="*/ 9954 w 10000"/>
                  <a:gd name="connsiteY79" fmla="*/ 1490 h 10000"/>
                  <a:gd name="connsiteX80" fmla="*/ 10000 w 10000"/>
                  <a:gd name="connsiteY80" fmla="*/ 1202 h 10000"/>
                  <a:gd name="connsiteX81" fmla="*/ 9770 w 10000"/>
                  <a:gd name="connsiteY81" fmla="*/ 1058 h 10000"/>
                  <a:gd name="connsiteX82" fmla="*/ 10000 w 10000"/>
                  <a:gd name="connsiteY82" fmla="*/ 385 h 10000"/>
                  <a:gd name="connsiteX83" fmla="*/ 9770 w 10000"/>
                  <a:gd name="connsiteY83" fmla="*/ 0 h 10000"/>
                  <a:gd name="connsiteX84" fmla="*/ 9677 w 10000"/>
                  <a:gd name="connsiteY84" fmla="*/ 0 h 10000"/>
                  <a:gd name="connsiteX85" fmla="*/ 9308 w 10000"/>
                  <a:gd name="connsiteY85" fmla="*/ 240 h 10000"/>
                  <a:gd name="connsiteX86" fmla="*/ 9124 w 10000"/>
                  <a:gd name="connsiteY86" fmla="*/ 144 h 10000"/>
                  <a:gd name="connsiteX87" fmla="*/ 8710 w 10000"/>
                  <a:gd name="connsiteY87" fmla="*/ 240 h 10000"/>
                  <a:gd name="connsiteX88" fmla="*/ 8756 w 10000"/>
                  <a:gd name="connsiteY88" fmla="*/ 0 h 10000"/>
                  <a:gd name="connsiteX89" fmla="*/ 8157 w 10000"/>
                  <a:gd name="connsiteY89" fmla="*/ 192 h 10000"/>
                  <a:gd name="connsiteX90" fmla="*/ 8203 w 10000"/>
                  <a:gd name="connsiteY90" fmla="*/ 577 h 10000"/>
                  <a:gd name="connsiteX91" fmla="*/ 7742 w 10000"/>
                  <a:gd name="connsiteY91" fmla="*/ 769 h 10000"/>
                  <a:gd name="connsiteX92" fmla="*/ 7742 w 10000"/>
                  <a:gd name="connsiteY92" fmla="*/ 577 h 10000"/>
                  <a:gd name="connsiteX93" fmla="*/ 7696 w 10000"/>
                  <a:gd name="connsiteY93" fmla="*/ 337 h 10000"/>
                  <a:gd name="connsiteX94" fmla="*/ 7005 w 10000"/>
                  <a:gd name="connsiteY94" fmla="*/ 288 h 10000"/>
                  <a:gd name="connsiteX95" fmla="*/ 6635 w 10000"/>
                  <a:gd name="connsiteY95" fmla="*/ 385 h 10000"/>
                  <a:gd name="connsiteX96" fmla="*/ 6820 w 10000"/>
                  <a:gd name="connsiteY96" fmla="*/ 865 h 10000"/>
                  <a:gd name="connsiteX97" fmla="*/ 6267 w 10000"/>
                  <a:gd name="connsiteY97" fmla="*/ 1202 h 10000"/>
                  <a:gd name="connsiteX98" fmla="*/ 5437 w 10000"/>
                  <a:gd name="connsiteY98" fmla="*/ 1346 h 10000"/>
                  <a:gd name="connsiteX99" fmla="*/ 5299 w 10000"/>
                  <a:gd name="connsiteY99" fmla="*/ 1587 h 10000"/>
                  <a:gd name="connsiteX100" fmla="*/ 4747 w 10000"/>
                  <a:gd name="connsiteY100" fmla="*/ 1394 h 10000"/>
                  <a:gd name="connsiteX101" fmla="*/ 4793 w 10000"/>
                  <a:gd name="connsiteY101" fmla="*/ 1106 h 10000"/>
                  <a:gd name="connsiteX102" fmla="*/ 4609 w 10000"/>
                  <a:gd name="connsiteY102" fmla="*/ 1058 h 10000"/>
                  <a:gd name="connsiteX103" fmla="*/ 4839 w 10000"/>
                  <a:gd name="connsiteY103" fmla="*/ 913 h 10000"/>
                  <a:gd name="connsiteX104" fmla="*/ 4747 w 10000"/>
                  <a:gd name="connsiteY104" fmla="*/ 529 h 10000"/>
                  <a:gd name="connsiteX105" fmla="*/ 4609 w 10000"/>
                  <a:gd name="connsiteY105" fmla="*/ 481 h 10000"/>
                  <a:gd name="connsiteX106" fmla="*/ 4285 w 10000"/>
                  <a:gd name="connsiteY106" fmla="*/ 529 h 10000"/>
                  <a:gd name="connsiteX107" fmla="*/ 4101 w 10000"/>
                  <a:gd name="connsiteY107" fmla="*/ 769 h 10000"/>
                  <a:gd name="connsiteX108" fmla="*/ 3779 w 10000"/>
                  <a:gd name="connsiteY108" fmla="*/ 48 h 10000"/>
                  <a:gd name="connsiteX109" fmla="*/ 3687 w 10000"/>
                  <a:gd name="connsiteY109" fmla="*/ 0 h 10000"/>
                  <a:gd name="connsiteX110" fmla="*/ 3595 w 10000"/>
                  <a:gd name="connsiteY110" fmla="*/ 48 h 10000"/>
                  <a:gd name="connsiteX111" fmla="*/ 3226 w 10000"/>
                  <a:gd name="connsiteY111" fmla="*/ 0 h 10000"/>
                  <a:gd name="connsiteX112" fmla="*/ 2995 w 10000"/>
                  <a:gd name="connsiteY112" fmla="*/ 385 h 10000"/>
                  <a:gd name="connsiteX113" fmla="*/ 3410 w 10000"/>
                  <a:gd name="connsiteY113" fmla="*/ 577 h 10000"/>
                  <a:gd name="connsiteX114" fmla="*/ 3180 w 10000"/>
                  <a:gd name="connsiteY114" fmla="*/ 913 h 10000"/>
                  <a:gd name="connsiteX115" fmla="*/ 3410 w 10000"/>
                  <a:gd name="connsiteY115" fmla="*/ 1154 h 10000"/>
                  <a:gd name="connsiteX116" fmla="*/ 3410 w 10000"/>
                  <a:gd name="connsiteY116" fmla="*/ 1394 h 10000"/>
                  <a:gd name="connsiteX117" fmla="*/ 3318 w 10000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1382 w 10000"/>
                  <a:gd name="connsiteY14" fmla="*/ 4952 h 10000"/>
                  <a:gd name="connsiteX15" fmla="*/ 1244 w 10000"/>
                  <a:gd name="connsiteY15" fmla="*/ 5288 h 10000"/>
                  <a:gd name="connsiteX16" fmla="*/ 1751 w 10000"/>
                  <a:gd name="connsiteY16" fmla="*/ 5337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1428 w 10000"/>
                  <a:gd name="connsiteY23" fmla="*/ 6875 h 10000"/>
                  <a:gd name="connsiteX24" fmla="*/ 322 w 10000"/>
                  <a:gd name="connsiteY24" fmla="*/ 6731 h 10000"/>
                  <a:gd name="connsiteX25" fmla="*/ 368 w 10000"/>
                  <a:gd name="connsiteY25" fmla="*/ 6923 h 10000"/>
                  <a:gd name="connsiteX26" fmla="*/ 184 w 10000"/>
                  <a:gd name="connsiteY26" fmla="*/ 7067 h 10000"/>
                  <a:gd name="connsiteX27" fmla="*/ 184 w 10000"/>
                  <a:gd name="connsiteY27" fmla="*/ 7548 h 10000"/>
                  <a:gd name="connsiteX28" fmla="*/ 0 w 10000"/>
                  <a:gd name="connsiteY28" fmla="*/ 7548 h 10000"/>
                  <a:gd name="connsiteX29" fmla="*/ 0 w 10000"/>
                  <a:gd name="connsiteY29" fmla="*/ 7788 h 10000"/>
                  <a:gd name="connsiteX30" fmla="*/ 2646 w 10000"/>
                  <a:gd name="connsiteY30" fmla="*/ 7885 h 10000"/>
                  <a:gd name="connsiteX31" fmla="*/ 3116 w 10000"/>
                  <a:gd name="connsiteY31" fmla="*/ 8349 h 10000"/>
                  <a:gd name="connsiteX32" fmla="*/ 2886 w 10000"/>
                  <a:gd name="connsiteY32" fmla="*/ 8189 h 10000"/>
                  <a:gd name="connsiteX33" fmla="*/ 2745 w 10000"/>
                  <a:gd name="connsiteY33" fmla="*/ 8477 h 10000"/>
                  <a:gd name="connsiteX34" fmla="*/ 3077 w 10000"/>
                  <a:gd name="connsiteY34" fmla="*/ 8836 h 10000"/>
                  <a:gd name="connsiteX35" fmla="*/ 1520 w 10000"/>
                  <a:gd name="connsiteY35" fmla="*/ 9183 h 10000"/>
                  <a:gd name="connsiteX36" fmla="*/ 1336 w 10000"/>
                  <a:gd name="connsiteY36" fmla="*/ 9567 h 10000"/>
                  <a:gd name="connsiteX37" fmla="*/ 1705 w 10000"/>
                  <a:gd name="connsiteY37" fmla="*/ 9808 h 10000"/>
                  <a:gd name="connsiteX38" fmla="*/ 1751 w 10000"/>
                  <a:gd name="connsiteY38" fmla="*/ 9519 h 10000"/>
                  <a:gd name="connsiteX39" fmla="*/ 2627 w 10000"/>
                  <a:gd name="connsiteY39" fmla="*/ 10000 h 10000"/>
                  <a:gd name="connsiteX40" fmla="*/ 2811 w 10000"/>
                  <a:gd name="connsiteY40" fmla="*/ 9567 h 10000"/>
                  <a:gd name="connsiteX41" fmla="*/ 3041 w 10000"/>
                  <a:gd name="connsiteY41" fmla="*/ 9808 h 10000"/>
                  <a:gd name="connsiteX42" fmla="*/ 3548 w 10000"/>
                  <a:gd name="connsiteY42" fmla="*/ 9135 h 10000"/>
                  <a:gd name="connsiteX43" fmla="*/ 4055 w 10000"/>
                  <a:gd name="connsiteY43" fmla="*/ 9038 h 10000"/>
                  <a:gd name="connsiteX44" fmla="*/ 4285 w 10000"/>
                  <a:gd name="connsiteY44" fmla="*/ 9375 h 10000"/>
                  <a:gd name="connsiteX45" fmla="*/ 4885 w 10000"/>
                  <a:gd name="connsiteY45" fmla="*/ 8798 h 10000"/>
                  <a:gd name="connsiteX46" fmla="*/ 5761 w 10000"/>
                  <a:gd name="connsiteY46" fmla="*/ 9135 h 10000"/>
                  <a:gd name="connsiteX47" fmla="*/ 6221 w 10000"/>
                  <a:gd name="connsiteY47" fmla="*/ 8606 h 10000"/>
                  <a:gd name="connsiteX48" fmla="*/ 7005 w 10000"/>
                  <a:gd name="connsiteY48" fmla="*/ 8317 h 10000"/>
                  <a:gd name="connsiteX49" fmla="*/ 7235 w 10000"/>
                  <a:gd name="connsiteY49" fmla="*/ 8462 h 10000"/>
                  <a:gd name="connsiteX50" fmla="*/ 7281 w 10000"/>
                  <a:gd name="connsiteY50" fmla="*/ 8173 h 10000"/>
                  <a:gd name="connsiteX51" fmla="*/ 7603 w 10000"/>
                  <a:gd name="connsiteY51" fmla="*/ 8077 h 10000"/>
                  <a:gd name="connsiteX52" fmla="*/ 7603 w 10000"/>
                  <a:gd name="connsiteY52" fmla="*/ 8221 h 10000"/>
                  <a:gd name="connsiteX53" fmla="*/ 8018 w 10000"/>
                  <a:gd name="connsiteY53" fmla="*/ 8077 h 10000"/>
                  <a:gd name="connsiteX54" fmla="*/ 8157 w 10000"/>
                  <a:gd name="connsiteY54" fmla="*/ 8221 h 10000"/>
                  <a:gd name="connsiteX55" fmla="*/ 8157 w 10000"/>
                  <a:gd name="connsiteY55" fmla="*/ 7933 h 10000"/>
                  <a:gd name="connsiteX56" fmla="*/ 8433 w 10000"/>
                  <a:gd name="connsiteY56" fmla="*/ 7837 h 10000"/>
                  <a:gd name="connsiteX57" fmla="*/ 8341 w 10000"/>
                  <a:gd name="connsiteY57" fmla="*/ 7644 h 10000"/>
                  <a:gd name="connsiteX58" fmla="*/ 9032 w 10000"/>
                  <a:gd name="connsiteY58" fmla="*/ 7788 h 10000"/>
                  <a:gd name="connsiteX59" fmla="*/ 9401 w 10000"/>
                  <a:gd name="connsiteY59" fmla="*/ 6731 h 10000"/>
                  <a:gd name="connsiteX60" fmla="*/ 8940 w 10000"/>
                  <a:gd name="connsiteY60" fmla="*/ 6442 h 10000"/>
                  <a:gd name="connsiteX61" fmla="*/ 8940 w 10000"/>
                  <a:gd name="connsiteY61" fmla="*/ 6106 h 10000"/>
                  <a:gd name="connsiteX62" fmla="*/ 9539 w 10000"/>
                  <a:gd name="connsiteY62" fmla="*/ 5625 h 10000"/>
                  <a:gd name="connsiteX63" fmla="*/ 9262 w 10000"/>
                  <a:gd name="connsiteY63" fmla="*/ 5625 h 10000"/>
                  <a:gd name="connsiteX64" fmla="*/ 9124 w 10000"/>
                  <a:gd name="connsiteY64" fmla="*/ 5240 h 10000"/>
                  <a:gd name="connsiteX65" fmla="*/ 9308 w 10000"/>
                  <a:gd name="connsiteY65" fmla="*/ 4712 h 10000"/>
                  <a:gd name="connsiteX66" fmla="*/ 8894 w 10000"/>
                  <a:gd name="connsiteY66" fmla="*/ 4038 h 10000"/>
                  <a:gd name="connsiteX67" fmla="*/ 8940 w 10000"/>
                  <a:gd name="connsiteY67" fmla="*/ 4038 h 10000"/>
                  <a:gd name="connsiteX68" fmla="*/ 9032 w 10000"/>
                  <a:gd name="connsiteY68" fmla="*/ 4038 h 10000"/>
                  <a:gd name="connsiteX69" fmla="*/ 8986 w 10000"/>
                  <a:gd name="connsiteY69" fmla="*/ 3750 h 10000"/>
                  <a:gd name="connsiteX70" fmla="*/ 9401 w 10000"/>
                  <a:gd name="connsiteY70" fmla="*/ 3510 h 10000"/>
                  <a:gd name="connsiteX71" fmla="*/ 9401 w 10000"/>
                  <a:gd name="connsiteY71" fmla="*/ 3462 h 10000"/>
                  <a:gd name="connsiteX72" fmla="*/ 9216 w 10000"/>
                  <a:gd name="connsiteY72" fmla="*/ 3510 h 10000"/>
                  <a:gd name="connsiteX73" fmla="*/ 9354 w 10000"/>
                  <a:gd name="connsiteY73" fmla="*/ 3125 h 10000"/>
                  <a:gd name="connsiteX74" fmla="*/ 9354 w 10000"/>
                  <a:gd name="connsiteY74" fmla="*/ 2885 h 10000"/>
                  <a:gd name="connsiteX75" fmla="*/ 9308 w 10000"/>
                  <a:gd name="connsiteY75" fmla="*/ 2452 h 10000"/>
                  <a:gd name="connsiteX76" fmla="*/ 9493 w 10000"/>
                  <a:gd name="connsiteY76" fmla="*/ 2404 h 10000"/>
                  <a:gd name="connsiteX77" fmla="*/ 9262 w 10000"/>
                  <a:gd name="connsiteY77" fmla="*/ 1875 h 10000"/>
                  <a:gd name="connsiteX78" fmla="*/ 9539 w 10000"/>
                  <a:gd name="connsiteY78" fmla="*/ 1587 h 10000"/>
                  <a:gd name="connsiteX79" fmla="*/ 9954 w 10000"/>
                  <a:gd name="connsiteY79" fmla="*/ 1490 h 10000"/>
                  <a:gd name="connsiteX80" fmla="*/ 10000 w 10000"/>
                  <a:gd name="connsiteY80" fmla="*/ 1202 h 10000"/>
                  <a:gd name="connsiteX81" fmla="*/ 9770 w 10000"/>
                  <a:gd name="connsiteY81" fmla="*/ 1058 h 10000"/>
                  <a:gd name="connsiteX82" fmla="*/ 10000 w 10000"/>
                  <a:gd name="connsiteY82" fmla="*/ 385 h 10000"/>
                  <a:gd name="connsiteX83" fmla="*/ 9770 w 10000"/>
                  <a:gd name="connsiteY83" fmla="*/ 0 h 10000"/>
                  <a:gd name="connsiteX84" fmla="*/ 9677 w 10000"/>
                  <a:gd name="connsiteY84" fmla="*/ 0 h 10000"/>
                  <a:gd name="connsiteX85" fmla="*/ 9308 w 10000"/>
                  <a:gd name="connsiteY85" fmla="*/ 240 h 10000"/>
                  <a:gd name="connsiteX86" fmla="*/ 9124 w 10000"/>
                  <a:gd name="connsiteY86" fmla="*/ 144 h 10000"/>
                  <a:gd name="connsiteX87" fmla="*/ 8710 w 10000"/>
                  <a:gd name="connsiteY87" fmla="*/ 240 h 10000"/>
                  <a:gd name="connsiteX88" fmla="*/ 8756 w 10000"/>
                  <a:gd name="connsiteY88" fmla="*/ 0 h 10000"/>
                  <a:gd name="connsiteX89" fmla="*/ 8157 w 10000"/>
                  <a:gd name="connsiteY89" fmla="*/ 192 h 10000"/>
                  <a:gd name="connsiteX90" fmla="*/ 8203 w 10000"/>
                  <a:gd name="connsiteY90" fmla="*/ 577 h 10000"/>
                  <a:gd name="connsiteX91" fmla="*/ 7742 w 10000"/>
                  <a:gd name="connsiteY91" fmla="*/ 769 h 10000"/>
                  <a:gd name="connsiteX92" fmla="*/ 7742 w 10000"/>
                  <a:gd name="connsiteY92" fmla="*/ 577 h 10000"/>
                  <a:gd name="connsiteX93" fmla="*/ 7696 w 10000"/>
                  <a:gd name="connsiteY93" fmla="*/ 337 h 10000"/>
                  <a:gd name="connsiteX94" fmla="*/ 7005 w 10000"/>
                  <a:gd name="connsiteY94" fmla="*/ 288 h 10000"/>
                  <a:gd name="connsiteX95" fmla="*/ 6635 w 10000"/>
                  <a:gd name="connsiteY95" fmla="*/ 385 h 10000"/>
                  <a:gd name="connsiteX96" fmla="*/ 6820 w 10000"/>
                  <a:gd name="connsiteY96" fmla="*/ 865 h 10000"/>
                  <a:gd name="connsiteX97" fmla="*/ 6267 w 10000"/>
                  <a:gd name="connsiteY97" fmla="*/ 1202 h 10000"/>
                  <a:gd name="connsiteX98" fmla="*/ 5437 w 10000"/>
                  <a:gd name="connsiteY98" fmla="*/ 1346 h 10000"/>
                  <a:gd name="connsiteX99" fmla="*/ 5299 w 10000"/>
                  <a:gd name="connsiteY99" fmla="*/ 1587 h 10000"/>
                  <a:gd name="connsiteX100" fmla="*/ 4747 w 10000"/>
                  <a:gd name="connsiteY100" fmla="*/ 1394 h 10000"/>
                  <a:gd name="connsiteX101" fmla="*/ 4793 w 10000"/>
                  <a:gd name="connsiteY101" fmla="*/ 1106 h 10000"/>
                  <a:gd name="connsiteX102" fmla="*/ 4609 w 10000"/>
                  <a:gd name="connsiteY102" fmla="*/ 1058 h 10000"/>
                  <a:gd name="connsiteX103" fmla="*/ 4839 w 10000"/>
                  <a:gd name="connsiteY103" fmla="*/ 913 h 10000"/>
                  <a:gd name="connsiteX104" fmla="*/ 4747 w 10000"/>
                  <a:gd name="connsiteY104" fmla="*/ 529 h 10000"/>
                  <a:gd name="connsiteX105" fmla="*/ 4609 w 10000"/>
                  <a:gd name="connsiteY105" fmla="*/ 481 h 10000"/>
                  <a:gd name="connsiteX106" fmla="*/ 4285 w 10000"/>
                  <a:gd name="connsiteY106" fmla="*/ 529 h 10000"/>
                  <a:gd name="connsiteX107" fmla="*/ 4101 w 10000"/>
                  <a:gd name="connsiteY107" fmla="*/ 769 h 10000"/>
                  <a:gd name="connsiteX108" fmla="*/ 3779 w 10000"/>
                  <a:gd name="connsiteY108" fmla="*/ 48 h 10000"/>
                  <a:gd name="connsiteX109" fmla="*/ 3687 w 10000"/>
                  <a:gd name="connsiteY109" fmla="*/ 0 h 10000"/>
                  <a:gd name="connsiteX110" fmla="*/ 3595 w 10000"/>
                  <a:gd name="connsiteY110" fmla="*/ 48 h 10000"/>
                  <a:gd name="connsiteX111" fmla="*/ 3226 w 10000"/>
                  <a:gd name="connsiteY111" fmla="*/ 0 h 10000"/>
                  <a:gd name="connsiteX112" fmla="*/ 2995 w 10000"/>
                  <a:gd name="connsiteY112" fmla="*/ 385 h 10000"/>
                  <a:gd name="connsiteX113" fmla="*/ 3410 w 10000"/>
                  <a:gd name="connsiteY113" fmla="*/ 577 h 10000"/>
                  <a:gd name="connsiteX114" fmla="*/ 3180 w 10000"/>
                  <a:gd name="connsiteY114" fmla="*/ 913 h 10000"/>
                  <a:gd name="connsiteX115" fmla="*/ 3410 w 10000"/>
                  <a:gd name="connsiteY115" fmla="*/ 1154 h 10000"/>
                  <a:gd name="connsiteX116" fmla="*/ 3410 w 10000"/>
                  <a:gd name="connsiteY116" fmla="*/ 1394 h 10000"/>
                  <a:gd name="connsiteX117" fmla="*/ 3318 w 10000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1382 w 10000"/>
                  <a:gd name="connsiteY14" fmla="*/ 4952 h 10000"/>
                  <a:gd name="connsiteX15" fmla="*/ 3354 w 10000"/>
                  <a:gd name="connsiteY15" fmla="*/ 7441 h 10000"/>
                  <a:gd name="connsiteX16" fmla="*/ 1751 w 10000"/>
                  <a:gd name="connsiteY16" fmla="*/ 5337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1428 w 10000"/>
                  <a:gd name="connsiteY23" fmla="*/ 6875 h 10000"/>
                  <a:gd name="connsiteX24" fmla="*/ 322 w 10000"/>
                  <a:gd name="connsiteY24" fmla="*/ 6731 h 10000"/>
                  <a:gd name="connsiteX25" fmla="*/ 368 w 10000"/>
                  <a:gd name="connsiteY25" fmla="*/ 6923 h 10000"/>
                  <a:gd name="connsiteX26" fmla="*/ 184 w 10000"/>
                  <a:gd name="connsiteY26" fmla="*/ 7067 h 10000"/>
                  <a:gd name="connsiteX27" fmla="*/ 184 w 10000"/>
                  <a:gd name="connsiteY27" fmla="*/ 7548 h 10000"/>
                  <a:gd name="connsiteX28" fmla="*/ 0 w 10000"/>
                  <a:gd name="connsiteY28" fmla="*/ 7548 h 10000"/>
                  <a:gd name="connsiteX29" fmla="*/ 0 w 10000"/>
                  <a:gd name="connsiteY29" fmla="*/ 7788 h 10000"/>
                  <a:gd name="connsiteX30" fmla="*/ 2646 w 10000"/>
                  <a:gd name="connsiteY30" fmla="*/ 7885 h 10000"/>
                  <a:gd name="connsiteX31" fmla="*/ 3116 w 10000"/>
                  <a:gd name="connsiteY31" fmla="*/ 8349 h 10000"/>
                  <a:gd name="connsiteX32" fmla="*/ 2886 w 10000"/>
                  <a:gd name="connsiteY32" fmla="*/ 8189 h 10000"/>
                  <a:gd name="connsiteX33" fmla="*/ 2745 w 10000"/>
                  <a:gd name="connsiteY33" fmla="*/ 8477 h 10000"/>
                  <a:gd name="connsiteX34" fmla="*/ 3077 w 10000"/>
                  <a:gd name="connsiteY34" fmla="*/ 8836 h 10000"/>
                  <a:gd name="connsiteX35" fmla="*/ 1520 w 10000"/>
                  <a:gd name="connsiteY35" fmla="*/ 9183 h 10000"/>
                  <a:gd name="connsiteX36" fmla="*/ 1336 w 10000"/>
                  <a:gd name="connsiteY36" fmla="*/ 9567 h 10000"/>
                  <a:gd name="connsiteX37" fmla="*/ 1705 w 10000"/>
                  <a:gd name="connsiteY37" fmla="*/ 9808 h 10000"/>
                  <a:gd name="connsiteX38" fmla="*/ 1751 w 10000"/>
                  <a:gd name="connsiteY38" fmla="*/ 9519 h 10000"/>
                  <a:gd name="connsiteX39" fmla="*/ 2627 w 10000"/>
                  <a:gd name="connsiteY39" fmla="*/ 10000 h 10000"/>
                  <a:gd name="connsiteX40" fmla="*/ 2811 w 10000"/>
                  <a:gd name="connsiteY40" fmla="*/ 9567 h 10000"/>
                  <a:gd name="connsiteX41" fmla="*/ 3041 w 10000"/>
                  <a:gd name="connsiteY41" fmla="*/ 9808 h 10000"/>
                  <a:gd name="connsiteX42" fmla="*/ 3548 w 10000"/>
                  <a:gd name="connsiteY42" fmla="*/ 9135 h 10000"/>
                  <a:gd name="connsiteX43" fmla="*/ 4055 w 10000"/>
                  <a:gd name="connsiteY43" fmla="*/ 9038 h 10000"/>
                  <a:gd name="connsiteX44" fmla="*/ 4285 w 10000"/>
                  <a:gd name="connsiteY44" fmla="*/ 9375 h 10000"/>
                  <a:gd name="connsiteX45" fmla="*/ 4885 w 10000"/>
                  <a:gd name="connsiteY45" fmla="*/ 8798 h 10000"/>
                  <a:gd name="connsiteX46" fmla="*/ 5761 w 10000"/>
                  <a:gd name="connsiteY46" fmla="*/ 9135 h 10000"/>
                  <a:gd name="connsiteX47" fmla="*/ 6221 w 10000"/>
                  <a:gd name="connsiteY47" fmla="*/ 8606 h 10000"/>
                  <a:gd name="connsiteX48" fmla="*/ 7005 w 10000"/>
                  <a:gd name="connsiteY48" fmla="*/ 8317 h 10000"/>
                  <a:gd name="connsiteX49" fmla="*/ 7235 w 10000"/>
                  <a:gd name="connsiteY49" fmla="*/ 8462 h 10000"/>
                  <a:gd name="connsiteX50" fmla="*/ 7281 w 10000"/>
                  <a:gd name="connsiteY50" fmla="*/ 8173 h 10000"/>
                  <a:gd name="connsiteX51" fmla="*/ 7603 w 10000"/>
                  <a:gd name="connsiteY51" fmla="*/ 8077 h 10000"/>
                  <a:gd name="connsiteX52" fmla="*/ 7603 w 10000"/>
                  <a:gd name="connsiteY52" fmla="*/ 8221 h 10000"/>
                  <a:gd name="connsiteX53" fmla="*/ 8018 w 10000"/>
                  <a:gd name="connsiteY53" fmla="*/ 8077 h 10000"/>
                  <a:gd name="connsiteX54" fmla="*/ 8157 w 10000"/>
                  <a:gd name="connsiteY54" fmla="*/ 8221 h 10000"/>
                  <a:gd name="connsiteX55" fmla="*/ 8157 w 10000"/>
                  <a:gd name="connsiteY55" fmla="*/ 7933 h 10000"/>
                  <a:gd name="connsiteX56" fmla="*/ 8433 w 10000"/>
                  <a:gd name="connsiteY56" fmla="*/ 7837 h 10000"/>
                  <a:gd name="connsiteX57" fmla="*/ 8341 w 10000"/>
                  <a:gd name="connsiteY57" fmla="*/ 7644 h 10000"/>
                  <a:gd name="connsiteX58" fmla="*/ 9032 w 10000"/>
                  <a:gd name="connsiteY58" fmla="*/ 7788 h 10000"/>
                  <a:gd name="connsiteX59" fmla="*/ 9401 w 10000"/>
                  <a:gd name="connsiteY59" fmla="*/ 6731 h 10000"/>
                  <a:gd name="connsiteX60" fmla="*/ 8940 w 10000"/>
                  <a:gd name="connsiteY60" fmla="*/ 6442 h 10000"/>
                  <a:gd name="connsiteX61" fmla="*/ 8940 w 10000"/>
                  <a:gd name="connsiteY61" fmla="*/ 6106 h 10000"/>
                  <a:gd name="connsiteX62" fmla="*/ 9539 w 10000"/>
                  <a:gd name="connsiteY62" fmla="*/ 5625 h 10000"/>
                  <a:gd name="connsiteX63" fmla="*/ 9262 w 10000"/>
                  <a:gd name="connsiteY63" fmla="*/ 5625 h 10000"/>
                  <a:gd name="connsiteX64" fmla="*/ 9124 w 10000"/>
                  <a:gd name="connsiteY64" fmla="*/ 5240 h 10000"/>
                  <a:gd name="connsiteX65" fmla="*/ 9308 w 10000"/>
                  <a:gd name="connsiteY65" fmla="*/ 4712 h 10000"/>
                  <a:gd name="connsiteX66" fmla="*/ 8894 w 10000"/>
                  <a:gd name="connsiteY66" fmla="*/ 4038 h 10000"/>
                  <a:gd name="connsiteX67" fmla="*/ 8940 w 10000"/>
                  <a:gd name="connsiteY67" fmla="*/ 4038 h 10000"/>
                  <a:gd name="connsiteX68" fmla="*/ 9032 w 10000"/>
                  <a:gd name="connsiteY68" fmla="*/ 4038 h 10000"/>
                  <a:gd name="connsiteX69" fmla="*/ 8986 w 10000"/>
                  <a:gd name="connsiteY69" fmla="*/ 3750 h 10000"/>
                  <a:gd name="connsiteX70" fmla="*/ 9401 w 10000"/>
                  <a:gd name="connsiteY70" fmla="*/ 3510 h 10000"/>
                  <a:gd name="connsiteX71" fmla="*/ 9401 w 10000"/>
                  <a:gd name="connsiteY71" fmla="*/ 3462 h 10000"/>
                  <a:gd name="connsiteX72" fmla="*/ 9216 w 10000"/>
                  <a:gd name="connsiteY72" fmla="*/ 3510 h 10000"/>
                  <a:gd name="connsiteX73" fmla="*/ 9354 w 10000"/>
                  <a:gd name="connsiteY73" fmla="*/ 3125 h 10000"/>
                  <a:gd name="connsiteX74" fmla="*/ 9354 w 10000"/>
                  <a:gd name="connsiteY74" fmla="*/ 2885 h 10000"/>
                  <a:gd name="connsiteX75" fmla="*/ 9308 w 10000"/>
                  <a:gd name="connsiteY75" fmla="*/ 2452 h 10000"/>
                  <a:gd name="connsiteX76" fmla="*/ 9493 w 10000"/>
                  <a:gd name="connsiteY76" fmla="*/ 2404 h 10000"/>
                  <a:gd name="connsiteX77" fmla="*/ 9262 w 10000"/>
                  <a:gd name="connsiteY77" fmla="*/ 1875 h 10000"/>
                  <a:gd name="connsiteX78" fmla="*/ 9539 w 10000"/>
                  <a:gd name="connsiteY78" fmla="*/ 1587 h 10000"/>
                  <a:gd name="connsiteX79" fmla="*/ 9954 w 10000"/>
                  <a:gd name="connsiteY79" fmla="*/ 1490 h 10000"/>
                  <a:gd name="connsiteX80" fmla="*/ 10000 w 10000"/>
                  <a:gd name="connsiteY80" fmla="*/ 1202 h 10000"/>
                  <a:gd name="connsiteX81" fmla="*/ 9770 w 10000"/>
                  <a:gd name="connsiteY81" fmla="*/ 1058 h 10000"/>
                  <a:gd name="connsiteX82" fmla="*/ 10000 w 10000"/>
                  <a:gd name="connsiteY82" fmla="*/ 385 h 10000"/>
                  <a:gd name="connsiteX83" fmla="*/ 9770 w 10000"/>
                  <a:gd name="connsiteY83" fmla="*/ 0 h 10000"/>
                  <a:gd name="connsiteX84" fmla="*/ 9677 w 10000"/>
                  <a:gd name="connsiteY84" fmla="*/ 0 h 10000"/>
                  <a:gd name="connsiteX85" fmla="*/ 9308 w 10000"/>
                  <a:gd name="connsiteY85" fmla="*/ 240 h 10000"/>
                  <a:gd name="connsiteX86" fmla="*/ 9124 w 10000"/>
                  <a:gd name="connsiteY86" fmla="*/ 144 h 10000"/>
                  <a:gd name="connsiteX87" fmla="*/ 8710 w 10000"/>
                  <a:gd name="connsiteY87" fmla="*/ 240 h 10000"/>
                  <a:gd name="connsiteX88" fmla="*/ 8756 w 10000"/>
                  <a:gd name="connsiteY88" fmla="*/ 0 h 10000"/>
                  <a:gd name="connsiteX89" fmla="*/ 8157 w 10000"/>
                  <a:gd name="connsiteY89" fmla="*/ 192 h 10000"/>
                  <a:gd name="connsiteX90" fmla="*/ 8203 w 10000"/>
                  <a:gd name="connsiteY90" fmla="*/ 577 h 10000"/>
                  <a:gd name="connsiteX91" fmla="*/ 7742 w 10000"/>
                  <a:gd name="connsiteY91" fmla="*/ 769 h 10000"/>
                  <a:gd name="connsiteX92" fmla="*/ 7742 w 10000"/>
                  <a:gd name="connsiteY92" fmla="*/ 577 h 10000"/>
                  <a:gd name="connsiteX93" fmla="*/ 7696 w 10000"/>
                  <a:gd name="connsiteY93" fmla="*/ 337 h 10000"/>
                  <a:gd name="connsiteX94" fmla="*/ 7005 w 10000"/>
                  <a:gd name="connsiteY94" fmla="*/ 288 h 10000"/>
                  <a:gd name="connsiteX95" fmla="*/ 6635 w 10000"/>
                  <a:gd name="connsiteY95" fmla="*/ 385 h 10000"/>
                  <a:gd name="connsiteX96" fmla="*/ 6820 w 10000"/>
                  <a:gd name="connsiteY96" fmla="*/ 865 h 10000"/>
                  <a:gd name="connsiteX97" fmla="*/ 6267 w 10000"/>
                  <a:gd name="connsiteY97" fmla="*/ 1202 h 10000"/>
                  <a:gd name="connsiteX98" fmla="*/ 5437 w 10000"/>
                  <a:gd name="connsiteY98" fmla="*/ 1346 h 10000"/>
                  <a:gd name="connsiteX99" fmla="*/ 5299 w 10000"/>
                  <a:gd name="connsiteY99" fmla="*/ 1587 h 10000"/>
                  <a:gd name="connsiteX100" fmla="*/ 4747 w 10000"/>
                  <a:gd name="connsiteY100" fmla="*/ 1394 h 10000"/>
                  <a:gd name="connsiteX101" fmla="*/ 4793 w 10000"/>
                  <a:gd name="connsiteY101" fmla="*/ 1106 h 10000"/>
                  <a:gd name="connsiteX102" fmla="*/ 4609 w 10000"/>
                  <a:gd name="connsiteY102" fmla="*/ 1058 h 10000"/>
                  <a:gd name="connsiteX103" fmla="*/ 4839 w 10000"/>
                  <a:gd name="connsiteY103" fmla="*/ 913 h 10000"/>
                  <a:gd name="connsiteX104" fmla="*/ 4747 w 10000"/>
                  <a:gd name="connsiteY104" fmla="*/ 529 h 10000"/>
                  <a:gd name="connsiteX105" fmla="*/ 4609 w 10000"/>
                  <a:gd name="connsiteY105" fmla="*/ 481 h 10000"/>
                  <a:gd name="connsiteX106" fmla="*/ 4285 w 10000"/>
                  <a:gd name="connsiteY106" fmla="*/ 529 h 10000"/>
                  <a:gd name="connsiteX107" fmla="*/ 4101 w 10000"/>
                  <a:gd name="connsiteY107" fmla="*/ 769 h 10000"/>
                  <a:gd name="connsiteX108" fmla="*/ 3779 w 10000"/>
                  <a:gd name="connsiteY108" fmla="*/ 48 h 10000"/>
                  <a:gd name="connsiteX109" fmla="*/ 3687 w 10000"/>
                  <a:gd name="connsiteY109" fmla="*/ 0 h 10000"/>
                  <a:gd name="connsiteX110" fmla="*/ 3595 w 10000"/>
                  <a:gd name="connsiteY110" fmla="*/ 48 h 10000"/>
                  <a:gd name="connsiteX111" fmla="*/ 3226 w 10000"/>
                  <a:gd name="connsiteY111" fmla="*/ 0 h 10000"/>
                  <a:gd name="connsiteX112" fmla="*/ 2995 w 10000"/>
                  <a:gd name="connsiteY112" fmla="*/ 385 h 10000"/>
                  <a:gd name="connsiteX113" fmla="*/ 3410 w 10000"/>
                  <a:gd name="connsiteY113" fmla="*/ 577 h 10000"/>
                  <a:gd name="connsiteX114" fmla="*/ 3180 w 10000"/>
                  <a:gd name="connsiteY114" fmla="*/ 913 h 10000"/>
                  <a:gd name="connsiteX115" fmla="*/ 3410 w 10000"/>
                  <a:gd name="connsiteY115" fmla="*/ 1154 h 10000"/>
                  <a:gd name="connsiteX116" fmla="*/ 3410 w 10000"/>
                  <a:gd name="connsiteY116" fmla="*/ 1394 h 10000"/>
                  <a:gd name="connsiteX117" fmla="*/ 3318 w 10000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354 w 10000"/>
                  <a:gd name="connsiteY15" fmla="*/ 7441 h 10000"/>
                  <a:gd name="connsiteX16" fmla="*/ 1751 w 10000"/>
                  <a:gd name="connsiteY16" fmla="*/ 5337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1428 w 10000"/>
                  <a:gd name="connsiteY23" fmla="*/ 6875 h 10000"/>
                  <a:gd name="connsiteX24" fmla="*/ 322 w 10000"/>
                  <a:gd name="connsiteY24" fmla="*/ 6731 h 10000"/>
                  <a:gd name="connsiteX25" fmla="*/ 368 w 10000"/>
                  <a:gd name="connsiteY25" fmla="*/ 6923 h 10000"/>
                  <a:gd name="connsiteX26" fmla="*/ 184 w 10000"/>
                  <a:gd name="connsiteY26" fmla="*/ 7067 h 10000"/>
                  <a:gd name="connsiteX27" fmla="*/ 184 w 10000"/>
                  <a:gd name="connsiteY27" fmla="*/ 7548 h 10000"/>
                  <a:gd name="connsiteX28" fmla="*/ 0 w 10000"/>
                  <a:gd name="connsiteY28" fmla="*/ 7548 h 10000"/>
                  <a:gd name="connsiteX29" fmla="*/ 0 w 10000"/>
                  <a:gd name="connsiteY29" fmla="*/ 7788 h 10000"/>
                  <a:gd name="connsiteX30" fmla="*/ 2646 w 10000"/>
                  <a:gd name="connsiteY30" fmla="*/ 7885 h 10000"/>
                  <a:gd name="connsiteX31" fmla="*/ 3116 w 10000"/>
                  <a:gd name="connsiteY31" fmla="*/ 8349 h 10000"/>
                  <a:gd name="connsiteX32" fmla="*/ 2886 w 10000"/>
                  <a:gd name="connsiteY32" fmla="*/ 8189 h 10000"/>
                  <a:gd name="connsiteX33" fmla="*/ 2745 w 10000"/>
                  <a:gd name="connsiteY33" fmla="*/ 8477 h 10000"/>
                  <a:gd name="connsiteX34" fmla="*/ 3077 w 10000"/>
                  <a:gd name="connsiteY34" fmla="*/ 8836 h 10000"/>
                  <a:gd name="connsiteX35" fmla="*/ 1520 w 10000"/>
                  <a:gd name="connsiteY35" fmla="*/ 9183 h 10000"/>
                  <a:gd name="connsiteX36" fmla="*/ 1336 w 10000"/>
                  <a:gd name="connsiteY36" fmla="*/ 9567 h 10000"/>
                  <a:gd name="connsiteX37" fmla="*/ 1705 w 10000"/>
                  <a:gd name="connsiteY37" fmla="*/ 9808 h 10000"/>
                  <a:gd name="connsiteX38" fmla="*/ 1751 w 10000"/>
                  <a:gd name="connsiteY38" fmla="*/ 9519 h 10000"/>
                  <a:gd name="connsiteX39" fmla="*/ 2627 w 10000"/>
                  <a:gd name="connsiteY39" fmla="*/ 10000 h 10000"/>
                  <a:gd name="connsiteX40" fmla="*/ 2811 w 10000"/>
                  <a:gd name="connsiteY40" fmla="*/ 9567 h 10000"/>
                  <a:gd name="connsiteX41" fmla="*/ 3041 w 10000"/>
                  <a:gd name="connsiteY41" fmla="*/ 9808 h 10000"/>
                  <a:gd name="connsiteX42" fmla="*/ 3548 w 10000"/>
                  <a:gd name="connsiteY42" fmla="*/ 9135 h 10000"/>
                  <a:gd name="connsiteX43" fmla="*/ 4055 w 10000"/>
                  <a:gd name="connsiteY43" fmla="*/ 9038 h 10000"/>
                  <a:gd name="connsiteX44" fmla="*/ 4285 w 10000"/>
                  <a:gd name="connsiteY44" fmla="*/ 9375 h 10000"/>
                  <a:gd name="connsiteX45" fmla="*/ 4885 w 10000"/>
                  <a:gd name="connsiteY45" fmla="*/ 8798 h 10000"/>
                  <a:gd name="connsiteX46" fmla="*/ 5761 w 10000"/>
                  <a:gd name="connsiteY46" fmla="*/ 9135 h 10000"/>
                  <a:gd name="connsiteX47" fmla="*/ 6221 w 10000"/>
                  <a:gd name="connsiteY47" fmla="*/ 8606 h 10000"/>
                  <a:gd name="connsiteX48" fmla="*/ 7005 w 10000"/>
                  <a:gd name="connsiteY48" fmla="*/ 8317 h 10000"/>
                  <a:gd name="connsiteX49" fmla="*/ 7235 w 10000"/>
                  <a:gd name="connsiteY49" fmla="*/ 8462 h 10000"/>
                  <a:gd name="connsiteX50" fmla="*/ 7281 w 10000"/>
                  <a:gd name="connsiteY50" fmla="*/ 8173 h 10000"/>
                  <a:gd name="connsiteX51" fmla="*/ 7603 w 10000"/>
                  <a:gd name="connsiteY51" fmla="*/ 8077 h 10000"/>
                  <a:gd name="connsiteX52" fmla="*/ 7603 w 10000"/>
                  <a:gd name="connsiteY52" fmla="*/ 8221 h 10000"/>
                  <a:gd name="connsiteX53" fmla="*/ 8018 w 10000"/>
                  <a:gd name="connsiteY53" fmla="*/ 8077 h 10000"/>
                  <a:gd name="connsiteX54" fmla="*/ 8157 w 10000"/>
                  <a:gd name="connsiteY54" fmla="*/ 8221 h 10000"/>
                  <a:gd name="connsiteX55" fmla="*/ 8157 w 10000"/>
                  <a:gd name="connsiteY55" fmla="*/ 7933 h 10000"/>
                  <a:gd name="connsiteX56" fmla="*/ 8433 w 10000"/>
                  <a:gd name="connsiteY56" fmla="*/ 7837 h 10000"/>
                  <a:gd name="connsiteX57" fmla="*/ 8341 w 10000"/>
                  <a:gd name="connsiteY57" fmla="*/ 7644 h 10000"/>
                  <a:gd name="connsiteX58" fmla="*/ 9032 w 10000"/>
                  <a:gd name="connsiteY58" fmla="*/ 7788 h 10000"/>
                  <a:gd name="connsiteX59" fmla="*/ 9401 w 10000"/>
                  <a:gd name="connsiteY59" fmla="*/ 6731 h 10000"/>
                  <a:gd name="connsiteX60" fmla="*/ 8940 w 10000"/>
                  <a:gd name="connsiteY60" fmla="*/ 6442 h 10000"/>
                  <a:gd name="connsiteX61" fmla="*/ 8940 w 10000"/>
                  <a:gd name="connsiteY61" fmla="*/ 6106 h 10000"/>
                  <a:gd name="connsiteX62" fmla="*/ 9539 w 10000"/>
                  <a:gd name="connsiteY62" fmla="*/ 5625 h 10000"/>
                  <a:gd name="connsiteX63" fmla="*/ 9262 w 10000"/>
                  <a:gd name="connsiteY63" fmla="*/ 5625 h 10000"/>
                  <a:gd name="connsiteX64" fmla="*/ 9124 w 10000"/>
                  <a:gd name="connsiteY64" fmla="*/ 5240 h 10000"/>
                  <a:gd name="connsiteX65" fmla="*/ 9308 w 10000"/>
                  <a:gd name="connsiteY65" fmla="*/ 4712 h 10000"/>
                  <a:gd name="connsiteX66" fmla="*/ 8894 w 10000"/>
                  <a:gd name="connsiteY66" fmla="*/ 4038 h 10000"/>
                  <a:gd name="connsiteX67" fmla="*/ 8940 w 10000"/>
                  <a:gd name="connsiteY67" fmla="*/ 4038 h 10000"/>
                  <a:gd name="connsiteX68" fmla="*/ 9032 w 10000"/>
                  <a:gd name="connsiteY68" fmla="*/ 4038 h 10000"/>
                  <a:gd name="connsiteX69" fmla="*/ 8986 w 10000"/>
                  <a:gd name="connsiteY69" fmla="*/ 3750 h 10000"/>
                  <a:gd name="connsiteX70" fmla="*/ 9401 w 10000"/>
                  <a:gd name="connsiteY70" fmla="*/ 3510 h 10000"/>
                  <a:gd name="connsiteX71" fmla="*/ 9401 w 10000"/>
                  <a:gd name="connsiteY71" fmla="*/ 3462 h 10000"/>
                  <a:gd name="connsiteX72" fmla="*/ 9216 w 10000"/>
                  <a:gd name="connsiteY72" fmla="*/ 3510 h 10000"/>
                  <a:gd name="connsiteX73" fmla="*/ 9354 w 10000"/>
                  <a:gd name="connsiteY73" fmla="*/ 3125 h 10000"/>
                  <a:gd name="connsiteX74" fmla="*/ 9354 w 10000"/>
                  <a:gd name="connsiteY74" fmla="*/ 2885 h 10000"/>
                  <a:gd name="connsiteX75" fmla="*/ 9308 w 10000"/>
                  <a:gd name="connsiteY75" fmla="*/ 2452 h 10000"/>
                  <a:gd name="connsiteX76" fmla="*/ 9493 w 10000"/>
                  <a:gd name="connsiteY76" fmla="*/ 2404 h 10000"/>
                  <a:gd name="connsiteX77" fmla="*/ 9262 w 10000"/>
                  <a:gd name="connsiteY77" fmla="*/ 1875 h 10000"/>
                  <a:gd name="connsiteX78" fmla="*/ 9539 w 10000"/>
                  <a:gd name="connsiteY78" fmla="*/ 1587 h 10000"/>
                  <a:gd name="connsiteX79" fmla="*/ 9954 w 10000"/>
                  <a:gd name="connsiteY79" fmla="*/ 1490 h 10000"/>
                  <a:gd name="connsiteX80" fmla="*/ 10000 w 10000"/>
                  <a:gd name="connsiteY80" fmla="*/ 1202 h 10000"/>
                  <a:gd name="connsiteX81" fmla="*/ 9770 w 10000"/>
                  <a:gd name="connsiteY81" fmla="*/ 1058 h 10000"/>
                  <a:gd name="connsiteX82" fmla="*/ 10000 w 10000"/>
                  <a:gd name="connsiteY82" fmla="*/ 385 h 10000"/>
                  <a:gd name="connsiteX83" fmla="*/ 9770 w 10000"/>
                  <a:gd name="connsiteY83" fmla="*/ 0 h 10000"/>
                  <a:gd name="connsiteX84" fmla="*/ 9677 w 10000"/>
                  <a:gd name="connsiteY84" fmla="*/ 0 h 10000"/>
                  <a:gd name="connsiteX85" fmla="*/ 9308 w 10000"/>
                  <a:gd name="connsiteY85" fmla="*/ 240 h 10000"/>
                  <a:gd name="connsiteX86" fmla="*/ 9124 w 10000"/>
                  <a:gd name="connsiteY86" fmla="*/ 144 h 10000"/>
                  <a:gd name="connsiteX87" fmla="*/ 8710 w 10000"/>
                  <a:gd name="connsiteY87" fmla="*/ 240 h 10000"/>
                  <a:gd name="connsiteX88" fmla="*/ 8756 w 10000"/>
                  <a:gd name="connsiteY88" fmla="*/ 0 h 10000"/>
                  <a:gd name="connsiteX89" fmla="*/ 8157 w 10000"/>
                  <a:gd name="connsiteY89" fmla="*/ 192 h 10000"/>
                  <a:gd name="connsiteX90" fmla="*/ 8203 w 10000"/>
                  <a:gd name="connsiteY90" fmla="*/ 577 h 10000"/>
                  <a:gd name="connsiteX91" fmla="*/ 7742 w 10000"/>
                  <a:gd name="connsiteY91" fmla="*/ 769 h 10000"/>
                  <a:gd name="connsiteX92" fmla="*/ 7742 w 10000"/>
                  <a:gd name="connsiteY92" fmla="*/ 577 h 10000"/>
                  <a:gd name="connsiteX93" fmla="*/ 7696 w 10000"/>
                  <a:gd name="connsiteY93" fmla="*/ 337 h 10000"/>
                  <a:gd name="connsiteX94" fmla="*/ 7005 w 10000"/>
                  <a:gd name="connsiteY94" fmla="*/ 288 h 10000"/>
                  <a:gd name="connsiteX95" fmla="*/ 6635 w 10000"/>
                  <a:gd name="connsiteY95" fmla="*/ 385 h 10000"/>
                  <a:gd name="connsiteX96" fmla="*/ 6820 w 10000"/>
                  <a:gd name="connsiteY96" fmla="*/ 865 h 10000"/>
                  <a:gd name="connsiteX97" fmla="*/ 6267 w 10000"/>
                  <a:gd name="connsiteY97" fmla="*/ 1202 h 10000"/>
                  <a:gd name="connsiteX98" fmla="*/ 5437 w 10000"/>
                  <a:gd name="connsiteY98" fmla="*/ 1346 h 10000"/>
                  <a:gd name="connsiteX99" fmla="*/ 5299 w 10000"/>
                  <a:gd name="connsiteY99" fmla="*/ 1587 h 10000"/>
                  <a:gd name="connsiteX100" fmla="*/ 4747 w 10000"/>
                  <a:gd name="connsiteY100" fmla="*/ 1394 h 10000"/>
                  <a:gd name="connsiteX101" fmla="*/ 4793 w 10000"/>
                  <a:gd name="connsiteY101" fmla="*/ 1106 h 10000"/>
                  <a:gd name="connsiteX102" fmla="*/ 4609 w 10000"/>
                  <a:gd name="connsiteY102" fmla="*/ 1058 h 10000"/>
                  <a:gd name="connsiteX103" fmla="*/ 4839 w 10000"/>
                  <a:gd name="connsiteY103" fmla="*/ 913 h 10000"/>
                  <a:gd name="connsiteX104" fmla="*/ 4747 w 10000"/>
                  <a:gd name="connsiteY104" fmla="*/ 529 h 10000"/>
                  <a:gd name="connsiteX105" fmla="*/ 4609 w 10000"/>
                  <a:gd name="connsiteY105" fmla="*/ 481 h 10000"/>
                  <a:gd name="connsiteX106" fmla="*/ 4285 w 10000"/>
                  <a:gd name="connsiteY106" fmla="*/ 529 h 10000"/>
                  <a:gd name="connsiteX107" fmla="*/ 4101 w 10000"/>
                  <a:gd name="connsiteY107" fmla="*/ 769 h 10000"/>
                  <a:gd name="connsiteX108" fmla="*/ 3779 w 10000"/>
                  <a:gd name="connsiteY108" fmla="*/ 48 h 10000"/>
                  <a:gd name="connsiteX109" fmla="*/ 3687 w 10000"/>
                  <a:gd name="connsiteY109" fmla="*/ 0 h 10000"/>
                  <a:gd name="connsiteX110" fmla="*/ 3595 w 10000"/>
                  <a:gd name="connsiteY110" fmla="*/ 48 h 10000"/>
                  <a:gd name="connsiteX111" fmla="*/ 3226 w 10000"/>
                  <a:gd name="connsiteY111" fmla="*/ 0 h 10000"/>
                  <a:gd name="connsiteX112" fmla="*/ 2995 w 10000"/>
                  <a:gd name="connsiteY112" fmla="*/ 385 h 10000"/>
                  <a:gd name="connsiteX113" fmla="*/ 3410 w 10000"/>
                  <a:gd name="connsiteY113" fmla="*/ 577 h 10000"/>
                  <a:gd name="connsiteX114" fmla="*/ 3180 w 10000"/>
                  <a:gd name="connsiteY114" fmla="*/ 913 h 10000"/>
                  <a:gd name="connsiteX115" fmla="*/ 3410 w 10000"/>
                  <a:gd name="connsiteY115" fmla="*/ 1154 h 10000"/>
                  <a:gd name="connsiteX116" fmla="*/ 3410 w 10000"/>
                  <a:gd name="connsiteY116" fmla="*/ 1394 h 10000"/>
                  <a:gd name="connsiteX117" fmla="*/ 3318 w 10000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354 w 10000"/>
                  <a:gd name="connsiteY15" fmla="*/ 7441 h 10000"/>
                  <a:gd name="connsiteX16" fmla="*/ 3861 w 10000"/>
                  <a:gd name="connsiteY16" fmla="*/ 7701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1428 w 10000"/>
                  <a:gd name="connsiteY23" fmla="*/ 6875 h 10000"/>
                  <a:gd name="connsiteX24" fmla="*/ 322 w 10000"/>
                  <a:gd name="connsiteY24" fmla="*/ 6731 h 10000"/>
                  <a:gd name="connsiteX25" fmla="*/ 368 w 10000"/>
                  <a:gd name="connsiteY25" fmla="*/ 6923 h 10000"/>
                  <a:gd name="connsiteX26" fmla="*/ 184 w 10000"/>
                  <a:gd name="connsiteY26" fmla="*/ 7067 h 10000"/>
                  <a:gd name="connsiteX27" fmla="*/ 184 w 10000"/>
                  <a:gd name="connsiteY27" fmla="*/ 7548 h 10000"/>
                  <a:gd name="connsiteX28" fmla="*/ 0 w 10000"/>
                  <a:gd name="connsiteY28" fmla="*/ 7548 h 10000"/>
                  <a:gd name="connsiteX29" fmla="*/ 0 w 10000"/>
                  <a:gd name="connsiteY29" fmla="*/ 7788 h 10000"/>
                  <a:gd name="connsiteX30" fmla="*/ 2646 w 10000"/>
                  <a:gd name="connsiteY30" fmla="*/ 7885 h 10000"/>
                  <a:gd name="connsiteX31" fmla="*/ 3116 w 10000"/>
                  <a:gd name="connsiteY31" fmla="*/ 8349 h 10000"/>
                  <a:gd name="connsiteX32" fmla="*/ 2886 w 10000"/>
                  <a:gd name="connsiteY32" fmla="*/ 8189 h 10000"/>
                  <a:gd name="connsiteX33" fmla="*/ 2745 w 10000"/>
                  <a:gd name="connsiteY33" fmla="*/ 8477 h 10000"/>
                  <a:gd name="connsiteX34" fmla="*/ 3077 w 10000"/>
                  <a:gd name="connsiteY34" fmla="*/ 8836 h 10000"/>
                  <a:gd name="connsiteX35" fmla="*/ 1520 w 10000"/>
                  <a:gd name="connsiteY35" fmla="*/ 9183 h 10000"/>
                  <a:gd name="connsiteX36" fmla="*/ 1336 w 10000"/>
                  <a:gd name="connsiteY36" fmla="*/ 9567 h 10000"/>
                  <a:gd name="connsiteX37" fmla="*/ 1705 w 10000"/>
                  <a:gd name="connsiteY37" fmla="*/ 9808 h 10000"/>
                  <a:gd name="connsiteX38" fmla="*/ 1751 w 10000"/>
                  <a:gd name="connsiteY38" fmla="*/ 9519 h 10000"/>
                  <a:gd name="connsiteX39" fmla="*/ 2627 w 10000"/>
                  <a:gd name="connsiteY39" fmla="*/ 10000 h 10000"/>
                  <a:gd name="connsiteX40" fmla="*/ 2811 w 10000"/>
                  <a:gd name="connsiteY40" fmla="*/ 9567 h 10000"/>
                  <a:gd name="connsiteX41" fmla="*/ 3041 w 10000"/>
                  <a:gd name="connsiteY41" fmla="*/ 9808 h 10000"/>
                  <a:gd name="connsiteX42" fmla="*/ 3548 w 10000"/>
                  <a:gd name="connsiteY42" fmla="*/ 9135 h 10000"/>
                  <a:gd name="connsiteX43" fmla="*/ 4055 w 10000"/>
                  <a:gd name="connsiteY43" fmla="*/ 9038 h 10000"/>
                  <a:gd name="connsiteX44" fmla="*/ 4285 w 10000"/>
                  <a:gd name="connsiteY44" fmla="*/ 9375 h 10000"/>
                  <a:gd name="connsiteX45" fmla="*/ 4885 w 10000"/>
                  <a:gd name="connsiteY45" fmla="*/ 8798 h 10000"/>
                  <a:gd name="connsiteX46" fmla="*/ 5761 w 10000"/>
                  <a:gd name="connsiteY46" fmla="*/ 9135 h 10000"/>
                  <a:gd name="connsiteX47" fmla="*/ 6221 w 10000"/>
                  <a:gd name="connsiteY47" fmla="*/ 8606 h 10000"/>
                  <a:gd name="connsiteX48" fmla="*/ 7005 w 10000"/>
                  <a:gd name="connsiteY48" fmla="*/ 8317 h 10000"/>
                  <a:gd name="connsiteX49" fmla="*/ 7235 w 10000"/>
                  <a:gd name="connsiteY49" fmla="*/ 8462 h 10000"/>
                  <a:gd name="connsiteX50" fmla="*/ 7281 w 10000"/>
                  <a:gd name="connsiteY50" fmla="*/ 8173 h 10000"/>
                  <a:gd name="connsiteX51" fmla="*/ 7603 w 10000"/>
                  <a:gd name="connsiteY51" fmla="*/ 8077 h 10000"/>
                  <a:gd name="connsiteX52" fmla="*/ 7603 w 10000"/>
                  <a:gd name="connsiteY52" fmla="*/ 8221 h 10000"/>
                  <a:gd name="connsiteX53" fmla="*/ 8018 w 10000"/>
                  <a:gd name="connsiteY53" fmla="*/ 8077 h 10000"/>
                  <a:gd name="connsiteX54" fmla="*/ 8157 w 10000"/>
                  <a:gd name="connsiteY54" fmla="*/ 8221 h 10000"/>
                  <a:gd name="connsiteX55" fmla="*/ 8157 w 10000"/>
                  <a:gd name="connsiteY55" fmla="*/ 7933 h 10000"/>
                  <a:gd name="connsiteX56" fmla="*/ 8433 w 10000"/>
                  <a:gd name="connsiteY56" fmla="*/ 7837 h 10000"/>
                  <a:gd name="connsiteX57" fmla="*/ 8341 w 10000"/>
                  <a:gd name="connsiteY57" fmla="*/ 7644 h 10000"/>
                  <a:gd name="connsiteX58" fmla="*/ 9032 w 10000"/>
                  <a:gd name="connsiteY58" fmla="*/ 7788 h 10000"/>
                  <a:gd name="connsiteX59" fmla="*/ 9401 w 10000"/>
                  <a:gd name="connsiteY59" fmla="*/ 6731 h 10000"/>
                  <a:gd name="connsiteX60" fmla="*/ 8940 w 10000"/>
                  <a:gd name="connsiteY60" fmla="*/ 6442 h 10000"/>
                  <a:gd name="connsiteX61" fmla="*/ 8940 w 10000"/>
                  <a:gd name="connsiteY61" fmla="*/ 6106 h 10000"/>
                  <a:gd name="connsiteX62" fmla="*/ 9539 w 10000"/>
                  <a:gd name="connsiteY62" fmla="*/ 5625 h 10000"/>
                  <a:gd name="connsiteX63" fmla="*/ 9262 w 10000"/>
                  <a:gd name="connsiteY63" fmla="*/ 5625 h 10000"/>
                  <a:gd name="connsiteX64" fmla="*/ 9124 w 10000"/>
                  <a:gd name="connsiteY64" fmla="*/ 5240 h 10000"/>
                  <a:gd name="connsiteX65" fmla="*/ 9308 w 10000"/>
                  <a:gd name="connsiteY65" fmla="*/ 4712 h 10000"/>
                  <a:gd name="connsiteX66" fmla="*/ 8894 w 10000"/>
                  <a:gd name="connsiteY66" fmla="*/ 4038 h 10000"/>
                  <a:gd name="connsiteX67" fmla="*/ 8940 w 10000"/>
                  <a:gd name="connsiteY67" fmla="*/ 4038 h 10000"/>
                  <a:gd name="connsiteX68" fmla="*/ 9032 w 10000"/>
                  <a:gd name="connsiteY68" fmla="*/ 4038 h 10000"/>
                  <a:gd name="connsiteX69" fmla="*/ 8986 w 10000"/>
                  <a:gd name="connsiteY69" fmla="*/ 3750 h 10000"/>
                  <a:gd name="connsiteX70" fmla="*/ 9401 w 10000"/>
                  <a:gd name="connsiteY70" fmla="*/ 3510 h 10000"/>
                  <a:gd name="connsiteX71" fmla="*/ 9401 w 10000"/>
                  <a:gd name="connsiteY71" fmla="*/ 3462 h 10000"/>
                  <a:gd name="connsiteX72" fmla="*/ 9216 w 10000"/>
                  <a:gd name="connsiteY72" fmla="*/ 3510 h 10000"/>
                  <a:gd name="connsiteX73" fmla="*/ 9354 w 10000"/>
                  <a:gd name="connsiteY73" fmla="*/ 3125 h 10000"/>
                  <a:gd name="connsiteX74" fmla="*/ 9354 w 10000"/>
                  <a:gd name="connsiteY74" fmla="*/ 2885 h 10000"/>
                  <a:gd name="connsiteX75" fmla="*/ 9308 w 10000"/>
                  <a:gd name="connsiteY75" fmla="*/ 2452 h 10000"/>
                  <a:gd name="connsiteX76" fmla="*/ 9493 w 10000"/>
                  <a:gd name="connsiteY76" fmla="*/ 2404 h 10000"/>
                  <a:gd name="connsiteX77" fmla="*/ 9262 w 10000"/>
                  <a:gd name="connsiteY77" fmla="*/ 1875 h 10000"/>
                  <a:gd name="connsiteX78" fmla="*/ 9539 w 10000"/>
                  <a:gd name="connsiteY78" fmla="*/ 1587 h 10000"/>
                  <a:gd name="connsiteX79" fmla="*/ 9954 w 10000"/>
                  <a:gd name="connsiteY79" fmla="*/ 1490 h 10000"/>
                  <a:gd name="connsiteX80" fmla="*/ 10000 w 10000"/>
                  <a:gd name="connsiteY80" fmla="*/ 1202 h 10000"/>
                  <a:gd name="connsiteX81" fmla="*/ 9770 w 10000"/>
                  <a:gd name="connsiteY81" fmla="*/ 1058 h 10000"/>
                  <a:gd name="connsiteX82" fmla="*/ 10000 w 10000"/>
                  <a:gd name="connsiteY82" fmla="*/ 385 h 10000"/>
                  <a:gd name="connsiteX83" fmla="*/ 9770 w 10000"/>
                  <a:gd name="connsiteY83" fmla="*/ 0 h 10000"/>
                  <a:gd name="connsiteX84" fmla="*/ 9677 w 10000"/>
                  <a:gd name="connsiteY84" fmla="*/ 0 h 10000"/>
                  <a:gd name="connsiteX85" fmla="*/ 9308 w 10000"/>
                  <a:gd name="connsiteY85" fmla="*/ 240 h 10000"/>
                  <a:gd name="connsiteX86" fmla="*/ 9124 w 10000"/>
                  <a:gd name="connsiteY86" fmla="*/ 144 h 10000"/>
                  <a:gd name="connsiteX87" fmla="*/ 8710 w 10000"/>
                  <a:gd name="connsiteY87" fmla="*/ 240 h 10000"/>
                  <a:gd name="connsiteX88" fmla="*/ 8756 w 10000"/>
                  <a:gd name="connsiteY88" fmla="*/ 0 h 10000"/>
                  <a:gd name="connsiteX89" fmla="*/ 8157 w 10000"/>
                  <a:gd name="connsiteY89" fmla="*/ 192 h 10000"/>
                  <a:gd name="connsiteX90" fmla="*/ 8203 w 10000"/>
                  <a:gd name="connsiteY90" fmla="*/ 577 h 10000"/>
                  <a:gd name="connsiteX91" fmla="*/ 7742 w 10000"/>
                  <a:gd name="connsiteY91" fmla="*/ 769 h 10000"/>
                  <a:gd name="connsiteX92" fmla="*/ 7742 w 10000"/>
                  <a:gd name="connsiteY92" fmla="*/ 577 h 10000"/>
                  <a:gd name="connsiteX93" fmla="*/ 7696 w 10000"/>
                  <a:gd name="connsiteY93" fmla="*/ 337 h 10000"/>
                  <a:gd name="connsiteX94" fmla="*/ 7005 w 10000"/>
                  <a:gd name="connsiteY94" fmla="*/ 288 h 10000"/>
                  <a:gd name="connsiteX95" fmla="*/ 6635 w 10000"/>
                  <a:gd name="connsiteY95" fmla="*/ 385 h 10000"/>
                  <a:gd name="connsiteX96" fmla="*/ 6820 w 10000"/>
                  <a:gd name="connsiteY96" fmla="*/ 865 h 10000"/>
                  <a:gd name="connsiteX97" fmla="*/ 6267 w 10000"/>
                  <a:gd name="connsiteY97" fmla="*/ 1202 h 10000"/>
                  <a:gd name="connsiteX98" fmla="*/ 5437 w 10000"/>
                  <a:gd name="connsiteY98" fmla="*/ 1346 h 10000"/>
                  <a:gd name="connsiteX99" fmla="*/ 5299 w 10000"/>
                  <a:gd name="connsiteY99" fmla="*/ 1587 h 10000"/>
                  <a:gd name="connsiteX100" fmla="*/ 4747 w 10000"/>
                  <a:gd name="connsiteY100" fmla="*/ 1394 h 10000"/>
                  <a:gd name="connsiteX101" fmla="*/ 4793 w 10000"/>
                  <a:gd name="connsiteY101" fmla="*/ 1106 h 10000"/>
                  <a:gd name="connsiteX102" fmla="*/ 4609 w 10000"/>
                  <a:gd name="connsiteY102" fmla="*/ 1058 h 10000"/>
                  <a:gd name="connsiteX103" fmla="*/ 4839 w 10000"/>
                  <a:gd name="connsiteY103" fmla="*/ 913 h 10000"/>
                  <a:gd name="connsiteX104" fmla="*/ 4747 w 10000"/>
                  <a:gd name="connsiteY104" fmla="*/ 529 h 10000"/>
                  <a:gd name="connsiteX105" fmla="*/ 4609 w 10000"/>
                  <a:gd name="connsiteY105" fmla="*/ 481 h 10000"/>
                  <a:gd name="connsiteX106" fmla="*/ 4285 w 10000"/>
                  <a:gd name="connsiteY106" fmla="*/ 529 h 10000"/>
                  <a:gd name="connsiteX107" fmla="*/ 4101 w 10000"/>
                  <a:gd name="connsiteY107" fmla="*/ 769 h 10000"/>
                  <a:gd name="connsiteX108" fmla="*/ 3779 w 10000"/>
                  <a:gd name="connsiteY108" fmla="*/ 48 h 10000"/>
                  <a:gd name="connsiteX109" fmla="*/ 3687 w 10000"/>
                  <a:gd name="connsiteY109" fmla="*/ 0 h 10000"/>
                  <a:gd name="connsiteX110" fmla="*/ 3595 w 10000"/>
                  <a:gd name="connsiteY110" fmla="*/ 48 h 10000"/>
                  <a:gd name="connsiteX111" fmla="*/ 3226 w 10000"/>
                  <a:gd name="connsiteY111" fmla="*/ 0 h 10000"/>
                  <a:gd name="connsiteX112" fmla="*/ 2995 w 10000"/>
                  <a:gd name="connsiteY112" fmla="*/ 385 h 10000"/>
                  <a:gd name="connsiteX113" fmla="*/ 3410 w 10000"/>
                  <a:gd name="connsiteY113" fmla="*/ 577 h 10000"/>
                  <a:gd name="connsiteX114" fmla="*/ 3180 w 10000"/>
                  <a:gd name="connsiteY114" fmla="*/ 913 h 10000"/>
                  <a:gd name="connsiteX115" fmla="*/ 3410 w 10000"/>
                  <a:gd name="connsiteY115" fmla="*/ 1154 h 10000"/>
                  <a:gd name="connsiteX116" fmla="*/ 3410 w 10000"/>
                  <a:gd name="connsiteY116" fmla="*/ 1394 h 10000"/>
                  <a:gd name="connsiteX117" fmla="*/ 3318 w 10000"/>
                  <a:gd name="connsiteY117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354 w 10000"/>
                  <a:gd name="connsiteY15" fmla="*/ 7441 h 10000"/>
                  <a:gd name="connsiteX16" fmla="*/ 3861 w 10000"/>
                  <a:gd name="connsiteY16" fmla="*/ 7701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1428 w 10000"/>
                  <a:gd name="connsiteY22" fmla="*/ 6683 h 10000"/>
                  <a:gd name="connsiteX23" fmla="*/ 322 w 10000"/>
                  <a:gd name="connsiteY23" fmla="*/ 6731 h 10000"/>
                  <a:gd name="connsiteX24" fmla="*/ 368 w 10000"/>
                  <a:gd name="connsiteY24" fmla="*/ 6923 h 10000"/>
                  <a:gd name="connsiteX25" fmla="*/ 184 w 10000"/>
                  <a:gd name="connsiteY25" fmla="*/ 7067 h 10000"/>
                  <a:gd name="connsiteX26" fmla="*/ 184 w 10000"/>
                  <a:gd name="connsiteY26" fmla="*/ 7548 h 10000"/>
                  <a:gd name="connsiteX27" fmla="*/ 0 w 10000"/>
                  <a:gd name="connsiteY27" fmla="*/ 7548 h 10000"/>
                  <a:gd name="connsiteX28" fmla="*/ 0 w 10000"/>
                  <a:gd name="connsiteY28" fmla="*/ 7788 h 10000"/>
                  <a:gd name="connsiteX29" fmla="*/ 2646 w 10000"/>
                  <a:gd name="connsiteY29" fmla="*/ 7885 h 10000"/>
                  <a:gd name="connsiteX30" fmla="*/ 3116 w 10000"/>
                  <a:gd name="connsiteY30" fmla="*/ 8349 h 10000"/>
                  <a:gd name="connsiteX31" fmla="*/ 2886 w 10000"/>
                  <a:gd name="connsiteY31" fmla="*/ 8189 h 10000"/>
                  <a:gd name="connsiteX32" fmla="*/ 2745 w 10000"/>
                  <a:gd name="connsiteY32" fmla="*/ 8477 h 10000"/>
                  <a:gd name="connsiteX33" fmla="*/ 3077 w 10000"/>
                  <a:gd name="connsiteY33" fmla="*/ 8836 h 10000"/>
                  <a:gd name="connsiteX34" fmla="*/ 1520 w 10000"/>
                  <a:gd name="connsiteY34" fmla="*/ 9183 h 10000"/>
                  <a:gd name="connsiteX35" fmla="*/ 1336 w 10000"/>
                  <a:gd name="connsiteY35" fmla="*/ 9567 h 10000"/>
                  <a:gd name="connsiteX36" fmla="*/ 1705 w 10000"/>
                  <a:gd name="connsiteY36" fmla="*/ 9808 h 10000"/>
                  <a:gd name="connsiteX37" fmla="*/ 1751 w 10000"/>
                  <a:gd name="connsiteY37" fmla="*/ 9519 h 10000"/>
                  <a:gd name="connsiteX38" fmla="*/ 2627 w 10000"/>
                  <a:gd name="connsiteY38" fmla="*/ 10000 h 10000"/>
                  <a:gd name="connsiteX39" fmla="*/ 2811 w 10000"/>
                  <a:gd name="connsiteY39" fmla="*/ 9567 h 10000"/>
                  <a:gd name="connsiteX40" fmla="*/ 3041 w 10000"/>
                  <a:gd name="connsiteY40" fmla="*/ 9808 h 10000"/>
                  <a:gd name="connsiteX41" fmla="*/ 3548 w 10000"/>
                  <a:gd name="connsiteY41" fmla="*/ 9135 h 10000"/>
                  <a:gd name="connsiteX42" fmla="*/ 4055 w 10000"/>
                  <a:gd name="connsiteY42" fmla="*/ 9038 h 10000"/>
                  <a:gd name="connsiteX43" fmla="*/ 4285 w 10000"/>
                  <a:gd name="connsiteY43" fmla="*/ 9375 h 10000"/>
                  <a:gd name="connsiteX44" fmla="*/ 4885 w 10000"/>
                  <a:gd name="connsiteY44" fmla="*/ 8798 h 10000"/>
                  <a:gd name="connsiteX45" fmla="*/ 5761 w 10000"/>
                  <a:gd name="connsiteY45" fmla="*/ 9135 h 10000"/>
                  <a:gd name="connsiteX46" fmla="*/ 6221 w 10000"/>
                  <a:gd name="connsiteY46" fmla="*/ 8606 h 10000"/>
                  <a:gd name="connsiteX47" fmla="*/ 7005 w 10000"/>
                  <a:gd name="connsiteY47" fmla="*/ 8317 h 10000"/>
                  <a:gd name="connsiteX48" fmla="*/ 7235 w 10000"/>
                  <a:gd name="connsiteY48" fmla="*/ 8462 h 10000"/>
                  <a:gd name="connsiteX49" fmla="*/ 7281 w 10000"/>
                  <a:gd name="connsiteY49" fmla="*/ 8173 h 10000"/>
                  <a:gd name="connsiteX50" fmla="*/ 7603 w 10000"/>
                  <a:gd name="connsiteY50" fmla="*/ 8077 h 10000"/>
                  <a:gd name="connsiteX51" fmla="*/ 7603 w 10000"/>
                  <a:gd name="connsiteY51" fmla="*/ 8221 h 10000"/>
                  <a:gd name="connsiteX52" fmla="*/ 8018 w 10000"/>
                  <a:gd name="connsiteY52" fmla="*/ 8077 h 10000"/>
                  <a:gd name="connsiteX53" fmla="*/ 8157 w 10000"/>
                  <a:gd name="connsiteY53" fmla="*/ 8221 h 10000"/>
                  <a:gd name="connsiteX54" fmla="*/ 8157 w 10000"/>
                  <a:gd name="connsiteY54" fmla="*/ 7933 h 10000"/>
                  <a:gd name="connsiteX55" fmla="*/ 8433 w 10000"/>
                  <a:gd name="connsiteY55" fmla="*/ 7837 h 10000"/>
                  <a:gd name="connsiteX56" fmla="*/ 8341 w 10000"/>
                  <a:gd name="connsiteY56" fmla="*/ 7644 h 10000"/>
                  <a:gd name="connsiteX57" fmla="*/ 9032 w 10000"/>
                  <a:gd name="connsiteY57" fmla="*/ 7788 h 10000"/>
                  <a:gd name="connsiteX58" fmla="*/ 9401 w 10000"/>
                  <a:gd name="connsiteY58" fmla="*/ 6731 h 10000"/>
                  <a:gd name="connsiteX59" fmla="*/ 8940 w 10000"/>
                  <a:gd name="connsiteY59" fmla="*/ 6442 h 10000"/>
                  <a:gd name="connsiteX60" fmla="*/ 8940 w 10000"/>
                  <a:gd name="connsiteY60" fmla="*/ 6106 h 10000"/>
                  <a:gd name="connsiteX61" fmla="*/ 9539 w 10000"/>
                  <a:gd name="connsiteY61" fmla="*/ 5625 h 10000"/>
                  <a:gd name="connsiteX62" fmla="*/ 9262 w 10000"/>
                  <a:gd name="connsiteY62" fmla="*/ 5625 h 10000"/>
                  <a:gd name="connsiteX63" fmla="*/ 9124 w 10000"/>
                  <a:gd name="connsiteY63" fmla="*/ 5240 h 10000"/>
                  <a:gd name="connsiteX64" fmla="*/ 9308 w 10000"/>
                  <a:gd name="connsiteY64" fmla="*/ 4712 h 10000"/>
                  <a:gd name="connsiteX65" fmla="*/ 8894 w 10000"/>
                  <a:gd name="connsiteY65" fmla="*/ 4038 h 10000"/>
                  <a:gd name="connsiteX66" fmla="*/ 8940 w 10000"/>
                  <a:gd name="connsiteY66" fmla="*/ 4038 h 10000"/>
                  <a:gd name="connsiteX67" fmla="*/ 9032 w 10000"/>
                  <a:gd name="connsiteY67" fmla="*/ 4038 h 10000"/>
                  <a:gd name="connsiteX68" fmla="*/ 8986 w 10000"/>
                  <a:gd name="connsiteY68" fmla="*/ 3750 h 10000"/>
                  <a:gd name="connsiteX69" fmla="*/ 9401 w 10000"/>
                  <a:gd name="connsiteY69" fmla="*/ 3510 h 10000"/>
                  <a:gd name="connsiteX70" fmla="*/ 9401 w 10000"/>
                  <a:gd name="connsiteY70" fmla="*/ 3462 h 10000"/>
                  <a:gd name="connsiteX71" fmla="*/ 9216 w 10000"/>
                  <a:gd name="connsiteY71" fmla="*/ 3510 h 10000"/>
                  <a:gd name="connsiteX72" fmla="*/ 9354 w 10000"/>
                  <a:gd name="connsiteY72" fmla="*/ 3125 h 10000"/>
                  <a:gd name="connsiteX73" fmla="*/ 9354 w 10000"/>
                  <a:gd name="connsiteY73" fmla="*/ 2885 h 10000"/>
                  <a:gd name="connsiteX74" fmla="*/ 9308 w 10000"/>
                  <a:gd name="connsiteY74" fmla="*/ 2452 h 10000"/>
                  <a:gd name="connsiteX75" fmla="*/ 9493 w 10000"/>
                  <a:gd name="connsiteY75" fmla="*/ 2404 h 10000"/>
                  <a:gd name="connsiteX76" fmla="*/ 9262 w 10000"/>
                  <a:gd name="connsiteY76" fmla="*/ 1875 h 10000"/>
                  <a:gd name="connsiteX77" fmla="*/ 9539 w 10000"/>
                  <a:gd name="connsiteY77" fmla="*/ 1587 h 10000"/>
                  <a:gd name="connsiteX78" fmla="*/ 9954 w 10000"/>
                  <a:gd name="connsiteY78" fmla="*/ 1490 h 10000"/>
                  <a:gd name="connsiteX79" fmla="*/ 10000 w 10000"/>
                  <a:gd name="connsiteY79" fmla="*/ 1202 h 10000"/>
                  <a:gd name="connsiteX80" fmla="*/ 9770 w 10000"/>
                  <a:gd name="connsiteY80" fmla="*/ 1058 h 10000"/>
                  <a:gd name="connsiteX81" fmla="*/ 10000 w 10000"/>
                  <a:gd name="connsiteY81" fmla="*/ 385 h 10000"/>
                  <a:gd name="connsiteX82" fmla="*/ 9770 w 10000"/>
                  <a:gd name="connsiteY82" fmla="*/ 0 h 10000"/>
                  <a:gd name="connsiteX83" fmla="*/ 9677 w 10000"/>
                  <a:gd name="connsiteY83" fmla="*/ 0 h 10000"/>
                  <a:gd name="connsiteX84" fmla="*/ 9308 w 10000"/>
                  <a:gd name="connsiteY84" fmla="*/ 240 h 10000"/>
                  <a:gd name="connsiteX85" fmla="*/ 9124 w 10000"/>
                  <a:gd name="connsiteY85" fmla="*/ 144 h 10000"/>
                  <a:gd name="connsiteX86" fmla="*/ 8710 w 10000"/>
                  <a:gd name="connsiteY86" fmla="*/ 240 h 10000"/>
                  <a:gd name="connsiteX87" fmla="*/ 8756 w 10000"/>
                  <a:gd name="connsiteY87" fmla="*/ 0 h 10000"/>
                  <a:gd name="connsiteX88" fmla="*/ 8157 w 10000"/>
                  <a:gd name="connsiteY88" fmla="*/ 192 h 10000"/>
                  <a:gd name="connsiteX89" fmla="*/ 8203 w 10000"/>
                  <a:gd name="connsiteY89" fmla="*/ 577 h 10000"/>
                  <a:gd name="connsiteX90" fmla="*/ 7742 w 10000"/>
                  <a:gd name="connsiteY90" fmla="*/ 769 h 10000"/>
                  <a:gd name="connsiteX91" fmla="*/ 7742 w 10000"/>
                  <a:gd name="connsiteY91" fmla="*/ 577 h 10000"/>
                  <a:gd name="connsiteX92" fmla="*/ 7696 w 10000"/>
                  <a:gd name="connsiteY92" fmla="*/ 337 h 10000"/>
                  <a:gd name="connsiteX93" fmla="*/ 7005 w 10000"/>
                  <a:gd name="connsiteY93" fmla="*/ 288 h 10000"/>
                  <a:gd name="connsiteX94" fmla="*/ 6635 w 10000"/>
                  <a:gd name="connsiteY94" fmla="*/ 385 h 10000"/>
                  <a:gd name="connsiteX95" fmla="*/ 6820 w 10000"/>
                  <a:gd name="connsiteY95" fmla="*/ 865 h 10000"/>
                  <a:gd name="connsiteX96" fmla="*/ 6267 w 10000"/>
                  <a:gd name="connsiteY96" fmla="*/ 1202 h 10000"/>
                  <a:gd name="connsiteX97" fmla="*/ 5437 w 10000"/>
                  <a:gd name="connsiteY97" fmla="*/ 1346 h 10000"/>
                  <a:gd name="connsiteX98" fmla="*/ 5299 w 10000"/>
                  <a:gd name="connsiteY98" fmla="*/ 1587 h 10000"/>
                  <a:gd name="connsiteX99" fmla="*/ 4747 w 10000"/>
                  <a:gd name="connsiteY99" fmla="*/ 1394 h 10000"/>
                  <a:gd name="connsiteX100" fmla="*/ 4793 w 10000"/>
                  <a:gd name="connsiteY100" fmla="*/ 1106 h 10000"/>
                  <a:gd name="connsiteX101" fmla="*/ 4609 w 10000"/>
                  <a:gd name="connsiteY101" fmla="*/ 1058 h 10000"/>
                  <a:gd name="connsiteX102" fmla="*/ 4839 w 10000"/>
                  <a:gd name="connsiteY102" fmla="*/ 913 h 10000"/>
                  <a:gd name="connsiteX103" fmla="*/ 4747 w 10000"/>
                  <a:gd name="connsiteY103" fmla="*/ 529 h 10000"/>
                  <a:gd name="connsiteX104" fmla="*/ 4609 w 10000"/>
                  <a:gd name="connsiteY104" fmla="*/ 481 h 10000"/>
                  <a:gd name="connsiteX105" fmla="*/ 4285 w 10000"/>
                  <a:gd name="connsiteY105" fmla="*/ 529 h 10000"/>
                  <a:gd name="connsiteX106" fmla="*/ 4101 w 10000"/>
                  <a:gd name="connsiteY106" fmla="*/ 769 h 10000"/>
                  <a:gd name="connsiteX107" fmla="*/ 3779 w 10000"/>
                  <a:gd name="connsiteY107" fmla="*/ 48 h 10000"/>
                  <a:gd name="connsiteX108" fmla="*/ 3687 w 10000"/>
                  <a:gd name="connsiteY108" fmla="*/ 0 h 10000"/>
                  <a:gd name="connsiteX109" fmla="*/ 3595 w 10000"/>
                  <a:gd name="connsiteY109" fmla="*/ 48 h 10000"/>
                  <a:gd name="connsiteX110" fmla="*/ 3226 w 10000"/>
                  <a:gd name="connsiteY110" fmla="*/ 0 h 10000"/>
                  <a:gd name="connsiteX111" fmla="*/ 2995 w 10000"/>
                  <a:gd name="connsiteY111" fmla="*/ 385 h 10000"/>
                  <a:gd name="connsiteX112" fmla="*/ 3410 w 10000"/>
                  <a:gd name="connsiteY112" fmla="*/ 577 h 10000"/>
                  <a:gd name="connsiteX113" fmla="*/ 3180 w 10000"/>
                  <a:gd name="connsiteY113" fmla="*/ 913 h 10000"/>
                  <a:gd name="connsiteX114" fmla="*/ 3410 w 10000"/>
                  <a:gd name="connsiteY114" fmla="*/ 1154 h 10000"/>
                  <a:gd name="connsiteX115" fmla="*/ 3410 w 10000"/>
                  <a:gd name="connsiteY115" fmla="*/ 1394 h 10000"/>
                  <a:gd name="connsiteX116" fmla="*/ 3318 w 10000"/>
                  <a:gd name="connsiteY116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354 w 10000"/>
                  <a:gd name="connsiteY15" fmla="*/ 7441 h 10000"/>
                  <a:gd name="connsiteX16" fmla="*/ 3861 w 10000"/>
                  <a:gd name="connsiteY16" fmla="*/ 7701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1613 w 10000"/>
                  <a:gd name="connsiteY21" fmla="*/ 6635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184 w 10000"/>
                  <a:gd name="connsiteY24" fmla="*/ 7067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21 w 10000"/>
                  <a:gd name="connsiteY45" fmla="*/ 8606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354 w 10000"/>
                  <a:gd name="connsiteY15" fmla="*/ 7441 h 10000"/>
                  <a:gd name="connsiteX16" fmla="*/ 3861 w 10000"/>
                  <a:gd name="connsiteY16" fmla="*/ 7701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3642 w 10000"/>
                  <a:gd name="connsiteY21" fmla="*/ 7986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184 w 10000"/>
                  <a:gd name="connsiteY24" fmla="*/ 7067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21 w 10000"/>
                  <a:gd name="connsiteY45" fmla="*/ 8606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354 w 10000"/>
                  <a:gd name="connsiteY15" fmla="*/ 7441 h 10000"/>
                  <a:gd name="connsiteX16" fmla="*/ 3861 w 10000"/>
                  <a:gd name="connsiteY16" fmla="*/ 7701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3642 w 10000"/>
                  <a:gd name="connsiteY21" fmla="*/ 7986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3471 w 10000"/>
                  <a:gd name="connsiteY24" fmla="*/ 8291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21 w 10000"/>
                  <a:gd name="connsiteY45" fmla="*/ 8606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687 w 10000"/>
                  <a:gd name="connsiteY15" fmla="*/ 7293 h 10000"/>
                  <a:gd name="connsiteX16" fmla="*/ 3861 w 10000"/>
                  <a:gd name="connsiteY16" fmla="*/ 7701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3642 w 10000"/>
                  <a:gd name="connsiteY21" fmla="*/ 7986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3471 w 10000"/>
                  <a:gd name="connsiteY24" fmla="*/ 8291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21 w 10000"/>
                  <a:gd name="connsiteY45" fmla="*/ 8606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687 w 10000"/>
                  <a:gd name="connsiteY15" fmla="*/ 7293 h 10000"/>
                  <a:gd name="connsiteX16" fmla="*/ 3861 w 10000"/>
                  <a:gd name="connsiteY16" fmla="*/ 7701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3642 w 10000"/>
                  <a:gd name="connsiteY21" fmla="*/ 7986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3471 w 10000"/>
                  <a:gd name="connsiteY24" fmla="*/ 8291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21 w 10000"/>
                  <a:gd name="connsiteY45" fmla="*/ 8606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687 w 10000"/>
                  <a:gd name="connsiteY15" fmla="*/ 7293 h 10000"/>
                  <a:gd name="connsiteX16" fmla="*/ 3861 w 10000"/>
                  <a:gd name="connsiteY16" fmla="*/ 7701 h 10000"/>
                  <a:gd name="connsiteX17" fmla="*/ 1890 w 10000"/>
                  <a:gd name="connsiteY17" fmla="*/ 5865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3642 w 10000"/>
                  <a:gd name="connsiteY21" fmla="*/ 7986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3471 w 10000"/>
                  <a:gd name="connsiteY24" fmla="*/ 8291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69 w 10000"/>
                  <a:gd name="connsiteY45" fmla="*/ 8705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687 w 10000"/>
                  <a:gd name="connsiteY15" fmla="*/ 7293 h 10000"/>
                  <a:gd name="connsiteX16" fmla="*/ 3861 w 10000"/>
                  <a:gd name="connsiteY16" fmla="*/ 7701 h 10000"/>
                  <a:gd name="connsiteX17" fmla="*/ 4103 w 10000"/>
                  <a:gd name="connsiteY17" fmla="*/ 8241 h 10000"/>
                  <a:gd name="connsiteX18" fmla="*/ 1152 w 10000"/>
                  <a:gd name="connsiteY18" fmla="*/ 6058 h 10000"/>
                  <a:gd name="connsiteX19" fmla="*/ 1198 w 10000"/>
                  <a:gd name="connsiteY19" fmla="*/ 6250 h 10000"/>
                  <a:gd name="connsiteX20" fmla="*/ 1520 w 10000"/>
                  <a:gd name="connsiteY20" fmla="*/ 6250 h 10000"/>
                  <a:gd name="connsiteX21" fmla="*/ 3642 w 10000"/>
                  <a:gd name="connsiteY21" fmla="*/ 7986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3471 w 10000"/>
                  <a:gd name="connsiteY24" fmla="*/ 8291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69 w 10000"/>
                  <a:gd name="connsiteY45" fmla="*/ 8705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687 w 10000"/>
                  <a:gd name="connsiteY15" fmla="*/ 7293 h 10000"/>
                  <a:gd name="connsiteX16" fmla="*/ 3861 w 10000"/>
                  <a:gd name="connsiteY16" fmla="*/ 7701 h 10000"/>
                  <a:gd name="connsiteX17" fmla="*/ 4103 w 10000"/>
                  <a:gd name="connsiteY17" fmla="*/ 8241 h 10000"/>
                  <a:gd name="connsiteX18" fmla="*/ 1152 w 10000"/>
                  <a:gd name="connsiteY18" fmla="*/ 6058 h 10000"/>
                  <a:gd name="connsiteX19" fmla="*/ 746 w 10000"/>
                  <a:gd name="connsiteY19" fmla="*/ 6770 h 10000"/>
                  <a:gd name="connsiteX20" fmla="*/ 1520 w 10000"/>
                  <a:gd name="connsiteY20" fmla="*/ 6250 h 10000"/>
                  <a:gd name="connsiteX21" fmla="*/ 3642 w 10000"/>
                  <a:gd name="connsiteY21" fmla="*/ 7986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3471 w 10000"/>
                  <a:gd name="connsiteY24" fmla="*/ 8291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69 w 10000"/>
                  <a:gd name="connsiteY45" fmla="*/ 8705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687 w 10000"/>
                  <a:gd name="connsiteY15" fmla="*/ 7293 h 10000"/>
                  <a:gd name="connsiteX16" fmla="*/ 3861 w 10000"/>
                  <a:gd name="connsiteY16" fmla="*/ 7701 h 10000"/>
                  <a:gd name="connsiteX17" fmla="*/ 4103 w 10000"/>
                  <a:gd name="connsiteY17" fmla="*/ 8241 h 10000"/>
                  <a:gd name="connsiteX18" fmla="*/ 1152 w 10000"/>
                  <a:gd name="connsiteY18" fmla="*/ 6058 h 10000"/>
                  <a:gd name="connsiteX19" fmla="*/ 746 w 10000"/>
                  <a:gd name="connsiteY19" fmla="*/ 6770 h 10000"/>
                  <a:gd name="connsiteX20" fmla="*/ 1472 w 10000"/>
                  <a:gd name="connsiteY20" fmla="*/ 6745 h 10000"/>
                  <a:gd name="connsiteX21" fmla="*/ 3642 w 10000"/>
                  <a:gd name="connsiteY21" fmla="*/ 7986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3471 w 10000"/>
                  <a:gd name="connsiteY24" fmla="*/ 8291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69 w 10000"/>
                  <a:gd name="connsiteY45" fmla="*/ 8705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687 w 10000"/>
                  <a:gd name="connsiteY15" fmla="*/ 7293 h 10000"/>
                  <a:gd name="connsiteX16" fmla="*/ 3861 w 10000"/>
                  <a:gd name="connsiteY16" fmla="*/ 7701 h 10000"/>
                  <a:gd name="connsiteX17" fmla="*/ 4103 w 10000"/>
                  <a:gd name="connsiteY17" fmla="*/ 8241 h 10000"/>
                  <a:gd name="connsiteX18" fmla="*/ 4174 w 10000"/>
                  <a:gd name="connsiteY18" fmla="*/ 8483 h 10000"/>
                  <a:gd name="connsiteX19" fmla="*/ 746 w 10000"/>
                  <a:gd name="connsiteY19" fmla="*/ 6770 h 10000"/>
                  <a:gd name="connsiteX20" fmla="*/ 1472 w 10000"/>
                  <a:gd name="connsiteY20" fmla="*/ 6745 h 10000"/>
                  <a:gd name="connsiteX21" fmla="*/ 3642 w 10000"/>
                  <a:gd name="connsiteY21" fmla="*/ 7986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3471 w 10000"/>
                  <a:gd name="connsiteY24" fmla="*/ 8291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69 w 10000"/>
                  <a:gd name="connsiteY45" fmla="*/ 8705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687 w 10000"/>
                  <a:gd name="connsiteY15" fmla="*/ 7293 h 10000"/>
                  <a:gd name="connsiteX16" fmla="*/ 3861 w 10000"/>
                  <a:gd name="connsiteY16" fmla="*/ 7701 h 10000"/>
                  <a:gd name="connsiteX17" fmla="*/ 4103 w 10000"/>
                  <a:gd name="connsiteY17" fmla="*/ 8241 h 10000"/>
                  <a:gd name="connsiteX18" fmla="*/ 4174 w 10000"/>
                  <a:gd name="connsiteY18" fmla="*/ 8483 h 10000"/>
                  <a:gd name="connsiteX19" fmla="*/ 746 w 10000"/>
                  <a:gd name="connsiteY19" fmla="*/ 6770 h 10000"/>
                  <a:gd name="connsiteX20" fmla="*/ 4184 w 10000"/>
                  <a:gd name="connsiteY20" fmla="*/ 8750 h 10000"/>
                  <a:gd name="connsiteX21" fmla="*/ 3642 w 10000"/>
                  <a:gd name="connsiteY21" fmla="*/ 7986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3471 w 10000"/>
                  <a:gd name="connsiteY24" fmla="*/ 8291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69 w 10000"/>
                  <a:gd name="connsiteY45" fmla="*/ 8705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000"/>
                  <a:gd name="connsiteX1" fmla="*/ 2673 w 10000"/>
                  <a:gd name="connsiteY1" fmla="*/ 1779 h 10000"/>
                  <a:gd name="connsiteX2" fmla="*/ 2488 w 10000"/>
                  <a:gd name="connsiteY2" fmla="*/ 2356 h 10000"/>
                  <a:gd name="connsiteX3" fmla="*/ 2581 w 10000"/>
                  <a:gd name="connsiteY3" fmla="*/ 2837 h 10000"/>
                  <a:gd name="connsiteX4" fmla="*/ 2258 w 10000"/>
                  <a:gd name="connsiteY4" fmla="*/ 3077 h 10000"/>
                  <a:gd name="connsiteX5" fmla="*/ 2258 w 10000"/>
                  <a:gd name="connsiteY5" fmla="*/ 3317 h 10000"/>
                  <a:gd name="connsiteX6" fmla="*/ 2811 w 10000"/>
                  <a:gd name="connsiteY6" fmla="*/ 3894 h 10000"/>
                  <a:gd name="connsiteX7" fmla="*/ 3226 w 10000"/>
                  <a:gd name="connsiteY7" fmla="*/ 4519 h 10000"/>
                  <a:gd name="connsiteX8" fmla="*/ 3087 w 10000"/>
                  <a:gd name="connsiteY8" fmla="*/ 4615 h 10000"/>
                  <a:gd name="connsiteX9" fmla="*/ 3041 w 10000"/>
                  <a:gd name="connsiteY9" fmla="*/ 4856 h 10000"/>
                  <a:gd name="connsiteX10" fmla="*/ 3431 w 10000"/>
                  <a:gd name="connsiteY10" fmla="*/ 5477 h 10000"/>
                  <a:gd name="connsiteX11" fmla="*/ 3177 w 10000"/>
                  <a:gd name="connsiteY11" fmla="*/ 5788 h 10000"/>
                  <a:gd name="connsiteX12" fmla="*/ 2993 w 10000"/>
                  <a:gd name="connsiteY12" fmla="*/ 5810 h 10000"/>
                  <a:gd name="connsiteX13" fmla="*/ 3176 w 10000"/>
                  <a:gd name="connsiteY13" fmla="*/ 6625 h 10000"/>
                  <a:gd name="connsiteX14" fmla="*/ 3289 w 10000"/>
                  <a:gd name="connsiteY14" fmla="*/ 6598 h 10000"/>
                  <a:gd name="connsiteX15" fmla="*/ 3687 w 10000"/>
                  <a:gd name="connsiteY15" fmla="*/ 7293 h 10000"/>
                  <a:gd name="connsiteX16" fmla="*/ 3861 w 10000"/>
                  <a:gd name="connsiteY16" fmla="*/ 7701 h 10000"/>
                  <a:gd name="connsiteX17" fmla="*/ 4103 w 10000"/>
                  <a:gd name="connsiteY17" fmla="*/ 8241 h 10000"/>
                  <a:gd name="connsiteX18" fmla="*/ 4174 w 10000"/>
                  <a:gd name="connsiteY18" fmla="*/ 8483 h 10000"/>
                  <a:gd name="connsiteX19" fmla="*/ 4434 w 10000"/>
                  <a:gd name="connsiteY19" fmla="*/ 8775 h 10000"/>
                  <a:gd name="connsiteX20" fmla="*/ 4184 w 10000"/>
                  <a:gd name="connsiteY20" fmla="*/ 8750 h 10000"/>
                  <a:gd name="connsiteX21" fmla="*/ 3642 w 10000"/>
                  <a:gd name="connsiteY21" fmla="*/ 7986 h 10000"/>
                  <a:gd name="connsiteX22" fmla="*/ 322 w 10000"/>
                  <a:gd name="connsiteY22" fmla="*/ 6731 h 10000"/>
                  <a:gd name="connsiteX23" fmla="*/ 368 w 10000"/>
                  <a:gd name="connsiteY23" fmla="*/ 6923 h 10000"/>
                  <a:gd name="connsiteX24" fmla="*/ 3471 w 10000"/>
                  <a:gd name="connsiteY24" fmla="*/ 8291 h 10000"/>
                  <a:gd name="connsiteX25" fmla="*/ 184 w 10000"/>
                  <a:gd name="connsiteY25" fmla="*/ 7548 h 10000"/>
                  <a:gd name="connsiteX26" fmla="*/ 0 w 10000"/>
                  <a:gd name="connsiteY26" fmla="*/ 7548 h 10000"/>
                  <a:gd name="connsiteX27" fmla="*/ 0 w 10000"/>
                  <a:gd name="connsiteY27" fmla="*/ 7788 h 10000"/>
                  <a:gd name="connsiteX28" fmla="*/ 2646 w 10000"/>
                  <a:gd name="connsiteY28" fmla="*/ 7885 h 10000"/>
                  <a:gd name="connsiteX29" fmla="*/ 3116 w 10000"/>
                  <a:gd name="connsiteY29" fmla="*/ 8349 h 10000"/>
                  <a:gd name="connsiteX30" fmla="*/ 2886 w 10000"/>
                  <a:gd name="connsiteY30" fmla="*/ 8189 h 10000"/>
                  <a:gd name="connsiteX31" fmla="*/ 2745 w 10000"/>
                  <a:gd name="connsiteY31" fmla="*/ 8477 h 10000"/>
                  <a:gd name="connsiteX32" fmla="*/ 3077 w 10000"/>
                  <a:gd name="connsiteY32" fmla="*/ 8836 h 10000"/>
                  <a:gd name="connsiteX33" fmla="*/ 1520 w 10000"/>
                  <a:gd name="connsiteY33" fmla="*/ 9183 h 10000"/>
                  <a:gd name="connsiteX34" fmla="*/ 1336 w 10000"/>
                  <a:gd name="connsiteY34" fmla="*/ 9567 h 10000"/>
                  <a:gd name="connsiteX35" fmla="*/ 1705 w 10000"/>
                  <a:gd name="connsiteY35" fmla="*/ 9808 h 10000"/>
                  <a:gd name="connsiteX36" fmla="*/ 1751 w 10000"/>
                  <a:gd name="connsiteY36" fmla="*/ 9519 h 10000"/>
                  <a:gd name="connsiteX37" fmla="*/ 2627 w 10000"/>
                  <a:gd name="connsiteY37" fmla="*/ 10000 h 10000"/>
                  <a:gd name="connsiteX38" fmla="*/ 2811 w 10000"/>
                  <a:gd name="connsiteY38" fmla="*/ 9567 h 10000"/>
                  <a:gd name="connsiteX39" fmla="*/ 3041 w 10000"/>
                  <a:gd name="connsiteY39" fmla="*/ 9808 h 10000"/>
                  <a:gd name="connsiteX40" fmla="*/ 3548 w 10000"/>
                  <a:gd name="connsiteY40" fmla="*/ 9135 h 10000"/>
                  <a:gd name="connsiteX41" fmla="*/ 4055 w 10000"/>
                  <a:gd name="connsiteY41" fmla="*/ 9038 h 10000"/>
                  <a:gd name="connsiteX42" fmla="*/ 4285 w 10000"/>
                  <a:gd name="connsiteY42" fmla="*/ 9375 h 10000"/>
                  <a:gd name="connsiteX43" fmla="*/ 4885 w 10000"/>
                  <a:gd name="connsiteY43" fmla="*/ 8798 h 10000"/>
                  <a:gd name="connsiteX44" fmla="*/ 5761 w 10000"/>
                  <a:gd name="connsiteY44" fmla="*/ 9135 h 10000"/>
                  <a:gd name="connsiteX45" fmla="*/ 6269 w 10000"/>
                  <a:gd name="connsiteY45" fmla="*/ 8705 h 10000"/>
                  <a:gd name="connsiteX46" fmla="*/ 7005 w 10000"/>
                  <a:gd name="connsiteY46" fmla="*/ 8317 h 10000"/>
                  <a:gd name="connsiteX47" fmla="*/ 7235 w 10000"/>
                  <a:gd name="connsiteY47" fmla="*/ 8462 h 10000"/>
                  <a:gd name="connsiteX48" fmla="*/ 7281 w 10000"/>
                  <a:gd name="connsiteY48" fmla="*/ 8173 h 10000"/>
                  <a:gd name="connsiteX49" fmla="*/ 7603 w 10000"/>
                  <a:gd name="connsiteY49" fmla="*/ 8077 h 10000"/>
                  <a:gd name="connsiteX50" fmla="*/ 7603 w 10000"/>
                  <a:gd name="connsiteY50" fmla="*/ 8221 h 10000"/>
                  <a:gd name="connsiteX51" fmla="*/ 8018 w 10000"/>
                  <a:gd name="connsiteY51" fmla="*/ 8077 h 10000"/>
                  <a:gd name="connsiteX52" fmla="*/ 8157 w 10000"/>
                  <a:gd name="connsiteY52" fmla="*/ 8221 h 10000"/>
                  <a:gd name="connsiteX53" fmla="*/ 8157 w 10000"/>
                  <a:gd name="connsiteY53" fmla="*/ 7933 h 10000"/>
                  <a:gd name="connsiteX54" fmla="*/ 8433 w 10000"/>
                  <a:gd name="connsiteY54" fmla="*/ 7837 h 10000"/>
                  <a:gd name="connsiteX55" fmla="*/ 8341 w 10000"/>
                  <a:gd name="connsiteY55" fmla="*/ 7644 h 10000"/>
                  <a:gd name="connsiteX56" fmla="*/ 9032 w 10000"/>
                  <a:gd name="connsiteY56" fmla="*/ 7788 h 10000"/>
                  <a:gd name="connsiteX57" fmla="*/ 9401 w 10000"/>
                  <a:gd name="connsiteY57" fmla="*/ 6731 h 10000"/>
                  <a:gd name="connsiteX58" fmla="*/ 8940 w 10000"/>
                  <a:gd name="connsiteY58" fmla="*/ 6442 h 10000"/>
                  <a:gd name="connsiteX59" fmla="*/ 8940 w 10000"/>
                  <a:gd name="connsiteY59" fmla="*/ 6106 h 10000"/>
                  <a:gd name="connsiteX60" fmla="*/ 9539 w 10000"/>
                  <a:gd name="connsiteY60" fmla="*/ 5625 h 10000"/>
                  <a:gd name="connsiteX61" fmla="*/ 9262 w 10000"/>
                  <a:gd name="connsiteY61" fmla="*/ 5625 h 10000"/>
                  <a:gd name="connsiteX62" fmla="*/ 9124 w 10000"/>
                  <a:gd name="connsiteY62" fmla="*/ 5240 h 10000"/>
                  <a:gd name="connsiteX63" fmla="*/ 9308 w 10000"/>
                  <a:gd name="connsiteY63" fmla="*/ 4712 h 10000"/>
                  <a:gd name="connsiteX64" fmla="*/ 8894 w 10000"/>
                  <a:gd name="connsiteY64" fmla="*/ 4038 h 10000"/>
                  <a:gd name="connsiteX65" fmla="*/ 8940 w 10000"/>
                  <a:gd name="connsiteY65" fmla="*/ 4038 h 10000"/>
                  <a:gd name="connsiteX66" fmla="*/ 9032 w 10000"/>
                  <a:gd name="connsiteY66" fmla="*/ 4038 h 10000"/>
                  <a:gd name="connsiteX67" fmla="*/ 8986 w 10000"/>
                  <a:gd name="connsiteY67" fmla="*/ 3750 h 10000"/>
                  <a:gd name="connsiteX68" fmla="*/ 9401 w 10000"/>
                  <a:gd name="connsiteY68" fmla="*/ 3510 h 10000"/>
                  <a:gd name="connsiteX69" fmla="*/ 9401 w 10000"/>
                  <a:gd name="connsiteY69" fmla="*/ 3462 h 10000"/>
                  <a:gd name="connsiteX70" fmla="*/ 9216 w 10000"/>
                  <a:gd name="connsiteY70" fmla="*/ 3510 h 10000"/>
                  <a:gd name="connsiteX71" fmla="*/ 9354 w 10000"/>
                  <a:gd name="connsiteY71" fmla="*/ 3125 h 10000"/>
                  <a:gd name="connsiteX72" fmla="*/ 9354 w 10000"/>
                  <a:gd name="connsiteY72" fmla="*/ 2885 h 10000"/>
                  <a:gd name="connsiteX73" fmla="*/ 9308 w 10000"/>
                  <a:gd name="connsiteY73" fmla="*/ 2452 h 10000"/>
                  <a:gd name="connsiteX74" fmla="*/ 9493 w 10000"/>
                  <a:gd name="connsiteY74" fmla="*/ 2404 h 10000"/>
                  <a:gd name="connsiteX75" fmla="*/ 9262 w 10000"/>
                  <a:gd name="connsiteY75" fmla="*/ 1875 h 10000"/>
                  <a:gd name="connsiteX76" fmla="*/ 9539 w 10000"/>
                  <a:gd name="connsiteY76" fmla="*/ 1587 h 10000"/>
                  <a:gd name="connsiteX77" fmla="*/ 9954 w 10000"/>
                  <a:gd name="connsiteY77" fmla="*/ 1490 h 10000"/>
                  <a:gd name="connsiteX78" fmla="*/ 10000 w 10000"/>
                  <a:gd name="connsiteY78" fmla="*/ 1202 h 10000"/>
                  <a:gd name="connsiteX79" fmla="*/ 9770 w 10000"/>
                  <a:gd name="connsiteY79" fmla="*/ 1058 h 10000"/>
                  <a:gd name="connsiteX80" fmla="*/ 10000 w 10000"/>
                  <a:gd name="connsiteY80" fmla="*/ 385 h 10000"/>
                  <a:gd name="connsiteX81" fmla="*/ 9770 w 10000"/>
                  <a:gd name="connsiteY81" fmla="*/ 0 h 10000"/>
                  <a:gd name="connsiteX82" fmla="*/ 9677 w 10000"/>
                  <a:gd name="connsiteY82" fmla="*/ 0 h 10000"/>
                  <a:gd name="connsiteX83" fmla="*/ 9308 w 10000"/>
                  <a:gd name="connsiteY83" fmla="*/ 240 h 10000"/>
                  <a:gd name="connsiteX84" fmla="*/ 9124 w 10000"/>
                  <a:gd name="connsiteY84" fmla="*/ 144 h 10000"/>
                  <a:gd name="connsiteX85" fmla="*/ 8710 w 10000"/>
                  <a:gd name="connsiteY85" fmla="*/ 240 h 10000"/>
                  <a:gd name="connsiteX86" fmla="*/ 8756 w 10000"/>
                  <a:gd name="connsiteY86" fmla="*/ 0 h 10000"/>
                  <a:gd name="connsiteX87" fmla="*/ 8157 w 10000"/>
                  <a:gd name="connsiteY87" fmla="*/ 192 h 10000"/>
                  <a:gd name="connsiteX88" fmla="*/ 8203 w 10000"/>
                  <a:gd name="connsiteY88" fmla="*/ 577 h 10000"/>
                  <a:gd name="connsiteX89" fmla="*/ 7742 w 10000"/>
                  <a:gd name="connsiteY89" fmla="*/ 769 h 10000"/>
                  <a:gd name="connsiteX90" fmla="*/ 7742 w 10000"/>
                  <a:gd name="connsiteY90" fmla="*/ 577 h 10000"/>
                  <a:gd name="connsiteX91" fmla="*/ 7696 w 10000"/>
                  <a:gd name="connsiteY91" fmla="*/ 337 h 10000"/>
                  <a:gd name="connsiteX92" fmla="*/ 7005 w 10000"/>
                  <a:gd name="connsiteY92" fmla="*/ 288 h 10000"/>
                  <a:gd name="connsiteX93" fmla="*/ 6635 w 10000"/>
                  <a:gd name="connsiteY93" fmla="*/ 385 h 10000"/>
                  <a:gd name="connsiteX94" fmla="*/ 6820 w 10000"/>
                  <a:gd name="connsiteY94" fmla="*/ 865 h 10000"/>
                  <a:gd name="connsiteX95" fmla="*/ 6267 w 10000"/>
                  <a:gd name="connsiteY95" fmla="*/ 1202 h 10000"/>
                  <a:gd name="connsiteX96" fmla="*/ 5437 w 10000"/>
                  <a:gd name="connsiteY96" fmla="*/ 1346 h 10000"/>
                  <a:gd name="connsiteX97" fmla="*/ 5299 w 10000"/>
                  <a:gd name="connsiteY97" fmla="*/ 1587 h 10000"/>
                  <a:gd name="connsiteX98" fmla="*/ 4747 w 10000"/>
                  <a:gd name="connsiteY98" fmla="*/ 1394 h 10000"/>
                  <a:gd name="connsiteX99" fmla="*/ 4793 w 10000"/>
                  <a:gd name="connsiteY99" fmla="*/ 1106 h 10000"/>
                  <a:gd name="connsiteX100" fmla="*/ 4609 w 10000"/>
                  <a:gd name="connsiteY100" fmla="*/ 1058 h 10000"/>
                  <a:gd name="connsiteX101" fmla="*/ 4839 w 10000"/>
                  <a:gd name="connsiteY101" fmla="*/ 913 h 10000"/>
                  <a:gd name="connsiteX102" fmla="*/ 4747 w 10000"/>
                  <a:gd name="connsiteY102" fmla="*/ 529 h 10000"/>
                  <a:gd name="connsiteX103" fmla="*/ 4609 w 10000"/>
                  <a:gd name="connsiteY103" fmla="*/ 481 h 10000"/>
                  <a:gd name="connsiteX104" fmla="*/ 4285 w 10000"/>
                  <a:gd name="connsiteY104" fmla="*/ 529 h 10000"/>
                  <a:gd name="connsiteX105" fmla="*/ 4101 w 10000"/>
                  <a:gd name="connsiteY105" fmla="*/ 769 h 10000"/>
                  <a:gd name="connsiteX106" fmla="*/ 3779 w 10000"/>
                  <a:gd name="connsiteY106" fmla="*/ 48 h 10000"/>
                  <a:gd name="connsiteX107" fmla="*/ 3687 w 10000"/>
                  <a:gd name="connsiteY107" fmla="*/ 0 h 10000"/>
                  <a:gd name="connsiteX108" fmla="*/ 3595 w 10000"/>
                  <a:gd name="connsiteY108" fmla="*/ 48 h 10000"/>
                  <a:gd name="connsiteX109" fmla="*/ 3226 w 10000"/>
                  <a:gd name="connsiteY109" fmla="*/ 0 h 10000"/>
                  <a:gd name="connsiteX110" fmla="*/ 2995 w 10000"/>
                  <a:gd name="connsiteY110" fmla="*/ 385 h 10000"/>
                  <a:gd name="connsiteX111" fmla="*/ 3410 w 10000"/>
                  <a:gd name="connsiteY111" fmla="*/ 577 h 10000"/>
                  <a:gd name="connsiteX112" fmla="*/ 3180 w 10000"/>
                  <a:gd name="connsiteY112" fmla="*/ 913 h 10000"/>
                  <a:gd name="connsiteX113" fmla="*/ 3410 w 10000"/>
                  <a:gd name="connsiteY113" fmla="*/ 1154 h 10000"/>
                  <a:gd name="connsiteX114" fmla="*/ 3410 w 10000"/>
                  <a:gd name="connsiteY114" fmla="*/ 1394 h 10000"/>
                  <a:gd name="connsiteX115" fmla="*/ 3318 w 10000"/>
                  <a:gd name="connsiteY115" fmla="*/ 1442 h 10000"/>
                  <a:gd name="connsiteX0" fmla="*/ 3318 w 10000"/>
                  <a:gd name="connsiteY0" fmla="*/ 1442 h 10600"/>
                  <a:gd name="connsiteX1" fmla="*/ 2673 w 10000"/>
                  <a:gd name="connsiteY1" fmla="*/ 1779 h 10600"/>
                  <a:gd name="connsiteX2" fmla="*/ 2488 w 10000"/>
                  <a:gd name="connsiteY2" fmla="*/ 2356 h 10600"/>
                  <a:gd name="connsiteX3" fmla="*/ 2581 w 10000"/>
                  <a:gd name="connsiteY3" fmla="*/ 2837 h 10600"/>
                  <a:gd name="connsiteX4" fmla="*/ 2258 w 10000"/>
                  <a:gd name="connsiteY4" fmla="*/ 3077 h 10600"/>
                  <a:gd name="connsiteX5" fmla="*/ 2258 w 10000"/>
                  <a:gd name="connsiteY5" fmla="*/ 3317 h 10600"/>
                  <a:gd name="connsiteX6" fmla="*/ 2811 w 10000"/>
                  <a:gd name="connsiteY6" fmla="*/ 3894 h 10600"/>
                  <a:gd name="connsiteX7" fmla="*/ 3226 w 10000"/>
                  <a:gd name="connsiteY7" fmla="*/ 4519 h 10600"/>
                  <a:gd name="connsiteX8" fmla="*/ 3087 w 10000"/>
                  <a:gd name="connsiteY8" fmla="*/ 4615 h 10600"/>
                  <a:gd name="connsiteX9" fmla="*/ 3041 w 10000"/>
                  <a:gd name="connsiteY9" fmla="*/ 4856 h 10600"/>
                  <a:gd name="connsiteX10" fmla="*/ 3431 w 10000"/>
                  <a:gd name="connsiteY10" fmla="*/ 5477 h 10600"/>
                  <a:gd name="connsiteX11" fmla="*/ 3177 w 10000"/>
                  <a:gd name="connsiteY11" fmla="*/ 5788 h 10600"/>
                  <a:gd name="connsiteX12" fmla="*/ 2993 w 10000"/>
                  <a:gd name="connsiteY12" fmla="*/ 5810 h 10600"/>
                  <a:gd name="connsiteX13" fmla="*/ 3176 w 10000"/>
                  <a:gd name="connsiteY13" fmla="*/ 6625 h 10600"/>
                  <a:gd name="connsiteX14" fmla="*/ 3289 w 10000"/>
                  <a:gd name="connsiteY14" fmla="*/ 6598 h 10600"/>
                  <a:gd name="connsiteX15" fmla="*/ 3687 w 10000"/>
                  <a:gd name="connsiteY15" fmla="*/ 7293 h 10600"/>
                  <a:gd name="connsiteX16" fmla="*/ 3861 w 10000"/>
                  <a:gd name="connsiteY16" fmla="*/ 7701 h 10600"/>
                  <a:gd name="connsiteX17" fmla="*/ 4103 w 10000"/>
                  <a:gd name="connsiteY17" fmla="*/ 8241 h 10600"/>
                  <a:gd name="connsiteX18" fmla="*/ 4174 w 10000"/>
                  <a:gd name="connsiteY18" fmla="*/ 8483 h 10600"/>
                  <a:gd name="connsiteX19" fmla="*/ 4434 w 10000"/>
                  <a:gd name="connsiteY19" fmla="*/ 8775 h 10600"/>
                  <a:gd name="connsiteX20" fmla="*/ 4184 w 10000"/>
                  <a:gd name="connsiteY20" fmla="*/ 8750 h 10600"/>
                  <a:gd name="connsiteX21" fmla="*/ 3642 w 10000"/>
                  <a:gd name="connsiteY21" fmla="*/ 7986 h 10600"/>
                  <a:gd name="connsiteX22" fmla="*/ 322 w 10000"/>
                  <a:gd name="connsiteY22" fmla="*/ 6731 h 10600"/>
                  <a:gd name="connsiteX23" fmla="*/ 368 w 10000"/>
                  <a:gd name="connsiteY23" fmla="*/ 6923 h 10600"/>
                  <a:gd name="connsiteX24" fmla="*/ 3471 w 10000"/>
                  <a:gd name="connsiteY24" fmla="*/ 8291 h 10600"/>
                  <a:gd name="connsiteX25" fmla="*/ 184 w 10000"/>
                  <a:gd name="connsiteY25" fmla="*/ 7548 h 10600"/>
                  <a:gd name="connsiteX26" fmla="*/ 0 w 10000"/>
                  <a:gd name="connsiteY26" fmla="*/ 7548 h 10600"/>
                  <a:gd name="connsiteX27" fmla="*/ 0 w 10000"/>
                  <a:gd name="connsiteY27" fmla="*/ 7788 h 10600"/>
                  <a:gd name="connsiteX28" fmla="*/ 2646 w 10000"/>
                  <a:gd name="connsiteY28" fmla="*/ 7885 h 10600"/>
                  <a:gd name="connsiteX29" fmla="*/ 3116 w 10000"/>
                  <a:gd name="connsiteY29" fmla="*/ 8349 h 10600"/>
                  <a:gd name="connsiteX30" fmla="*/ 2886 w 10000"/>
                  <a:gd name="connsiteY30" fmla="*/ 8189 h 10600"/>
                  <a:gd name="connsiteX31" fmla="*/ 2745 w 10000"/>
                  <a:gd name="connsiteY31" fmla="*/ 8477 h 10600"/>
                  <a:gd name="connsiteX32" fmla="*/ 3077 w 10000"/>
                  <a:gd name="connsiteY32" fmla="*/ 8836 h 10600"/>
                  <a:gd name="connsiteX33" fmla="*/ 1520 w 10000"/>
                  <a:gd name="connsiteY33" fmla="*/ 9183 h 10600"/>
                  <a:gd name="connsiteX34" fmla="*/ 1336 w 10000"/>
                  <a:gd name="connsiteY34" fmla="*/ 9567 h 10600"/>
                  <a:gd name="connsiteX35" fmla="*/ 1705 w 10000"/>
                  <a:gd name="connsiteY35" fmla="*/ 9808 h 10600"/>
                  <a:gd name="connsiteX36" fmla="*/ 1751 w 10000"/>
                  <a:gd name="connsiteY36" fmla="*/ 9519 h 10600"/>
                  <a:gd name="connsiteX37" fmla="*/ 2627 w 10000"/>
                  <a:gd name="connsiteY37" fmla="*/ 10000 h 10600"/>
                  <a:gd name="connsiteX38" fmla="*/ 2811 w 10000"/>
                  <a:gd name="connsiteY38" fmla="*/ 9567 h 10600"/>
                  <a:gd name="connsiteX39" fmla="*/ 4112 w 10000"/>
                  <a:gd name="connsiteY39" fmla="*/ 10600 h 10600"/>
                  <a:gd name="connsiteX40" fmla="*/ 3548 w 10000"/>
                  <a:gd name="connsiteY40" fmla="*/ 9135 h 10600"/>
                  <a:gd name="connsiteX41" fmla="*/ 4055 w 10000"/>
                  <a:gd name="connsiteY41" fmla="*/ 9038 h 10600"/>
                  <a:gd name="connsiteX42" fmla="*/ 4285 w 10000"/>
                  <a:gd name="connsiteY42" fmla="*/ 9375 h 10600"/>
                  <a:gd name="connsiteX43" fmla="*/ 4885 w 10000"/>
                  <a:gd name="connsiteY43" fmla="*/ 8798 h 10600"/>
                  <a:gd name="connsiteX44" fmla="*/ 5761 w 10000"/>
                  <a:gd name="connsiteY44" fmla="*/ 9135 h 10600"/>
                  <a:gd name="connsiteX45" fmla="*/ 6269 w 10000"/>
                  <a:gd name="connsiteY45" fmla="*/ 8705 h 10600"/>
                  <a:gd name="connsiteX46" fmla="*/ 7005 w 10000"/>
                  <a:gd name="connsiteY46" fmla="*/ 8317 h 10600"/>
                  <a:gd name="connsiteX47" fmla="*/ 7235 w 10000"/>
                  <a:gd name="connsiteY47" fmla="*/ 8462 h 10600"/>
                  <a:gd name="connsiteX48" fmla="*/ 7281 w 10000"/>
                  <a:gd name="connsiteY48" fmla="*/ 8173 h 10600"/>
                  <a:gd name="connsiteX49" fmla="*/ 7603 w 10000"/>
                  <a:gd name="connsiteY49" fmla="*/ 8077 h 10600"/>
                  <a:gd name="connsiteX50" fmla="*/ 7603 w 10000"/>
                  <a:gd name="connsiteY50" fmla="*/ 8221 h 10600"/>
                  <a:gd name="connsiteX51" fmla="*/ 8018 w 10000"/>
                  <a:gd name="connsiteY51" fmla="*/ 8077 h 10600"/>
                  <a:gd name="connsiteX52" fmla="*/ 8157 w 10000"/>
                  <a:gd name="connsiteY52" fmla="*/ 8221 h 10600"/>
                  <a:gd name="connsiteX53" fmla="*/ 8157 w 10000"/>
                  <a:gd name="connsiteY53" fmla="*/ 7933 h 10600"/>
                  <a:gd name="connsiteX54" fmla="*/ 8433 w 10000"/>
                  <a:gd name="connsiteY54" fmla="*/ 7837 h 10600"/>
                  <a:gd name="connsiteX55" fmla="*/ 8341 w 10000"/>
                  <a:gd name="connsiteY55" fmla="*/ 7644 h 10600"/>
                  <a:gd name="connsiteX56" fmla="*/ 9032 w 10000"/>
                  <a:gd name="connsiteY56" fmla="*/ 7788 h 10600"/>
                  <a:gd name="connsiteX57" fmla="*/ 9401 w 10000"/>
                  <a:gd name="connsiteY57" fmla="*/ 6731 h 10600"/>
                  <a:gd name="connsiteX58" fmla="*/ 8940 w 10000"/>
                  <a:gd name="connsiteY58" fmla="*/ 6442 h 10600"/>
                  <a:gd name="connsiteX59" fmla="*/ 8940 w 10000"/>
                  <a:gd name="connsiteY59" fmla="*/ 6106 h 10600"/>
                  <a:gd name="connsiteX60" fmla="*/ 9539 w 10000"/>
                  <a:gd name="connsiteY60" fmla="*/ 5625 h 10600"/>
                  <a:gd name="connsiteX61" fmla="*/ 9262 w 10000"/>
                  <a:gd name="connsiteY61" fmla="*/ 5625 h 10600"/>
                  <a:gd name="connsiteX62" fmla="*/ 9124 w 10000"/>
                  <a:gd name="connsiteY62" fmla="*/ 5240 h 10600"/>
                  <a:gd name="connsiteX63" fmla="*/ 9308 w 10000"/>
                  <a:gd name="connsiteY63" fmla="*/ 4712 h 10600"/>
                  <a:gd name="connsiteX64" fmla="*/ 8894 w 10000"/>
                  <a:gd name="connsiteY64" fmla="*/ 4038 h 10600"/>
                  <a:gd name="connsiteX65" fmla="*/ 8940 w 10000"/>
                  <a:gd name="connsiteY65" fmla="*/ 4038 h 10600"/>
                  <a:gd name="connsiteX66" fmla="*/ 9032 w 10000"/>
                  <a:gd name="connsiteY66" fmla="*/ 4038 h 10600"/>
                  <a:gd name="connsiteX67" fmla="*/ 8986 w 10000"/>
                  <a:gd name="connsiteY67" fmla="*/ 3750 h 10600"/>
                  <a:gd name="connsiteX68" fmla="*/ 9401 w 10000"/>
                  <a:gd name="connsiteY68" fmla="*/ 3510 h 10600"/>
                  <a:gd name="connsiteX69" fmla="*/ 9401 w 10000"/>
                  <a:gd name="connsiteY69" fmla="*/ 3462 h 10600"/>
                  <a:gd name="connsiteX70" fmla="*/ 9216 w 10000"/>
                  <a:gd name="connsiteY70" fmla="*/ 3510 h 10600"/>
                  <a:gd name="connsiteX71" fmla="*/ 9354 w 10000"/>
                  <a:gd name="connsiteY71" fmla="*/ 3125 h 10600"/>
                  <a:gd name="connsiteX72" fmla="*/ 9354 w 10000"/>
                  <a:gd name="connsiteY72" fmla="*/ 2885 h 10600"/>
                  <a:gd name="connsiteX73" fmla="*/ 9308 w 10000"/>
                  <a:gd name="connsiteY73" fmla="*/ 2452 h 10600"/>
                  <a:gd name="connsiteX74" fmla="*/ 9493 w 10000"/>
                  <a:gd name="connsiteY74" fmla="*/ 2404 h 10600"/>
                  <a:gd name="connsiteX75" fmla="*/ 9262 w 10000"/>
                  <a:gd name="connsiteY75" fmla="*/ 1875 h 10600"/>
                  <a:gd name="connsiteX76" fmla="*/ 9539 w 10000"/>
                  <a:gd name="connsiteY76" fmla="*/ 1587 h 10600"/>
                  <a:gd name="connsiteX77" fmla="*/ 9954 w 10000"/>
                  <a:gd name="connsiteY77" fmla="*/ 1490 h 10600"/>
                  <a:gd name="connsiteX78" fmla="*/ 10000 w 10000"/>
                  <a:gd name="connsiteY78" fmla="*/ 1202 h 10600"/>
                  <a:gd name="connsiteX79" fmla="*/ 9770 w 10000"/>
                  <a:gd name="connsiteY79" fmla="*/ 1058 h 10600"/>
                  <a:gd name="connsiteX80" fmla="*/ 10000 w 10000"/>
                  <a:gd name="connsiteY80" fmla="*/ 385 h 10600"/>
                  <a:gd name="connsiteX81" fmla="*/ 9770 w 10000"/>
                  <a:gd name="connsiteY81" fmla="*/ 0 h 10600"/>
                  <a:gd name="connsiteX82" fmla="*/ 9677 w 10000"/>
                  <a:gd name="connsiteY82" fmla="*/ 0 h 10600"/>
                  <a:gd name="connsiteX83" fmla="*/ 9308 w 10000"/>
                  <a:gd name="connsiteY83" fmla="*/ 240 h 10600"/>
                  <a:gd name="connsiteX84" fmla="*/ 9124 w 10000"/>
                  <a:gd name="connsiteY84" fmla="*/ 144 h 10600"/>
                  <a:gd name="connsiteX85" fmla="*/ 8710 w 10000"/>
                  <a:gd name="connsiteY85" fmla="*/ 240 h 10600"/>
                  <a:gd name="connsiteX86" fmla="*/ 8756 w 10000"/>
                  <a:gd name="connsiteY86" fmla="*/ 0 h 10600"/>
                  <a:gd name="connsiteX87" fmla="*/ 8157 w 10000"/>
                  <a:gd name="connsiteY87" fmla="*/ 192 h 10600"/>
                  <a:gd name="connsiteX88" fmla="*/ 8203 w 10000"/>
                  <a:gd name="connsiteY88" fmla="*/ 577 h 10600"/>
                  <a:gd name="connsiteX89" fmla="*/ 7742 w 10000"/>
                  <a:gd name="connsiteY89" fmla="*/ 769 h 10600"/>
                  <a:gd name="connsiteX90" fmla="*/ 7742 w 10000"/>
                  <a:gd name="connsiteY90" fmla="*/ 577 h 10600"/>
                  <a:gd name="connsiteX91" fmla="*/ 7696 w 10000"/>
                  <a:gd name="connsiteY91" fmla="*/ 337 h 10600"/>
                  <a:gd name="connsiteX92" fmla="*/ 7005 w 10000"/>
                  <a:gd name="connsiteY92" fmla="*/ 288 h 10600"/>
                  <a:gd name="connsiteX93" fmla="*/ 6635 w 10000"/>
                  <a:gd name="connsiteY93" fmla="*/ 385 h 10600"/>
                  <a:gd name="connsiteX94" fmla="*/ 6820 w 10000"/>
                  <a:gd name="connsiteY94" fmla="*/ 865 h 10600"/>
                  <a:gd name="connsiteX95" fmla="*/ 6267 w 10000"/>
                  <a:gd name="connsiteY95" fmla="*/ 1202 h 10600"/>
                  <a:gd name="connsiteX96" fmla="*/ 5437 w 10000"/>
                  <a:gd name="connsiteY96" fmla="*/ 1346 h 10600"/>
                  <a:gd name="connsiteX97" fmla="*/ 5299 w 10000"/>
                  <a:gd name="connsiteY97" fmla="*/ 1587 h 10600"/>
                  <a:gd name="connsiteX98" fmla="*/ 4747 w 10000"/>
                  <a:gd name="connsiteY98" fmla="*/ 1394 h 10600"/>
                  <a:gd name="connsiteX99" fmla="*/ 4793 w 10000"/>
                  <a:gd name="connsiteY99" fmla="*/ 1106 h 10600"/>
                  <a:gd name="connsiteX100" fmla="*/ 4609 w 10000"/>
                  <a:gd name="connsiteY100" fmla="*/ 1058 h 10600"/>
                  <a:gd name="connsiteX101" fmla="*/ 4839 w 10000"/>
                  <a:gd name="connsiteY101" fmla="*/ 913 h 10600"/>
                  <a:gd name="connsiteX102" fmla="*/ 4747 w 10000"/>
                  <a:gd name="connsiteY102" fmla="*/ 529 h 10600"/>
                  <a:gd name="connsiteX103" fmla="*/ 4609 w 10000"/>
                  <a:gd name="connsiteY103" fmla="*/ 481 h 10600"/>
                  <a:gd name="connsiteX104" fmla="*/ 4285 w 10000"/>
                  <a:gd name="connsiteY104" fmla="*/ 529 h 10600"/>
                  <a:gd name="connsiteX105" fmla="*/ 4101 w 10000"/>
                  <a:gd name="connsiteY105" fmla="*/ 769 h 10600"/>
                  <a:gd name="connsiteX106" fmla="*/ 3779 w 10000"/>
                  <a:gd name="connsiteY106" fmla="*/ 48 h 10600"/>
                  <a:gd name="connsiteX107" fmla="*/ 3687 w 10000"/>
                  <a:gd name="connsiteY107" fmla="*/ 0 h 10600"/>
                  <a:gd name="connsiteX108" fmla="*/ 3595 w 10000"/>
                  <a:gd name="connsiteY108" fmla="*/ 48 h 10600"/>
                  <a:gd name="connsiteX109" fmla="*/ 3226 w 10000"/>
                  <a:gd name="connsiteY109" fmla="*/ 0 h 10600"/>
                  <a:gd name="connsiteX110" fmla="*/ 2995 w 10000"/>
                  <a:gd name="connsiteY110" fmla="*/ 385 h 10600"/>
                  <a:gd name="connsiteX111" fmla="*/ 3410 w 10000"/>
                  <a:gd name="connsiteY111" fmla="*/ 577 h 10600"/>
                  <a:gd name="connsiteX112" fmla="*/ 3180 w 10000"/>
                  <a:gd name="connsiteY112" fmla="*/ 913 h 10600"/>
                  <a:gd name="connsiteX113" fmla="*/ 3410 w 10000"/>
                  <a:gd name="connsiteY113" fmla="*/ 1154 h 10600"/>
                  <a:gd name="connsiteX114" fmla="*/ 3410 w 10000"/>
                  <a:gd name="connsiteY114" fmla="*/ 1394 h 10600"/>
                  <a:gd name="connsiteX115" fmla="*/ 3318 w 10000"/>
                  <a:gd name="connsiteY115" fmla="*/ 1442 h 10600"/>
                  <a:gd name="connsiteX0" fmla="*/ 3318 w 10000"/>
                  <a:gd name="connsiteY0" fmla="*/ 1442 h 10600"/>
                  <a:gd name="connsiteX1" fmla="*/ 2673 w 10000"/>
                  <a:gd name="connsiteY1" fmla="*/ 1779 h 10600"/>
                  <a:gd name="connsiteX2" fmla="*/ 2488 w 10000"/>
                  <a:gd name="connsiteY2" fmla="*/ 2356 h 10600"/>
                  <a:gd name="connsiteX3" fmla="*/ 2581 w 10000"/>
                  <a:gd name="connsiteY3" fmla="*/ 2837 h 10600"/>
                  <a:gd name="connsiteX4" fmla="*/ 2258 w 10000"/>
                  <a:gd name="connsiteY4" fmla="*/ 3077 h 10600"/>
                  <a:gd name="connsiteX5" fmla="*/ 2258 w 10000"/>
                  <a:gd name="connsiteY5" fmla="*/ 3317 h 10600"/>
                  <a:gd name="connsiteX6" fmla="*/ 2811 w 10000"/>
                  <a:gd name="connsiteY6" fmla="*/ 3894 h 10600"/>
                  <a:gd name="connsiteX7" fmla="*/ 3226 w 10000"/>
                  <a:gd name="connsiteY7" fmla="*/ 4519 h 10600"/>
                  <a:gd name="connsiteX8" fmla="*/ 3087 w 10000"/>
                  <a:gd name="connsiteY8" fmla="*/ 4615 h 10600"/>
                  <a:gd name="connsiteX9" fmla="*/ 3041 w 10000"/>
                  <a:gd name="connsiteY9" fmla="*/ 4856 h 10600"/>
                  <a:gd name="connsiteX10" fmla="*/ 3431 w 10000"/>
                  <a:gd name="connsiteY10" fmla="*/ 5477 h 10600"/>
                  <a:gd name="connsiteX11" fmla="*/ 3177 w 10000"/>
                  <a:gd name="connsiteY11" fmla="*/ 5788 h 10600"/>
                  <a:gd name="connsiteX12" fmla="*/ 2993 w 10000"/>
                  <a:gd name="connsiteY12" fmla="*/ 5810 h 10600"/>
                  <a:gd name="connsiteX13" fmla="*/ 3176 w 10000"/>
                  <a:gd name="connsiteY13" fmla="*/ 6625 h 10600"/>
                  <a:gd name="connsiteX14" fmla="*/ 3289 w 10000"/>
                  <a:gd name="connsiteY14" fmla="*/ 6598 h 10600"/>
                  <a:gd name="connsiteX15" fmla="*/ 3687 w 10000"/>
                  <a:gd name="connsiteY15" fmla="*/ 7293 h 10600"/>
                  <a:gd name="connsiteX16" fmla="*/ 3861 w 10000"/>
                  <a:gd name="connsiteY16" fmla="*/ 7701 h 10600"/>
                  <a:gd name="connsiteX17" fmla="*/ 4103 w 10000"/>
                  <a:gd name="connsiteY17" fmla="*/ 8241 h 10600"/>
                  <a:gd name="connsiteX18" fmla="*/ 4174 w 10000"/>
                  <a:gd name="connsiteY18" fmla="*/ 8483 h 10600"/>
                  <a:gd name="connsiteX19" fmla="*/ 4434 w 10000"/>
                  <a:gd name="connsiteY19" fmla="*/ 8775 h 10600"/>
                  <a:gd name="connsiteX20" fmla="*/ 4184 w 10000"/>
                  <a:gd name="connsiteY20" fmla="*/ 8750 h 10600"/>
                  <a:gd name="connsiteX21" fmla="*/ 3642 w 10000"/>
                  <a:gd name="connsiteY21" fmla="*/ 7986 h 10600"/>
                  <a:gd name="connsiteX22" fmla="*/ 322 w 10000"/>
                  <a:gd name="connsiteY22" fmla="*/ 6731 h 10600"/>
                  <a:gd name="connsiteX23" fmla="*/ 368 w 10000"/>
                  <a:gd name="connsiteY23" fmla="*/ 6923 h 10600"/>
                  <a:gd name="connsiteX24" fmla="*/ 3471 w 10000"/>
                  <a:gd name="connsiteY24" fmla="*/ 8291 h 10600"/>
                  <a:gd name="connsiteX25" fmla="*/ 184 w 10000"/>
                  <a:gd name="connsiteY25" fmla="*/ 7548 h 10600"/>
                  <a:gd name="connsiteX26" fmla="*/ 0 w 10000"/>
                  <a:gd name="connsiteY26" fmla="*/ 7548 h 10600"/>
                  <a:gd name="connsiteX27" fmla="*/ 0 w 10000"/>
                  <a:gd name="connsiteY27" fmla="*/ 7788 h 10600"/>
                  <a:gd name="connsiteX28" fmla="*/ 2646 w 10000"/>
                  <a:gd name="connsiteY28" fmla="*/ 7885 h 10600"/>
                  <a:gd name="connsiteX29" fmla="*/ 3116 w 10000"/>
                  <a:gd name="connsiteY29" fmla="*/ 8349 h 10600"/>
                  <a:gd name="connsiteX30" fmla="*/ 2886 w 10000"/>
                  <a:gd name="connsiteY30" fmla="*/ 8189 h 10600"/>
                  <a:gd name="connsiteX31" fmla="*/ 2745 w 10000"/>
                  <a:gd name="connsiteY31" fmla="*/ 8477 h 10600"/>
                  <a:gd name="connsiteX32" fmla="*/ 3077 w 10000"/>
                  <a:gd name="connsiteY32" fmla="*/ 8836 h 10600"/>
                  <a:gd name="connsiteX33" fmla="*/ 1520 w 10000"/>
                  <a:gd name="connsiteY33" fmla="*/ 9183 h 10600"/>
                  <a:gd name="connsiteX34" fmla="*/ 1336 w 10000"/>
                  <a:gd name="connsiteY34" fmla="*/ 9567 h 10600"/>
                  <a:gd name="connsiteX35" fmla="*/ 1705 w 10000"/>
                  <a:gd name="connsiteY35" fmla="*/ 9808 h 10600"/>
                  <a:gd name="connsiteX36" fmla="*/ 1751 w 10000"/>
                  <a:gd name="connsiteY36" fmla="*/ 9519 h 10600"/>
                  <a:gd name="connsiteX37" fmla="*/ 2627 w 10000"/>
                  <a:gd name="connsiteY37" fmla="*/ 10000 h 10600"/>
                  <a:gd name="connsiteX38" fmla="*/ 2811 w 10000"/>
                  <a:gd name="connsiteY38" fmla="*/ 9567 h 10600"/>
                  <a:gd name="connsiteX39" fmla="*/ 4112 w 10000"/>
                  <a:gd name="connsiteY39" fmla="*/ 10600 h 10600"/>
                  <a:gd name="connsiteX40" fmla="*/ 3548 w 10000"/>
                  <a:gd name="connsiteY40" fmla="*/ 9135 h 10600"/>
                  <a:gd name="connsiteX41" fmla="*/ 4055 w 10000"/>
                  <a:gd name="connsiteY41" fmla="*/ 9038 h 10600"/>
                  <a:gd name="connsiteX42" fmla="*/ 5641 w 10000"/>
                  <a:gd name="connsiteY42" fmla="*/ 10464 h 10600"/>
                  <a:gd name="connsiteX43" fmla="*/ 4885 w 10000"/>
                  <a:gd name="connsiteY43" fmla="*/ 8798 h 10600"/>
                  <a:gd name="connsiteX44" fmla="*/ 5761 w 10000"/>
                  <a:gd name="connsiteY44" fmla="*/ 9135 h 10600"/>
                  <a:gd name="connsiteX45" fmla="*/ 6269 w 10000"/>
                  <a:gd name="connsiteY45" fmla="*/ 8705 h 10600"/>
                  <a:gd name="connsiteX46" fmla="*/ 7005 w 10000"/>
                  <a:gd name="connsiteY46" fmla="*/ 8317 h 10600"/>
                  <a:gd name="connsiteX47" fmla="*/ 7235 w 10000"/>
                  <a:gd name="connsiteY47" fmla="*/ 8462 h 10600"/>
                  <a:gd name="connsiteX48" fmla="*/ 7281 w 10000"/>
                  <a:gd name="connsiteY48" fmla="*/ 8173 h 10600"/>
                  <a:gd name="connsiteX49" fmla="*/ 7603 w 10000"/>
                  <a:gd name="connsiteY49" fmla="*/ 8077 h 10600"/>
                  <a:gd name="connsiteX50" fmla="*/ 7603 w 10000"/>
                  <a:gd name="connsiteY50" fmla="*/ 8221 h 10600"/>
                  <a:gd name="connsiteX51" fmla="*/ 8018 w 10000"/>
                  <a:gd name="connsiteY51" fmla="*/ 8077 h 10600"/>
                  <a:gd name="connsiteX52" fmla="*/ 8157 w 10000"/>
                  <a:gd name="connsiteY52" fmla="*/ 8221 h 10600"/>
                  <a:gd name="connsiteX53" fmla="*/ 8157 w 10000"/>
                  <a:gd name="connsiteY53" fmla="*/ 7933 h 10600"/>
                  <a:gd name="connsiteX54" fmla="*/ 8433 w 10000"/>
                  <a:gd name="connsiteY54" fmla="*/ 7837 h 10600"/>
                  <a:gd name="connsiteX55" fmla="*/ 8341 w 10000"/>
                  <a:gd name="connsiteY55" fmla="*/ 7644 h 10600"/>
                  <a:gd name="connsiteX56" fmla="*/ 9032 w 10000"/>
                  <a:gd name="connsiteY56" fmla="*/ 7788 h 10600"/>
                  <a:gd name="connsiteX57" fmla="*/ 9401 w 10000"/>
                  <a:gd name="connsiteY57" fmla="*/ 6731 h 10600"/>
                  <a:gd name="connsiteX58" fmla="*/ 8940 w 10000"/>
                  <a:gd name="connsiteY58" fmla="*/ 6442 h 10600"/>
                  <a:gd name="connsiteX59" fmla="*/ 8940 w 10000"/>
                  <a:gd name="connsiteY59" fmla="*/ 6106 h 10600"/>
                  <a:gd name="connsiteX60" fmla="*/ 9539 w 10000"/>
                  <a:gd name="connsiteY60" fmla="*/ 5625 h 10600"/>
                  <a:gd name="connsiteX61" fmla="*/ 9262 w 10000"/>
                  <a:gd name="connsiteY61" fmla="*/ 5625 h 10600"/>
                  <a:gd name="connsiteX62" fmla="*/ 9124 w 10000"/>
                  <a:gd name="connsiteY62" fmla="*/ 5240 h 10600"/>
                  <a:gd name="connsiteX63" fmla="*/ 9308 w 10000"/>
                  <a:gd name="connsiteY63" fmla="*/ 4712 h 10600"/>
                  <a:gd name="connsiteX64" fmla="*/ 8894 w 10000"/>
                  <a:gd name="connsiteY64" fmla="*/ 4038 h 10600"/>
                  <a:gd name="connsiteX65" fmla="*/ 8940 w 10000"/>
                  <a:gd name="connsiteY65" fmla="*/ 4038 h 10600"/>
                  <a:gd name="connsiteX66" fmla="*/ 9032 w 10000"/>
                  <a:gd name="connsiteY66" fmla="*/ 4038 h 10600"/>
                  <a:gd name="connsiteX67" fmla="*/ 8986 w 10000"/>
                  <a:gd name="connsiteY67" fmla="*/ 3750 h 10600"/>
                  <a:gd name="connsiteX68" fmla="*/ 9401 w 10000"/>
                  <a:gd name="connsiteY68" fmla="*/ 3510 h 10600"/>
                  <a:gd name="connsiteX69" fmla="*/ 9401 w 10000"/>
                  <a:gd name="connsiteY69" fmla="*/ 3462 h 10600"/>
                  <a:gd name="connsiteX70" fmla="*/ 9216 w 10000"/>
                  <a:gd name="connsiteY70" fmla="*/ 3510 h 10600"/>
                  <a:gd name="connsiteX71" fmla="*/ 9354 w 10000"/>
                  <a:gd name="connsiteY71" fmla="*/ 3125 h 10600"/>
                  <a:gd name="connsiteX72" fmla="*/ 9354 w 10000"/>
                  <a:gd name="connsiteY72" fmla="*/ 2885 h 10600"/>
                  <a:gd name="connsiteX73" fmla="*/ 9308 w 10000"/>
                  <a:gd name="connsiteY73" fmla="*/ 2452 h 10600"/>
                  <a:gd name="connsiteX74" fmla="*/ 9493 w 10000"/>
                  <a:gd name="connsiteY74" fmla="*/ 2404 h 10600"/>
                  <a:gd name="connsiteX75" fmla="*/ 9262 w 10000"/>
                  <a:gd name="connsiteY75" fmla="*/ 1875 h 10600"/>
                  <a:gd name="connsiteX76" fmla="*/ 9539 w 10000"/>
                  <a:gd name="connsiteY76" fmla="*/ 1587 h 10600"/>
                  <a:gd name="connsiteX77" fmla="*/ 9954 w 10000"/>
                  <a:gd name="connsiteY77" fmla="*/ 1490 h 10600"/>
                  <a:gd name="connsiteX78" fmla="*/ 10000 w 10000"/>
                  <a:gd name="connsiteY78" fmla="*/ 1202 h 10600"/>
                  <a:gd name="connsiteX79" fmla="*/ 9770 w 10000"/>
                  <a:gd name="connsiteY79" fmla="*/ 1058 h 10600"/>
                  <a:gd name="connsiteX80" fmla="*/ 10000 w 10000"/>
                  <a:gd name="connsiteY80" fmla="*/ 385 h 10600"/>
                  <a:gd name="connsiteX81" fmla="*/ 9770 w 10000"/>
                  <a:gd name="connsiteY81" fmla="*/ 0 h 10600"/>
                  <a:gd name="connsiteX82" fmla="*/ 9677 w 10000"/>
                  <a:gd name="connsiteY82" fmla="*/ 0 h 10600"/>
                  <a:gd name="connsiteX83" fmla="*/ 9308 w 10000"/>
                  <a:gd name="connsiteY83" fmla="*/ 240 h 10600"/>
                  <a:gd name="connsiteX84" fmla="*/ 9124 w 10000"/>
                  <a:gd name="connsiteY84" fmla="*/ 144 h 10600"/>
                  <a:gd name="connsiteX85" fmla="*/ 8710 w 10000"/>
                  <a:gd name="connsiteY85" fmla="*/ 240 h 10600"/>
                  <a:gd name="connsiteX86" fmla="*/ 8756 w 10000"/>
                  <a:gd name="connsiteY86" fmla="*/ 0 h 10600"/>
                  <a:gd name="connsiteX87" fmla="*/ 8157 w 10000"/>
                  <a:gd name="connsiteY87" fmla="*/ 192 h 10600"/>
                  <a:gd name="connsiteX88" fmla="*/ 8203 w 10000"/>
                  <a:gd name="connsiteY88" fmla="*/ 577 h 10600"/>
                  <a:gd name="connsiteX89" fmla="*/ 7742 w 10000"/>
                  <a:gd name="connsiteY89" fmla="*/ 769 h 10600"/>
                  <a:gd name="connsiteX90" fmla="*/ 7742 w 10000"/>
                  <a:gd name="connsiteY90" fmla="*/ 577 h 10600"/>
                  <a:gd name="connsiteX91" fmla="*/ 7696 w 10000"/>
                  <a:gd name="connsiteY91" fmla="*/ 337 h 10600"/>
                  <a:gd name="connsiteX92" fmla="*/ 7005 w 10000"/>
                  <a:gd name="connsiteY92" fmla="*/ 288 h 10600"/>
                  <a:gd name="connsiteX93" fmla="*/ 6635 w 10000"/>
                  <a:gd name="connsiteY93" fmla="*/ 385 h 10600"/>
                  <a:gd name="connsiteX94" fmla="*/ 6820 w 10000"/>
                  <a:gd name="connsiteY94" fmla="*/ 865 h 10600"/>
                  <a:gd name="connsiteX95" fmla="*/ 6267 w 10000"/>
                  <a:gd name="connsiteY95" fmla="*/ 1202 h 10600"/>
                  <a:gd name="connsiteX96" fmla="*/ 5437 w 10000"/>
                  <a:gd name="connsiteY96" fmla="*/ 1346 h 10600"/>
                  <a:gd name="connsiteX97" fmla="*/ 5299 w 10000"/>
                  <a:gd name="connsiteY97" fmla="*/ 1587 h 10600"/>
                  <a:gd name="connsiteX98" fmla="*/ 4747 w 10000"/>
                  <a:gd name="connsiteY98" fmla="*/ 1394 h 10600"/>
                  <a:gd name="connsiteX99" fmla="*/ 4793 w 10000"/>
                  <a:gd name="connsiteY99" fmla="*/ 1106 h 10600"/>
                  <a:gd name="connsiteX100" fmla="*/ 4609 w 10000"/>
                  <a:gd name="connsiteY100" fmla="*/ 1058 h 10600"/>
                  <a:gd name="connsiteX101" fmla="*/ 4839 w 10000"/>
                  <a:gd name="connsiteY101" fmla="*/ 913 h 10600"/>
                  <a:gd name="connsiteX102" fmla="*/ 4747 w 10000"/>
                  <a:gd name="connsiteY102" fmla="*/ 529 h 10600"/>
                  <a:gd name="connsiteX103" fmla="*/ 4609 w 10000"/>
                  <a:gd name="connsiteY103" fmla="*/ 481 h 10600"/>
                  <a:gd name="connsiteX104" fmla="*/ 4285 w 10000"/>
                  <a:gd name="connsiteY104" fmla="*/ 529 h 10600"/>
                  <a:gd name="connsiteX105" fmla="*/ 4101 w 10000"/>
                  <a:gd name="connsiteY105" fmla="*/ 769 h 10600"/>
                  <a:gd name="connsiteX106" fmla="*/ 3779 w 10000"/>
                  <a:gd name="connsiteY106" fmla="*/ 48 h 10600"/>
                  <a:gd name="connsiteX107" fmla="*/ 3687 w 10000"/>
                  <a:gd name="connsiteY107" fmla="*/ 0 h 10600"/>
                  <a:gd name="connsiteX108" fmla="*/ 3595 w 10000"/>
                  <a:gd name="connsiteY108" fmla="*/ 48 h 10600"/>
                  <a:gd name="connsiteX109" fmla="*/ 3226 w 10000"/>
                  <a:gd name="connsiteY109" fmla="*/ 0 h 10600"/>
                  <a:gd name="connsiteX110" fmla="*/ 2995 w 10000"/>
                  <a:gd name="connsiteY110" fmla="*/ 385 h 10600"/>
                  <a:gd name="connsiteX111" fmla="*/ 3410 w 10000"/>
                  <a:gd name="connsiteY111" fmla="*/ 577 h 10600"/>
                  <a:gd name="connsiteX112" fmla="*/ 3180 w 10000"/>
                  <a:gd name="connsiteY112" fmla="*/ 913 h 10600"/>
                  <a:gd name="connsiteX113" fmla="*/ 3410 w 10000"/>
                  <a:gd name="connsiteY113" fmla="*/ 1154 h 10600"/>
                  <a:gd name="connsiteX114" fmla="*/ 3410 w 10000"/>
                  <a:gd name="connsiteY114" fmla="*/ 1394 h 10600"/>
                  <a:gd name="connsiteX115" fmla="*/ 3318 w 10000"/>
                  <a:gd name="connsiteY115" fmla="*/ 1442 h 10600"/>
                  <a:gd name="connsiteX0" fmla="*/ 3318 w 10000"/>
                  <a:gd name="connsiteY0" fmla="*/ 1442 h 10600"/>
                  <a:gd name="connsiteX1" fmla="*/ 2673 w 10000"/>
                  <a:gd name="connsiteY1" fmla="*/ 1779 h 10600"/>
                  <a:gd name="connsiteX2" fmla="*/ 2488 w 10000"/>
                  <a:gd name="connsiteY2" fmla="*/ 2356 h 10600"/>
                  <a:gd name="connsiteX3" fmla="*/ 2581 w 10000"/>
                  <a:gd name="connsiteY3" fmla="*/ 2837 h 10600"/>
                  <a:gd name="connsiteX4" fmla="*/ 2258 w 10000"/>
                  <a:gd name="connsiteY4" fmla="*/ 3077 h 10600"/>
                  <a:gd name="connsiteX5" fmla="*/ 2258 w 10000"/>
                  <a:gd name="connsiteY5" fmla="*/ 3317 h 10600"/>
                  <a:gd name="connsiteX6" fmla="*/ 2811 w 10000"/>
                  <a:gd name="connsiteY6" fmla="*/ 3894 h 10600"/>
                  <a:gd name="connsiteX7" fmla="*/ 3226 w 10000"/>
                  <a:gd name="connsiteY7" fmla="*/ 4519 h 10600"/>
                  <a:gd name="connsiteX8" fmla="*/ 3087 w 10000"/>
                  <a:gd name="connsiteY8" fmla="*/ 4615 h 10600"/>
                  <a:gd name="connsiteX9" fmla="*/ 3041 w 10000"/>
                  <a:gd name="connsiteY9" fmla="*/ 4856 h 10600"/>
                  <a:gd name="connsiteX10" fmla="*/ 3431 w 10000"/>
                  <a:gd name="connsiteY10" fmla="*/ 5477 h 10600"/>
                  <a:gd name="connsiteX11" fmla="*/ 3177 w 10000"/>
                  <a:gd name="connsiteY11" fmla="*/ 5788 h 10600"/>
                  <a:gd name="connsiteX12" fmla="*/ 2993 w 10000"/>
                  <a:gd name="connsiteY12" fmla="*/ 5810 h 10600"/>
                  <a:gd name="connsiteX13" fmla="*/ 3176 w 10000"/>
                  <a:gd name="connsiteY13" fmla="*/ 6625 h 10600"/>
                  <a:gd name="connsiteX14" fmla="*/ 3289 w 10000"/>
                  <a:gd name="connsiteY14" fmla="*/ 6598 h 10600"/>
                  <a:gd name="connsiteX15" fmla="*/ 3687 w 10000"/>
                  <a:gd name="connsiteY15" fmla="*/ 7293 h 10600"/>
                  <a:gd name="connsiteX16" fmla="*/ 3861 w 10000"/>
                  <a:gd name="connsiteY16" fmla="*/ 7701 h 10600"/>
                  <a:gd name="connsiteX17" fmla="*/ 4103 w 10000"/>
                  <a:gd name="connsiteY17" fmla="*/ 8241 h 10600"/>
                  <a:gd name="connsiteX18" fmla="*/ 4174 w 10000"/>
                  <a:gd name="connsiteY18" fmla="*/ 8483 h 10600"/>
                  <a:gd name="connsiteX19" fmla="*/ 4434 w 10000"/>
                  <a:gd name="connsiteY19" fmla="*/ 8775 h 10600"/>
                  <a:gd name="connsiteX20" fmla="*/ 4184 w 10000"/>
                  <a:gd name="connsiteY20" fmla="*/ 8750 h 10600"/>
                  <a:gd name="connsiteX21" fmla="*/ 3642 w 10000"/>
                  <a:gd name="connsiteY21" fmla="*/ 7986 h 10600"/>
                  <a:gd name="connsiteX22" fmla="*/ 322 w 10000"/>
                  <a:gd name="connsiteY22" fmla="*/ 6731 h 10600"/>
                  <a:gd name="connsiteX23" fmla="*/ 368 w 10000"/>
                  <a:gd name="connsiteY23" fmla="*/ 6923 h 10600"/>
                  <a:gd name="connsiteX24" fmla="*/ 3471 w 10000"/>
                  <a:gd name="connsiteY24" fmla="*/ 8291 h 10600"/>
                  <a:gd name="connsiteX25" fmla="*/ 184 w 10000"/>
                  <a:gd name="connsiteY25" fmla="*/ 7548 h 10600"/>
                  <a:gd name="connsiteX26" fmla="*/ 0 w 10000"/>
                  <a:gd name="connsiteY26" fmla="*/ 7548 h 10600"/>
                  <a:gd name="connsiteX27" fmla="*/ 0 w 10000"/>
                  <a:gd name="connsiteY27" fmla="*/ 7788 h 10600"/>
                  <a:gd name="connsiteX28" fmla="*/ 2646 w 10000"/>
                  <a:gd name="connsiteY28" fmla="*/ 7885 h 10600"/>
                  <a:gd name="connsiteX29" fmla="*/ 3116 w 10000"/>
                  <a:gd name="connsiteY29" fmla="*/ 8349 h 10600"/>
                  <a:gd name="connsiteX30" fmla="*/ 2886 w 10000"/>
                  <a:gd name="connsiteY30" fmla="*/ 8189 h 10600"/>
                  <a:gd name="connsiteX31" fmla="*/ 2745 w 10000"/>
                  <a:gd name="connsiteY31" fmla="*/ 8477 h 10600"/>
                  <a:gd name="connsiteX32" fmla="*/ 3077 w 10000"/>
                  <a:gd name="connsiteY32" fmla="*/ 8836 h 10600"/>
                  <a:gd name="connsiteX33" fmla="*/ 1520 w 10000"/>
                  <a:gd name="connsiteY33" fmla="*/ 9183 h 10600"/>
                  <a:gd name="connsiteX34" fmla="*/ 1336 w 10000"/>
                  <a:gd name="connsiteY34" fmla="*/ 9567 h 10600"/>
                  <a:gd name="connsiteX35" fmla="*/ 1705 w 10000"/>
                  <a:gd name="connsiteY35" fmla="*/ 9808 h 10600"/>
                  <a:gd name="connsiteX36" fmla="*/ 1751 w 10000"/>
                  <a:gd name="connsiteY36" fmla="*/ 9519 h 10600"/>
                  <a:gd name="connsiteX37" fmla="*/ 2627 w 10000"/>
                  <a:gd name="connsiteY37" fmla="*/ 10000 h 10600"/>
                  <a:gd name="connsiteX38" fmla="*/ 2811 w 10000"/>
                  <a:gd name="connsiteY38" fmla="*/ 9567 h 10600"/>
                  <a:gd name="connsiteX39" fmla="*/ 4112 w 10000"/>
                  <a:gd name="connsiteY39" fmla="*/ 10600 h 10600"/>
                  <a:gd name="connsiteX40" fmla="*/ 3548 w 10000"/>
                  <a:gd name="connsiteY40" fmla="*/ 9135 h 10600"/>
                  <a:gd name="connsiteX41" fmla="*/ 4055 w 10000"/>
                  <a:gd name="connsiteY41" fmla="*/ 9038 h 10600"/>
                  <a:gd name="connsiteX42" fmla="*/ 5641 w 10000"/>
                  <a:gd name="connsiteY42" fmla="*/ 10464 h 10600"/>
                  <a:gd name="connsiteX43" fmla="*/ 5979 w 10000"/>
                  <a:gd name="connsiteY43" fmla="*/ 10060 h 10600"/>
                  <a:gd name="connsiteX44" fmla="*/ 5761 w 10000"/>
                  <a:gd name="connsiteY44" fmla="*/ 9135 h 10600"/>
                  <a:gd name="connsiteX45" fmla="*/ 6269 w 10000"/>
                  <a:gd name="connsiteY45" fmla="*/ 8705 h 10600"/>
                  <a:gd name="connsiteX46" fmla="*/ 7005 w 10000"/>
                  <a:gd name="connsiteY46" fmla="*/ 8317 h 10600"/>
                  <a:gd name="connsiteX47" fmla="*/ 7235 w 10000"/>
                  <a:gd name="connsiteY47" fmla="*/ 8462 h 10600"/>
                  <a:gd name="connsiteX48" fmla="*/ 7281 w 10000"/>
                  <a:gd name="connsiteY48" fmla="*/ 8173 h 10600"/>
                  <a:gd name="connsiteX49" fmla="*/ 7603 w 10000"/>
                  <a:gd name="connsiteY49" fmla="*/ 8077 h 10600"/>
                  <a:gd name="connsiteX50" fmla="*/ 7603 w 10000"/>
                  <a:gd name="connsiteY50" fmla="*/ 8221 h 10600"/>
                  <a:gd name="connsiteX51" fmla="*/ 8018 w 10000"/>
                  <a:gd name="connsiteY51" fmla="*/ 8077 h 10600"/>
                  <a:gd name="connsiteX52" fmla="*/ 8157 w 10000"/>
                  <a:gd name="connsiteY52" fmla="*/ 8221 h 10600"/>
                  <a:gd name="connsiteX53" fmla="*/ 8157 w 10000"/>
                  <a:gd name="connsiteY53" fmla="*/ 7933 h 10600"/>
                  <a:gd name="connsiteX54" fmla="*/ 8433 w 10000"/>
                  <a:gd name="connsiteY54" fmla="*/ 7837 h 10600"/>
                  <a:gd name="connsiteX55" fmla="*/ 8341 w 10000"/>
                  <a:gd name="connsiteY55" fmla="*/ 7644 h 10600"/>
                  <a:gd name="connsiteX56" fmla="*/ 9032 w 10000"/>
                  <a:gd name="connsiteY56" fmla="*/ 7788 h 10600"/>
                  <a:gd name="connsiteX57" fmla="*/ 9401 w 10000"/>
                  <a:gd name="connsiteY57" fmla="*/ 6731 h 10600"/>
                  <a:gd name="connsiteX58" fmla="*/ 8940 w 10000"/>
                  <a:gd name="connsiteY58" fmla="*/ 6442 h 10600"/>
                  <a:gd name="connsiteX59" fmla="*/ 8940 w 10000"/>
                  <a:gd name="connsiteY59" fmla="*/ 6106 h 10600"/>
                  <a:gd name="connsiteX60" fmla="*/ 9539 w 10000"/>
                  <a:gd name="connsiteY60" fmla="*/ 5625 h 10600"/>
                  <a:gd name="connsiteX61" fmla="*/ 9262 w 10000"/>
                  <a:gd name="connsiteY61" fmla="*/ 5625 h 10600"/>
                  <a:gd name="connsiteX62" fmla="*/ 9124 w 10000"/>
                  <a:gd name="connsiteY62" fmla="*/ 5240 h 10600"/>
                  <a:gd name="connsiteX63" fmla="*/ 9308 w 10000"/>
                  <a:gd name="connsiteY63" fmla="*/ 4712 h 10600"/>
                  <a:gd name="connsiteX64" fmla="*/ 8894 w 10000"/>
                  <a:gd name="connsiteY64" fmla="*/ 4038 h 10600"/>
                  <a:gd name="connsiteX65" fmla="*/ 8940 w 10000"/>
                  <a:gd name="connsiteY65" fmla="*/ 4038 h 10600"/>
                  <a:gd name="connsiteX66" fmla="*/ 9032 w 10000"/>
                  <a:gd name="connsiteY66" fmla="*/ 4038 h 10600"/>
                  <a:gd name="connsiteX67" fmla="*/ 8986 w 10000"/>
                  <a:gd name="connsiteY67" fmla="*/ 3750 h 10600"/>
                  <a:gd name="connsiteX68" fmla="*/ 9401 w 10000"/>
                  <a:gd name="connsiteY68" fmla="*/ 3510 h 10600"/>
                  <a:gd name="connsiteX69" fmla="*/ 9401 w 10000"/>
                  <a:gd name="connsiteY69" fmla="*/ 3462 h 10600"/>
                  <a:gd name="connsiteX70" fmla="*/ 9216 w 10000"/>
                  <a:gd name="connsiteY70" fmla="*/ 3510 h 10600"/>
                  <a:gd name="connsiteX71" fmla="*/ 9354 w 10000"/>
                  <a:gd name="connsiteY71" fmla="*/ 3125 h 10600"/>
                  <a:gd name="connsiteX72" fmla="*/ 9354 w 10000"/>
                  <a:gd name="connsiteY72" fmla="*/ 2885 h 10600"/>
                  <a:gd name="connsiteX73" fmla="*/ 9308 w 10000"/>
                  <a:gd name="connsiteY73" fmla="*/ 2452 h 10600"/>
                  <a:gd name="connsiteX74" fmla="*/ 9493 w 10000"/>
                  <a:gd name="connsiteY74" fmla="*/ 2404 h 10600"/>
                  <a:gd name="connsiteX75" fmla="*/ 9262 w 10000"/>
                  <a:gd name="connsiteY75" fmla="*/ 1875 h 10600"/>
                  <a:gd name="connsiteX76" fmla="*/ 9539 w 10000"/>
                  <a:gd name="connsiteY76" fmla="*/ 1587 h 10600"/>
                  <a:gd name="connsiteX77" fmla="*/ 9954 w 10000"/>
                  <a:gd name="connsiteY77" fmla="*/ 1490 h 10600"/>
                  <a:gd name="connsiteX78" fmla="*/ 10000 w 10000"/>
                  <a:gd name="connsiteY78" fmla="*/ 1202 h 10600"/>
                  <a:gd name="connsiteX79" fmla="*/ 9770 w 10000"/>
                  <a:gd name="connsiteY79" fmla="*/ 1058 h 10600"/>
                  <a:gd name="connsiteX80" fmla="*/ 10000 w 10000"/>
                  <a:gd name="connsiteY80" fmla="*/ 385 h 10600"/>
                  <a:gd name="connsiteX81" fmla="*/ 9770 w 10000"/>
                  <a:gd name="connsiteY81" fmla="*/ 0 h 10600"/>
                  <a:gd name="connsiteX82" fmla="*/ 9677 w 10000"/>
                  <a:gd name="connsiteY82" fmla="*/ 0 h 10600"/>
                  <a:gd name="connsiteX83" fmla="*/ 9308 w 10000"/>
                  <a:gd name="connsiteY83" fmla="*/ 240 h 10600"/>
                  <a:gd name="connsiteX84" fmla="*/ 9124 w 10000"/>
                  <a:gd name="connsiteY84" fmla="*/ 144 h 10600"/>
                  <a:gd name="connsiteX85" fmla="*/ 8710 w 10000"/>
                  <a:gd name="connsiteY85" fmla="*/ 240 h 10600"/>
                  <a:gd name="connsiteX86" fmla="*/ 8756 w 10000"/>
                  <a:gd name="connsiteY86" fmla="*/ 0 h 10600"/>
                  <a:gd name="connsiteX87" fmla="*/ 8157 w 10000"/>
                  <a:gd name="connsiteY87" fmla="*/ 192 h 10600"/>
                  <a:gd name="connsiteX88" fmla="*/ 8203 w 10000"/>
                  <a:gd name="connsiteY88" fmla="*/ 577 h 10600"/>
                  <a:gd name="connsiteX89" fmla="*/ 7742 w 10000"/>
                  <a:gd name="connsiteY89" fmla="*/ 769 h 10600"/>
                  <a:gd name="connsiteX90" fmla="*/ 7742 w 10000"/>
                  <a:gd name="connsiteY90" fmla="*/ 577 h 10600"/>
                  <a:gd name="connsiteX91" fmla="*/ 7696 w 10000"/>
                  <a:gd name="connsiteY91" fmla="*/ 337 h 10600"/>
                  <a:gd name="connsiteX92" fmla="*/ 7005 w 10000"/>
                  <a:gd name="connsiteY92" fmla="*/ 288 h 10600"/>
                  <a:gd name="connsiteX93" fmla="*/ 6635 w 10000"/>
                  <a:gd name="connsiteY93" fmla="*/ 385 h 10600"/>
                  <a:gd name="connsiteX94" fmla="*/ 6820 w 10000"/>
                  <a:gd name="connsiteY94" fmla="*/ 865 h 10600"/>
                  <a:gd name="connsiteX95" fmla="*/ 6267 w 10000"/>
                  <a:gd name="connsiteY95" fmla="*/ 1202 h 10600"/>
                  <a:gd name="connsiteX96" fmla="*/ 5437 w 10000"/>
                  <a:gd name="connsiteY96" fmla="*/ 1346 h 10600"/>
                  <a:gd name="connsiteX97" fmla="*/ 5299 w 10000"/>
                  <a:gd name="connsiteY97" fmla="*/ 1587 h 10600"/>
                  <a:gd name="connsiteX98" fmla="*/ 4747 w 10000"/>
                  <a:gd name="connsiteY98" fmla="*/ 1394 h 10600"/>
                  <a:gd name="connsiteX99" fmla="*/ 4793 w 10000"/>
                  <a:gd name="connsiteY99" fmla="*/ 1106 h 10600"/>
                  <a:gd name="connsiteX100" fmla="*/ 4609 w 10000"/>
                  <a:gd name="connsiteY100" fmla="*/ 1058 h 10600"/>
                  <a:gd name="connsiteX101" fmla="*/ 4839 w 10000"/>
                  <a:gd name="connsiteY101" fmla="*/ 913 h 10600"/>
                  <a:gd name="connsiteX102" fmla="*/ 4747 w 10000"/>
                  <a:gd name="connsiteY102" fmla="*/ 529 h 10600"/>
                  <a:gd name="connsiteX103" fmla="*/ 4609 w 10000"/>
                  <a:gd name="connsiteY103" fmla="*/ 481 h 10600"/>
                  <a:gd name="connsiteX104" fmla="*/ 4285 w 10000"/>
                  <a:gd name="connsiteY104" fmla="*/ 529 h 10600"/>
                  <a:gd name="connsiteX105" fmla="*/ 4101 w 10000"/>
                  <a:gd name="connsiteY105" fmla="*/ 769 h 10600"/>
                  <a:gd name="connsiteX106" fmla="*/ 3779 w 10000"/>
                  <a:gd name="connsiteY106" fmla="*/ 48 h 10600"/>
                  <a:gd name="connsiteX107" fmla="*/ 3687 w 10000"/>
                  <a:gd name="connsiteY107" fmla="*/ 0 h 10600"/>
                  <a:gd name="connsiteX108" fmla="*/ 3595 w 10000"/>
                  <a:gd name="connsiteY108" fmla="*/ 48 h 10600"/>
                  <a:gd name="connsiteX109" fmla="*/ 3226 w 10000"/>
                  <a:gd name="connsiteY109" fmla="*/ 0 h 10600"/>
                  <a:gd name="connsiteX110" fmla="*/ 2995 w 10000"/>
                  <a:gd name="connsiteY110" fmla="*/ 385 h 10600"/>
                  <a:gd name="connsiteX111" fmla="*/ 3410 w 10000"/>
                  <a:gd name="connsiteY111" fmla="*/ 577 h 10600"/>
                  <a:gd name="connsiteX112" fmla="*/ 3180 w 10000"/>
                  <a:gd name="connsiteY112" fmla="*/ 913 h 10600"/>
                  <a:gd name="connsiteX113" fmla="*/ 3410 w 10000"/>
                  <a:gd name="connsiteY113" fmla="*/ 1154 h 10600"/>
                  <a:gd name="connsiteX114" fmla="*/ 3410 w 10000"/>
                  <a:gd name="connsiteY114" fmla="*/ 1394 h 10600"/>
                  <a:gd name="connsiteX115" fmla="*/ 3318 w 10000"/>
                  <a:gd name="connsiteY115" fmla="*/ 1442 h 10600"/>
                  <a:gd name="connsiteX0" fmla="*/ 3318 w 10000"/>
                  <a:gd name="connsiteY0" fmla="*/ 1442 h 10600"/>
                  <a:gd name="connsiteX1" fmla="*/ 2673 w 10000"/>
                  <a:gd name="connsiteY1" fmla="*/ 1779 h 10600"/>
                  <a:gd name="connsiteX2" fmla="*/ 2488 w 10000"/>
                  <a:gd name="connsiteY2" fmla="*/ 2356 h 10600"/>
                  <a:gd name="connsiteX3" fmla="*/ 2581 w 10000"/>
                  <a:gd name="connsiteY3" fmla="*/ 2837 h 10600"/>
                  <a:gd name="connsiteX4" fmla="*/ 2258 w 10000"/>
                  <a:gd name="connsiteY4" fmla="*/ 3077 h 10600"/>
                  <a:gd name="connsiteX5" fmla="*/ 2258 w 10000"/>
                  <a:gd name="connsiteY5" fmla="*/ 3317 h 10600"/>
                  <a:gd name="connsiteX6" fmla="*/ 2811 w 10000"/>
                  <a:gd name="connsiteY6" fmla="*/ 3894 h 10600"/>
                  <a:gd name="connsiteX7" fmla="*/ 3226 w 10000"/>
                  <a:gd name="connsiteY7" fmla="*/ 4519 h 10600"/>
                  <a:gd name="connsiteX8" fmla="*/ 3087 w 10000"/>
                  <a:gd name="connsiteY8" fmla="*/ 4615 h 10600"/>
                  <a:gd name="connsiteX9" fmla="*/ 2779 w 10000"/>
                  <a:gd name="connsiteY9" fmla="*/ 5128 h 10600"/>
                  <a:gd name="connsiteX10" fmla="*/ 3431 w 10000"/>
                  <a:gd name="connsiteY10" fmla="*/ 5477 h 10600"/>
                  <a:gd name="connsiteX11" fmla="*/ 3177 w 10000"/>
                  <a:gd name="connsiteY11" fmla="*/ 5788 h 10600"/>
                  <a:gd name="connsiteX12" fmla="*/ 2993 w 10000"/>
                  <a:gd name="connsiteY12" fmla="*/ 5810 h 10600"/>
                  <a:gd name="connsiteX13" fmla="*/ 3176 w 10000"/>
                  <a:gd name="connsiteY13" fmla="*/ 6625 h 10600"/>
                  <a:gd name="connsiteX14" fmla="*/ 3289 w 10000"/>
                  <a:gd name="connsiteY14" fmla="*/ 6598 h 10600"/>
                  <a:gd name="connsiteX15" fmla="*/ 3687 w 10000"/>
                  <a:gd name="connsiteY15" fmla="*/ 7293 h 10600"/>
                  <a:gd name="connsiteX16" fmla="*/ 3861 w 10000"/>
                  <a:gd name="connsiteY16" fmla="*/ 7701 h 10600"/>
                  <a:gd name="connsiteX17" fmla="*/ 4103 w 10000"/>
                  <a:gd name="connsiteY17" fmla="*/ 8241 h 10600"/>
                  <a:gd name="connsiteX18" fmla="*/ 4174 w 10000"/>
                  <a:gd name="connsiteY18" fmla="*/ 8483 h 10600"/>
                  <a:gd name="connsiteX19" fmla="*/ 4434 w 10000"/>
                  <a:gd name="connsiteY19" fmla="*/ 8775 h 10600"/>
                  <a:gd name="connsiteX20" fmla="*/ 4184 w 10000"/>
                  <a:gd name="connsiteY20" fmla="*/ 8750 h 10600"/>
                  <a:gd name="connsiteX21" fmla="*/ 3642 w 10000"/>
                  <a:gd name="connsiteY21" fmla="*/ 7986 h 10600"/>
                  <a:gd name="connsiteX22" fmla="*/ 322 w 10000"/>
                  <a:gd name="connsiteY22" fmla="*/ 6731 h 10600"/>
                  <a:gd name="connsiteX23" fmla="*/ 368 w 10000"/>
                  <a:gd name="connsiteY23" fmla="*/ 6923 h 10600"/>
                  <a:gd name="connsiteX24" fmla="*/ 3471 w 10000"/>
                  <a:gd name="connsiteY24" fmla="*/ 8291 h 10600"/>
                  <a:gd name="connsiteX25" fmla="*/ 184 w 10000"/>
                  <a:gd name="connsiteY25" fmla="*/ 7548 h 10600"/>
                  <a:gd name="connsiteX26" fmla="*/ 0 w 10000"/>
                  <a:gd name="connsiteY26" fmla="*/ 7548 h 10600"/>
                  <a:gd name="connsiteX27" fmla="*/ 0 w 10000"/>
                  <a:gd name="connsiteY27" fmla="*/ 7788 h 10600"/>
                  <a:gd name="connsiteX28" fmla="*/ 2646 w 10000"/>
                  <a:gd name="connsiteY28" fmla="*/ 7885 h 10600"/>
                  <a:gd name="connsiteX29" fmla="*/ 3116 w 10000"/>
                  <a:gd name="connsiteY29" fmla="*/ 8349 h 10600"/>
                  <a:gd name="connsiteX30" fmla="*/ 2886 w 10000"/>
                  <a:gd name="connsiteY30" fmla="*/ 8189 h 10600"/>
                  <a:gd name="connsiteX31" fmla="*/ 2745 w 10000"/>
                  <a:gd name="connsiteY31" fmla="*/ 8477 h 10600"/>
                  <a:gd name="connsiteX32" fmla="*/ 3077 w 10000"/>
                  <a:gd name="connsiteY32" fmla="*/ 8836 h 10600"/>
                  <a:gd name="connsiteX33" fmla="*/ 1520 w 10000"/>
                  <a:gd name="connsiteY33" fmla="*/ 9183 h 10600"/>
                  <a:gd name="connsiteX34" fmla="*/ 1336 w 10000"/>
                  <a:gd name="connsiteY34" fmla="*/ 9567 h 10600"/>
                  <a:gd name="connsiteX35" fmla="*/ 1705 w 10000"/>
                  <a:gd name="connsiteY35" fmla="*/ 9808 h 10600"/>
                  <a:gd name="connsiteX36" fmla="*/ 1751 w 10000"/>
                  <a:gd name="connsiteY36" fmla="*/ 9519 h 10600"/>
                  <a:gd name="connsiteX37" fmla="*/ 2627 w 10000"/>
                  <a:gd name="connsiteY37" fmla="*/ 10000 h 10600"/>
                  <a:gd name="connsiteX38" fmla="*/ 2811 w 10000"/>
                  <a:gd name="connsiteY38" fmla="*/ 9567 h 10600"/>
                  <a:gd name="connsiteX39" fmla="*/ 4112 w 10000"/>
                  <a:gd name="connsiteY39" fmla="*/ 10600 h 10600"/>
                  <a:gd name="connsiteX40" fmla="*/ 3548 w 10000"/>
                  <a:gd name="connsiteY40" fmla="*/ 9135 h 10600"/>
                  <a:gd name="connsiteX41" fmla="*/ 4055 w 10000"/>
                  <a:gd name="connsiteY41" fmla="*/ 9038 h 10600"/>
                  <a:gd name="connsiteX42" fmla="*/ 5641 w 10000"/>
                  <a:gd name="connsiteY42" fmla="*/ 10464 h 10600"/>
                  <a:gd name="connsiteX43" fmla="*/ 5979 w 10000"/>
                  <a:gd name="connsiteY43" fmla="*/ 10060 h 10600"/>
                  <a:gd name="connsiteX44" fmla="*/ 5761 w 10000"/>
                  <a:gd name="connsiteY44" fmla="*/ 9135 h 10600"/>
                  <a:gd name="connsiteX45" fmla="*/ 6269 w 10000"/>
                  <a:gd name="connsiteY45" fmla="*/ 8705 h 10600"/>
                  <a:gd name="connsiteX46" fmla="*/ 7005 w 10000"/>
                  <a:gd name="connsiteY46" fmla="*/ 8317 h 10600"/>
                  <a:gd name="connsiteX47" fmla="*/ 7235 w 10000"/>
                  <a:gd name="connsiteY47" fmla="*/ 8462 h 10600"/>
                  <a:gd name="connsiteX48" fmla="*/ 7281 w 10000"/>
                  <a:gd name="connsiteY48" fmla="*/ 8173 h 10600"/>
                  <a:gd name="connsiteX49" fmla="*/ 7603 w 10000"/>
                  <a:gd name="connsiteY49" fmla="*/ 8077 h 10600"/>
                  <a:gd name="connsiteX50" fmla="*/ 7603 w 10000"/>
                  <a:gd name="connsiteY50" fmla="*/ 8221 h 10600"/>
                  <a:gd name="connsiteX51" fmla="*/ 8018 w 10000"/>
                  <a:gd name="connsiteY51" fmla="*/ 8077 h 10600"/>
                  <a:gd name="connsiteX52" fmla="*/ 8157 w 10000"/>
                  <a:gd name="connsiteY52" fmla="*/ 8221 h 10600"/>
                  <a:gd name="connsiteX53" fmla="*/ 8157 w 10000"/>
                  <a:gd name="connsiteY53" fmla="*/ 7933 h 10600"/>
                  <a:gd name="connsiteX54" fmla="*/ 8433 w 10000"/>
                  <a:gd name="connsiteY54" fmla="*/ 7837 h 10600"/>
                  <a:gd name="connsiteX55" fmla="*/ 8341 w 10000"/>
                  <a:gd name="connsiteY55" fmla="*/ 7644 h 10600"/>
                  <a:gd name="connsiteX56" fmla="*/ 9032 w 10000"/>
                  <a:gd name="connsiteY56" fmla="*/ 7788 h 10600"/>
                  <a:gd name="connsiteX57" fmla="*/ 9401 w 10000"/>
                  <a:gd name="connsiteY57" fmla="*/ 6731 h 10600"/>
                  <a:gd name="connsiteX58" fmla="*/ 8940 w 10000"/>
                  <a:gd name="connsiteY58" fmla="*/ 6442 h 10600"/>
                  <a:gd name="connsiteX59" fmla="*/ 8940 w 10000"/>
                  <a:gd name="connsiteY59" fmla="*/ 6106 h 10600"/>
                  <a:gd name="connsiteX60" fmla="*/ 9539 w 10000"/>
                  <a:gd name="connsiteY60" fmla="*/ 5625 h 10600"/>
                  <a:gd name="connsiteX61" fmla="*/ 9262 w 10000"/>
                  <a:gd name="connsiteY61" fmla="*/ 5625 h 10600"/>
                  <a:gd name="connsiteX62" fmla="*/ 9124 w 10000"/>
                  <a:gd name="connsiteY62" fmla="*/ 5240 h 10600"/>
                  <a:gd name="connsiteX63" fmla="*/ 9308 w 10000"/>
                  <a:gd name="connsiteY63" fmla="*/ 4712 h 10600"/>
                  <a:gd name="connsiteX64" fmla="*/ 8894 w 10000"/>
                  <a:gd name="connsiteY64" fmla="*/ 4038 h 10600"/>
                  <a:gd name="connsiteX65" fmla="*/ 8940 w 10000"/>
                  <a:gd name="connsiteY65" fmla="*/ 4038 h 10600"/>
                  <a:gd name="connsiteX66" fmla="*/ 9032 w 10000"/>
                  <a:gd name="connsiteY66" fmla="*/ 4038 h 10600"/>
                  <a:gd name="connsiteX67" fmla="*/ 8986 w 10000"/>
                  <a:gd name="connsiteY67" fmla="*/ 3750 h 10600"/>
                  <a:gd name="connsiteX68" fmla="*/ 9401 w 10000"/>
                  <a:gd name="connsiteY68" fmla="*/ 3510 h 10600"/>
                  <a:gd name="connsiteX69" fmla="*/ 9401 w 10000"/>
                  <a:gd name="connsiteY69" fmla="*/ 3462 h 10600"/>
                  <a:gd name="connsiteX70" fmla="*/ 9216 w 10000"/>
                  <a:gd name="connsiteY70" fmla="*/ 3510 h 10600"/>
                  <a:gd name="connsiteX71" fmla="*/ 9354 w 10000"/>
                  <a:gd name="connsiteY71" fmla="*/ 3125 h 10600"/>
                  <a:gd name="connsiteX72" fmla="*/ 9354 w 10000"/>
                  <a:gd name="connsiteY72" fmla="*/ 2885 h 10600"/>
                  <a:gd name="connsiteX73" fmla="*/ 9308 w 10000"/>
                  <a:gd name="connsiteY73" fmla="*/ 2452 h 10600"/>
                  <a:gd name="connsiteX74" fmla="*/ 9493 w 10000"/>
                  <a:gd name="connsiteY74" fmla="*/ 2404 h 10600"/>
                  <a:gd name="connsiteX75" fmla="*/ 9262 w 10000"/>
                  <a:gd name="connsiteY75" fmla="*/ 1875 h 10600"/>
                  <a:gd name="connsiteX76" fmla="*/ 9539 w 10000"/>
                  <a:gd name="connsiteY76" fmla="*/ 1587 h 10600"/>
                  <a:gd name="connsiteX77" fmla="*/ 9954 w 10000"/>
                  <a:gd name="connsiteY77" fmla="*/ 1490 h 10600"/>
                  <a:gd name="connsiteX78" fmla="*/ 10000 w 10000"/>
                  <a:gd name="connsiteY78" fmla="*/ 1202 h 10600"/>
                  <a:gd name="connsiteX79" fmla="*/ 9770 w 10000"/>
                  <a:gd name="connsiteY79" fmla="*/ 1058 h 10600"/>
                  <a:gd name="connsiteX80" fmla="*/ 10000 w 10000"/>
                  <a:gd name="connsiteY80" fmla="*/ 385 h 10600"/>
                  <a:gd name="connsiteX81" fmla="*/ 9770 w 10000"/>
                  <a:gd name="connsiteY81" fmla="*/ 0 h 10600"/>
                  <a:gd name="connsiteX82" fmla="*/ 9677 w 10000"/>
                  <a:gd name="connsiteY82" fmla="*/ 0 h 10600"/>
                  <a:gd name="connsiteX83" fmla="*/ 9308 w 10000"/>
                  <a:gd name="connsiteY83" fmla="*/ 240 h 10600"/>
                  <a:gd name="connsiteX84" fmla="*/ 9124 w 10000"/>
                  <a:gd name="connsiteY84" fmla="*/ 144 h 10600"/>
                  <a:gd name="connsiteX85" fmla="*/ 8710 w 10000"/>
                  <a:gd name="connsiteY85" fmla="*/ 240 h 10600"/>
                  <a:gd name="connsiteX86" fmla="*/ 8756 w 10000"/>
                  <a:gd name="connsiteY86" fmla="*/ 0 h 10600"/>
                  <a:gd name="connsiteX87" fmla="*/ 8157 w 10000"/>
                  <a:gd name="connsiteY87" fmla="*/ 192 h 10600"/>
                  <a:gd name="connsiteX88" fmla="*/ 8203 w 10000"/>
                  <a:gd name="connsiteY88" fmla="*/ 577 h 10600"/>
                  <a:gd name="connsiteX89" fmla="*/ 7742 w 10000"/>
                  <a:gd name="connsiteY89" fmla="*/ 769 h 10600"/>
                  <a:gd name="connsiteX90" fmla="*/ 7742 w 10000"/>
                  <a:gd name="connsiteY90" fmla="*/ 577 h 10600"/>
                  <a:gd name="connsiteX91" fmla="*/ 7696 w 10000"/>
                  <a:gd name="connsiteY91" fmla="*/ 337 h 10600"/>
                  <a:gd name="connsiteX92" fmla="*/ 7005 w 10000"/>
                  <a:gd name="connsiteY92" fmla="*/ 288 h 10600"/>
                  <a:gd name="connsiteX93" fmla="*/ 6635 w 10000"/>
                  <a:gd name="connsiteY93" fmla="*/ 385 h 10600"/>
                  <a:gd name="connsiteX94" fmla="*/ 6820 w 10000"/>
                  <a:gd name="connsiteY94" fmla="*/ 865 h 10600"/>
                  <a:gd name="connsiteX95" fmla="*/ 6267 w 10000"/>
                  <a:gd name="connsiteY95" fmla="*/ 1202 h 10600"/>
                  <a:gd name="connsiteX96" fmla="*/ 5437 w 10000"/>
                  <a:gd name="connsiteY96" fmla="*/ 1346 h 10600"/>
                  <a:gd name="connsiteX97" fmla="*/ 5299 w 10000"/>
                  <a:gd name="connsiteY97" fmla="*/ 1587 h 10600"/>
                  <a:gd name="connsiteX98" fmla="*/ 4747 w 10000"/>
                  <a:gd name="connsiteY98" fmla="*/ 1394 h 10600"/>
                  <a:gd name="connsiteX99" fmla="*/ 4793 w 10000"/>
                  <a:gd name="connsiteY99" fmla="*/ 1106 h 10600"/>
                  <a:gd name="connsiteX100" fmla="*/ 4609 w 10000"/>
                  <a:gd name="connsiteY100" fmla="*/ 1058 h 10600"/>
                  <a:gd name="connsiteX101" fmla="*/ 4839 w 10000"/>
                  <a:gd name="connsiteY101" fmla="*/ 913 h 10600"/>
                  <a:gd name="connsiteX102" fmla="*/ 4747 w 10000"/>
                  <a:gd name="connsiteY102" fmla="*/ 529 h 10600"/>
                  <a:gd name="connsiteX103" fmla="*/ 4609 w 10000"/>
                  <a:gd name="connsiteY103" fmla="*/ 481 h 10600"/>
                  <a:gd name="connsiteX104" fmla="*/ 4285 w 10000"/>
                  <a:gd name="connsiteY104" fmla="*/ 529 h 10600"/>
                  <a:gd name="connsiteX105" fmla="*/ 4101 w 10000"/>
                  <a:gd name="connsiteY105" fmla="*/ 769 h 10600"/>
                  <a:gd name="connsiteX106" fmla="*/ 3779 w 10000"/>
                  <a:gd name="connsiteY106" fmla="*/ 48 h 10600"/>
                  <a:gd name="connsiteX107" fmla="*/ 3687 w 10000"/>
                  <a:gd name="connsiteY107" fmla="*/ 0 h 10600"/>
                  <a:gd name="connsiteX108" fmla="*/ 3595 w 10000"/>
                  <a:gd name="connsiteY108" fmla="*/ 48 h 10600"/>
                  <a:gd name="connsiteX109" fmla="*/ 3226 w 10000"/>
                  <a:gd name="connsiteY109" fmla="*/ 0 h 10600"/>
                  <a:gd name="connsiteX110" fmla="*/ 2995 w 10000"/>
                  <a:gd name="connsiteY110" fmla="*/ 385 h 10600"/>
                  <a:gd name="connsiteX111" fmla="*/ 3410 w 10000"/>
                  <a:gd name="connsiteY111" fmla="*/ 577 h 10600"/>
                  <a:gd name="connsiteX112" fmla="*/ 3180 w 10000"/>
                  <a:gd name="connsiteY112" fmla="*/ 913 h 10600"/>
                  <a:gd name="connsiteX113" fmla="*/ 3410 w 10000"/>
                  <a:gd name="connsiteY113" fmla="*/ 1154 h 10600"/>
                  <a:gd name="connsiteX114" fmla="*/ 3410 w 10000"/>
                  <a:gd name="connsiteY114" fmla="*/ 1394 h 10600"/>
                  <a:gd name="connsiteX115" fmla="*/ 3318 w 10000"/>
                  <a:gd name="connsiteY115" fmla="*/ 1442 h 10600"/>
                  <a:gd name="connsiteX0" fmla="*/ 3318 w 10000"/>
                  <a:gd name="connsiteY0" fmla="*/ 1442 h 10600"/>
                  <a:gd name="connsiteX1" fmla="*/ 2673 w 10000"/>
                  <a:gd name="connsiteY1" fmla="*/ 1779 h 10600"/>
                  <a:gd name="connsiteX2" fmla="*/ 2488 w 10000"/>
                  <a:gd name="connsiteY2" fmla="*/ 2356 h 10600"/>
                  <a:gd name="connsiteX3" fmla="*/ 2581 w 10000"/>
                  <a:gd name="connsiteY3" fmla="*/ 2837 h 10600"/>
                  <a:gd name="connsiteX4" fmla="*/ 2258 w 10000"/>
                  <a:gd name="connsiteY4" fmla="*/ 3077 h 10600"/>
                  <a:gd name="connsiteX5" fmla="*/ 2258 w 10000"/>
                  <a:gd name="connsiteY5" fmla="*/ 3317 h 10600"/>
                  <a:gd name="connsiteX6" fmla="*/ 2811 w 10000"/>
                  <a:gd name="connsiteY6" fmla="*/ 3894 h 10600"/>
                  <a:gd name="connsiteX7" fmla="*/ 3226 w 10000"/>
                  <a:gd name="connsiteY7" fmla="*/ 4519 h 10600"/>
                  <a:gd name="connsiteX8" fmla="*/ 3087 w 10000"/>
                  <a:gd name="connsiteY8" fmla="*/ 4615 h 10600"/>
                  <a:gd name="connsiteX9" fmla="*/ 2779 w 10000"/>
                  <a:gd name="connsiteY9" fmla="*/ 5128 h 10600"/>
                  <a:gd name="connsiteX10" fmla="*/ 3288 w 10000"/>
                  <a:gd name="connsiteY10" fmla="*/ 5155 h 10600"/>
                  <a:gd name="connsiteX11" fmla="*/ 3177 w 10000"/>
                  <a:gd name="connsiteY11" fmla="*/ 5788 h 10600"/>
                  <a:gd name="connsiteX12" fmla="*/ 2993 w 10000"/>
                  <a:gd name="connsiteY12" fmla="*/ 5810 h 10600"/>
                  <a:gd name="connsiteX13" fmla="*/ 3176 w 10000"/>
                  <a:gd name="connsiteY13" fmla="*/ 6625 h 10600"/>
                  <a:gd name="connsiteX14" fmla="*/ 3289 w 10000"/>
                  <a:gd name="connsiteY14" fmla="*/ 6598 h 10600"/>
                  <a:gd name="connsiteX15" fmla="*/ 3687 w 10000"/>
                  <a:gd name="connsiteY15" fmla="*/ 7293 h 10600"/>
                  <a:gd name="connsiteX16" fmla="*/ 3861 w 10000"/>
                  <a:gd name="connsiteY16" fmla="*/ 7701 h 10600"/>
                  <a:gd name="connsiteX17" fmla="*/ 4103 w 10000"/>
                  <a:gd name="connsiteY17" fmla="*/ 8241 h 10600"/>
                  <a:gd name="connsiteX18" fmla="*/ 4174 w 10000"/>
                  <a:gd name="connsiteY18" fmla="*/ 8483 h 10600"/>
                  <a:gd name="connsiteX19" fmla="*/ 4434 w 10000"/>
                  <a:gd name="connsiteY19" fmla="*/ 8775 h 10600"/>
                  <a:gd name="connsiteX20" fmla="*/ 4184 w 10000"/>
                  <a:gd name="connsiteY20" fmla="*/ 8750 h 10600"/>
                  <a:gd name="connsiteX21" fmla="*/ 3642 w 10000"/>
                  <a:gd name="connsiteY21" fmla="*/ 7986 h 10600"/>
                  <a:gd name="connsiteX22" fmla="*/ 322 w 10000"/>
                  <a:gd name="connsiteY22" fmla="*/ 6731 h 10600"/>
                  <a:gd name="connsiteX23" fmla="*/ 368 w 10000"/>
                  <a:gd name="connsiteY23" fmla="*/ 6923 h 10600"/>
                  <a:gd name="connsiteX24" fmla="*/ 3471 w 10000"/>
                  <a:gd name="connsiteY24" fmla="*/ 8291 h 10600"/>
                  <a:gd name="connsiteX25" fmla="*/ 184 w 10000"/>
                  <a:gd name="connsiteY25" fmla="*/ 7548 h 10600"/>
                  <a:gd name="connsiteX26" fmla="*/ 0 w 10000"/>
                  <a:gd name="connsiteY26" fmla="*/ 7548 h 10600"/>
                  <a:gd name="connsiteX27" fmla="*/ 0 w 10000"/>
                  <a:gd name="connsiteY27" fmla="*/ 7788 h 10600"/>
                  <a:gd name="connsiteX28" fmla="*/ 2646 w 10000"/>
                  <a:gd name="connsiteY28" fmla="*/ 7885 h 10600"/>
                  <a:gd name="connsiteX29" fmla="*/ 3116 w 10000"/>
                  <a:gd name="connsiteY29" fmla="*/ 8349 h 10600"/>
                  <a:gd name="connsiteX30" fmla="*/ 2886 w 10000"/>
                  <a:gd name="connsiteY30" fmla="*/ 8189 h 10600"/>
                  <a:gd name="connsiteX31" fmla="*/ 2745 w 10000"/>
                  <a:gd name="connsiteY31" fmla="*/ 8477 h 10600"/>
                  <a:gd name="connsiteX32" fmla="*/ 3077 w 10000"/>
                  <a:gd name="connsiteY32" fmla="*/ 8836 h 10600"/>
                  <a:gd name="connsiteX33" fmla="*/ 1520 w 10000"/>
                  <a:gd name="connsiteY33" fmla="*/ 9183 h 10600"/>
                  <a:gd name="connsiteX34" fmla="*/ 1336 w 10000"/>
                  <a:gd name="connsiteY34" fmla="*/ 9567 h 10600"/>
                  <a:gd name="connsiteX35" fmla="*/ 1705 w 10000"/>
                  <a:gd name="connsiteY35" fmla="*/ 9808 h 10600"/>
                  <a:gd name="connsiteX36" fmla="*/ 1751 w 10000"/>
                  <a:gd name="connsiteY36" fmla="*/ 9519 h 10600"/>
                  <a:gd name="connsiteX37" fmla="*/ 2627 w 10000"/>
                  <a:gd name="connsiteY37" fmla="*/ 10000 h 10600"/>
                  <a:gd name="connsiteX38" fmla="*/ 2811 w 10000"/>
                  <a:gd name="connsiteY38" fmla="*/ 9567 h 10600"/>
                  <a:gd name="connsiteX39" fmla="*/ 4112 w 10000"/>
                  <a:gd name="connsiteY39" fmla="*/ 10600 h 10600"/>
                  <a:gd name="connsiteX40" fmla="*/ 3548 w 10000"/>
                  <a:gd name="connsiteY40" fmla="*/ 9135 h 10600"/>
                  <a:gd name="connsiteX41" fmla="*/ 4055 w 10000"/>
                  <a:gd name="connsiteY41" fmla="*/ 9038 h 10600"/>
                  <a:gd name="connsiteX42" fmla="*/ 5641 w 10000"/>
                  <a:gd name="connsiteY42" fmla="*/ 10464 h 10600"/>
                  <a:gd name="connsiteX43" fmla="*/ 5979 w 10000"/>
                  <a:gd name="connsiteY43" fmla="*/ 10060 h 10600"/>
                  <a:gd name="connsiteX44" fmla="*/ 5761 w 10000"/>
                  <a:gd name="connsiteY44" fmla="*/ 9135 h 10600"/>
                  <a:gd name="connsiteX45" fmla="*/ 6269 w 10000"/>
                  <a:gd name="connsiteY45" fmla="*/ 8705 h 10600"/>
                  <a:gd name="connsiteX46" fmla="*/ 7005 w 10000"/>
                  <a:gd name="connsiteY46" fmla="*/ 8317 h 10600"/>
                  <a:gd name="connsiteX47" fmla="*/ 7235 w 10000"/>
                  <a:gd name="connsiteY47" fmla="*/ 8462 h 10600"/>
                  <a:gd name="connsiteX48" fmla="*/ 7281 w 10000"/>
                  <a:gd name="connsiteY48" fmla="*/ 8173 h 10600"/>
                  <a:gd name="connsiteX49" fmla="*/ 7603 w 10000"/>
                  <a:gd name="connsiteY49" fmla="*/ 8077 h 10600"/>
                  <a:gd name="connsiteX50" fmla="*/ 7603 w 10000"/>
                  <a:gd name="connsiteY50" fmla="*/ 8221 h 10600"/>
                  <a:gd name="connsiteX51" fmla="*/ 8018 w 10000"/>
                  <a:gd name="connsiteY51" fmla="*/ 8077 h 10600"/>
                  <a:gd name="connsiteX52" fmla="*/ 8157 w 10000"/>
                  <a:gd name="connsiteY52" fmla="*/ 8221 h 10600"/>
                  <a:gd name="connsiteX53" fmla="*/ 8157 w 10000"/>
                  <a:gd name="connsiteY53" fmla="*/ 7933 h 10600"/>
                  <a:gd name="connsiteX54" fmla="*/ 8433 w 10000"/>
                  <a:gd name="connsiteY54" fmla="*/ 7837 h 10600"/>
                  <a:gd name="connsiteX55" fmla="*/ 8341 w 10000"/>
                  <a:gd name="connsiteY55" fmla="*/ 7644 h 10600"/>
                  <a:gd name="connsiteX56" fmla="*/ 9032 w 10000"/>
                  <a:gd name="connsiteY56" fmla="*/ 7788 h 10600"/>
                  <a:gd name="connsiteX57" fmla="*/ 9401 w 10000"/>
                  <a:gd name="connsiteY57" fmla="*/ 6731 h 10600"/>
                  <a:gd name="connsiteX58" fmla="*/ 8940 w 10000"/>
                  <a:gd name="connsiteY58" fmla="*/ 6442 h 10600"/>
                  <a:gd name="connsiteX59" fmla="*/ 8940 w 10000"/>
                  <a:gd name="connsiteY59" fmla="*/ 6106 h 10600"/>
                  <a:gd name="connsiteX60" fmla="*/ 9539 w 10000"/>
                  <a:gd name="connsiteY60" fmla="*/ 5625 h 10600"/>
                  <a:gd name="connsiteX61" fmla="*/ 9262 w 10000"/>
                  <a:gd name="connsiteY61" fmla="*/ 5625 h 10600"/>
                  <a:gd name="connsiteX62" fmla="*/ 9124 w 10000"/>
                  <a:gd name="connsiteY62" fmla="*/ 5240 h 10600"/>
                  <a:gd name="connsiteX63" fmla="*/ 9308 w 10000"/>
                  <a:gd name="connsiteY63" fmla="*/ 4712 h 10600"/>
                  <a:gd name="connsiteX64" fmla="*/ 8894 w 10000"/>
                  <a:gd name="connsiteY64" fmla="*/ 4038 h 10600"/>
                  <a:gd name="connsiteX65" fmla="*/ 8940 w 10000"/>
                  <a:gd name="connsiteY65" fmla="*/ 4038 h 10600"/>
                  <a:gd name="connsiteX66" fmla="*/ 9032 w 10000"/>
                  <a:gd name="connsiteY66" fmla="*/ 4038 h 10600"/>
                  <a:gd name="connsiteX67" fmla="*/ 8986 w 10000"/>
                  <a:gd name="connsiteY67" fmla="*/ 3750 h 10600"/>
                  <a:gd name="connsiteX68" fmla="*/ 9401 w 10000"/>
                  <a:gd name="connsiteY68" fmla="*/ 3510 h 10600"/>
                  <a:gd name="connsiteX69" fmla="*/ 9401 w 10000"/>
                  <a:gd name="connsiteY69" fmla="*/ 3462 h 10600"/>
                  <a:gd name="connsiteX70" fmla="*/ 9216 w 10000"/>
                  <a:gd name="connsiteY70" fmla="*/ 3510 h 10600"/>
                  <a:gd name="connsiteX71" fmla="*/ 9354 w 10000"/>
                  <a:gd name="connsiteY71" fmla="*/ 3125 h 10600"/>
                  <a:gd name="connsiteX72" fmla="*/ 9354 w 10000"/>
                  <a:gd name="connsiteY72" fmla="*/ 2885 h 10600"/>
                  <a:gd name="connsiteX73" fmla="*/ 9308 w 10000"/>
                  <a:gd name="connsiteY73" fmla="*/ 2452 h 10600"/>
                  <a:gd name="connsiteX74" fmla="*/ 9493 w 10000"/>
                  <a:gd name="connsiteY74" fmla="*/ 2404 h 10600"/>
                  <a:gd name="connsiteX75" fmla="*/ 9262 w 10000"/>
                  <a:gd name="connsiteY75" fmla="*/ 1875 h 10600"/>
                  <a:gd name="connsiteX76" fmla="*/ 9539 w 10000"/>
                  <a:gd name="connsiteY76" fmla="*/ 1587 h 10600"/>
                  <a:gd name="connsiteX77" fmla="*/ 9954 w 10000"/>
                  <a:gd name="connsiteY77" fmla="*/ 1490 h 10600"/>
                  <a:gd name="connsiteX78" fmla="*/ 10000 w 10000"/>
                  <a:gd name="connsiteY78" fmla="*/ 1202 h 10600"/>
                  <a:gd name="connsiteX79" fmla="*/ 9770 w 10000"/>
                  <a:gd name="connsiteY79" fmla="*/ 1058 h 10600"/>
                  <a:gd name="connsiteX80" fmla="*/ 10000 w 10000"/>
                  <a:gd name="connsiteY80" fmla="*/ 385 h 10600"/>
                  <a:gd name="connsiteX81" fmla="*/ 9770 w 10000"/>
                  <a:gd name="connsiteY81" fmla="*/ 0 h 10600"/>
                  <a:gd name="connsiteX82" fmla="*/ 9677 w 10000"/>
                  <a:gd name="connsiteY82" fmla="*/ 0 h 10600"/>
                  <a:gd name="connsiteX83" fmla="*/ 9308 w 10000"/>
                  <a:gd name="connsiteY83" fmla="*/ 240 h 10600"/>
                  <a:gd name="connsiteX84" fmla="*/ 9124 w 10000"/>
                  <a:gd name="connsiteY84" fmla="*/ 144 h 10600"/>
                  <a:gd name="connsiteX85" fmla="*/ 8710 w 10000"/>
                  <a:gd name="connsiteY85" fmla="*/ 240 h 10600"/>
                  <a:gd name="connsiteX86" fmla="*/ 8756 w 10000"/>
                  <a:gd name="connsiteY86" fmla="*/ 0 h 10600"/>
                  <a:gd name="connsiteX87" fmla="*/ 8157 w 10000"/>
                  <a:gd name="connsiteY87" fmla="*/ 192 h 10600"/>
                  <a:gd name="connsiteX88" fmla="*/ 8203 w 10000"/>
                  <a:gd name="connsiteY88" fmla="*/ 577 h 10600"/>
                  <a:gd name="connsiteX89" fmla="*/ 7742 w 10000"/>
                  <a:gd name="connsiteY89" fmla="*/ 769 h 10600"/>
                  <a:gd name="connsiteX90" fmla="*/ 7742 w 10000"/>
                  <a:gd name="connsiteY90" fmla="*/ 577 h 10600"/>
                  <a:gd name="connsiteX91" fmla="*/ 7696 w 10000"/>
                  <a:gd name="connsiteY91" fmla="*/ 337 h 10600"/>
                  <a:gd name="connsiteX92" fmla="*/ 7005 w 10000"/>
                  <a:gd name="connsiteY92" fmla="*/ 288 h 10600"/>
                  <a:gd name="connsiteX93" fmla="*/ 6635 w 10000"/>
                  <a:gd name="connsiteY93" fmla="*/ 385 h 10600"/>
                  <a:gd name="connsiteX94" fmla="*/ 6820 w 10000"/>
                  <a:gd name="connsiteY94" fmla="*/ 865 h 10600"/>
                  <a:gd name="connsiteX95" fmla="*/ 6267 w 10000"/>
                  <a:gd name="connsiteY95" fmla="*/ 1202 h 10600"/>
                  <a:gd name="connsiteX96" fmla="*/ 5437 w 10000"/>
                  <a:gd name="connsiteY96" fmla="*/ 1346 h 10600"/>
                  <a:gd name="connsiteX97" fmla="*/ 5299 w 10000"/>
                  <a:gd name="connsiteY97" fmla="*/ 1587 h 10600"/>
                  <a:gd name="connsiteX98" fmla="*/ 4747 w 10000"/>
                  <a:gd name="connsiteY98" fmla="*/ 1394 h 10600"/>
                  <a:gd name="connsiteX99" fmla="*/ 4793 w 10000"/>
                  <a:gd name="connsiteY99" fmla="*/ 1106 h 10600"/>
                  <a:gd name="connsiteX100" fmla="*/ 4609 w 10000"/>
                  <a:gd name="connsiteY100" fmla="*/ 1058 h 10600"/>
                  <a:gd name="connsiteX101" fmla="*/ 4839 w 10000"/>
                  <a:gd name="connsiteY101" fmla="*/ 913 h 10600"/>
                  <a:gd name="connsiteX102" fmla="*/ 4747 w 10000"/>
                  <a:gd name="connsiteY102" fmla="*/ 529 h 10600"/>
                  <a:gd name="connsiteX103" fmla="*/ 4609 w 10000"/>
                  <a:gd name="connsiteY103" fmla="*/ 481 h 10600"/>
                  <a:gd name="connsiteX104" fmla="*/ 4285 w 10000"/>
                  <a:gd name="connsiteY104" fmla="*/ 529 h 10600"/>
                  <a:gd name="connsiteX105" fmla="*/ 4101 w 10000"/>
                  <a:gd name="connsiteY105" fmla="*/ 769 h 10600"/>
                  <a:gd name="connsiteX106" fmla="*/ 3779 w 10000"/>
                  <a:gd name="connsiteY106" fmla="*/ 48 h 10600"/>
                  <a:gd name="connsiteX107" fmla="*/ 3687 w 10000"/>
                  <a:gd name="connsiteY107" fmla="*/ 0 h 10600"/>
                  <a:gd name="connsiteX108" fmla="*/ 3595 w 10000"/>
                  <a:gd name="connsiteY108" fmla="*/ 48 h 10600"/>
                  <a:gd name="connsiteX109" fmla="*/ 3226 w 10000"/>
                  <a:gd name="connsiteY109" fmla="*/ 0 h 10600"/>
                  <a:gd name="connsiteX110" fmla="*/ 2995 w 10000"/>
                  <a:gd name="connsiteY110" fmla="*/ 385 h 10600"/>
                  <a:gd name="connsiteX111" fmla="*/ 3410 w 10000"/>
                  <a:gd name="connsiteY111" fmla="*/ 577 h 10600"/>
                  <a:gd name="connsiteX112" fmla="*/ 3180 w 10000"/>
                  <a:gd name="connsiteY112" fmla="*/ 913 h 10600"/>
                  <a:gd name="connsiteX113" fmla="*/ 3410 w 10000"/>
                  <a:gd name="connsiteY113" fmla="*/ 1154 h 10600"/>
                  <a:gd name="connsiteX114" fmla="*/ 3410 w 10000"/>
                  <a:gd name="connsiteY114" fmla="*/ 1394 h 10600"/>
                  <a:gd name="connsiteX115" fmla="*/ 3318 w 10000"/>
                  <a:gd name="connsiteY115" fmla="*/ 1442 h 10600"/>
                  <a:gd name="connsiteX0" fmla="*/ 3318 w 10000"/>
                  <a:gd name="connsiteY0" fmla="*/ 1442 h 10600"/>
                  <a:gd name="connsiteX1" fmla="*/ 2673 w 10000"/>
                  <a:gd name="connsiteY1" fmla="*/ 1779 h 10600"/>
                  <a:gd name="connsiteX2" fmla="*/ 2488 w 10000"/>
                  <a:gd name="connsiteY2" fmla="*/ 2356 h 10600"/>
                  <a:gd name="connsiteX3" fmla="*/ 2581 w 10000"/>
                  <a:gd name="connsiteY3" fmla="*/ 2837 h 10600"/>
                  <a:gd name="connsiteX4" fmla="*/ 2258 w 10000"/>
                  <a:gd name="connsiteY4" fmla="*/ 3077 h 10600"/>
                  <a:gd name="connsiteX5" fmla="*/ 2258 w 10000"/>
                  <a:gd name="connsiteY5" fmla="*/ 3317 h 10600"/>
                  <a:gd name="connsiteX6" fmla="*/ 2811 w 10000"/>
                  <a:gd name="connsiteY6" fmla="*/ 3894 h 10600"/>
                  <a:gd name="connsiteX7" fmla="*/ 3226 w 10000"/>
                  <a:gd name="connsiteY7" fmla="*/ 4519 h 10600"/>
                  <a:gd name="connsiteX8" fmla="*/ 3087 w 10000"/>
                  <a:gd name="connsiteY8" fmla="*/ 4615 h 10600"/>
                  <a:gd name="connsiteX9" fmla="*/ 2779 w 10000"/>
                  <a:gd name="connsiteY9" fmla="*/ 5128 h 10600"/>
                  <a:gd name="connsiteX10" fmla="*/ 3288 w 10000"/>
                  <a:gd name="connsiteY10" fmla="*/ 4982 h 10600"/>
                  <a:gd name="connsiteX11" fmla="*/ 3177 w 10000"/>
                  <a:gd name="connsiteY11" fmla="*/ 5788 h 10600"/>
                  <a:gd name="connsiteX12" fmla="*/ 2993 w 10000"/>
                  <a:gd name="connsiteY12" fmla="*/ 5810 h 10600"/>
                  <a:gd name="connsiteX13" fmla="*/ 3176 w 10000"/>
                  <a:gd name="connsiteY13" fmla="*/ 6625 h 10600"/>
                  <a:gd name="connsiteX14" fmla="*/ 3289 w 10000"/>
                  <a:gd name="connsiteY14" fmla="*/ 6598 h 10600"/>
                  <a:gd name="connsiteX15" fmla="*/ 3687 w 10000"/>
                  <a:gd name="connsiteY15" fmla="*/ 7293 h 10600"/>
                  <a:gd name="connsiteX16" fmla="*/ 3861 w 10000"/>
                  <a:gd name="connsiteY16" fmla="*/ 7701 h 10600"/>
                  <a:gd name="connsiteX17" fmla="*/ 4103 w 10000"/>
                  <a:gd name="connsiteY17" fmla="*/ 8241 h 10600"/>
                  <a:gd name="connsiteX18" fmla="*/ 4174 w 10000"/>
                  <a:gd name="connsiteY18" fmla="*/ 8483 h 10600"/>
                  <a:gd name="connsiteX19" fmla="*/ 4434 w 10000"/>
                  <a:gd name="connsiteY19" fmla="*/ 8775 h 10600"/>
                  <a:gd name="connsiteX20" fmla="*/ 4184 w 10000"/>
                  <a:gd name="connsiteY20" fmla="*/ 8750 h 10600"/>
                  <a:gd name="connsiteX21" fmla="*/ 3642 w 10000"/>
                  <a:gd name="connsiteY21" fmla="*/ 7986 h 10600"/>
                  <a:gd name="connsiteX22" fmla="*/ 322 w 10000"/>
                  <a:gd name="connsiteY22" fmla="*/ 6731 h 10600"/>
                  <a:gd name="connsiteX23" fmla="*/ 368 w 10000"/>
                  <a:gd name="connsiteY23" fmla="*/ 6923 h 10600"/>
                  <a:gd name="connsiteX24" fmla="*/ 3471 w 10000"/>
                  <a:gd name="connsiteY24" fmla="*/ 8291 h 10600"/>
                  <a:gd name="connsiteX25" fmla="*/ 184 w 10000"/>
                  <a:gd name="connsiteY25" fmla="*/ 7548 h 10600"/>
                  <a:gd name="connsiteX26" fmla="*/ 0 w 10000"/>
                  <a:gd name="connsiteY26" fmla="*/ 7548 h 10600"/>
                  <a:gd name="connsiteX27" fmla="*/ 0 w 10000"/>
                  <a:gd name="connsiteY27" fmla="*/ 7788 h 10600"/>
                  <a:gd name="connsiteX28" fmla="*/ 2646 w 10000"/>
                  <a:gd name="connsiteY28" fmla="*/ 7885 h 10600"/>
                  <a:gd name="connsiteX29" fmla="*/ 3116 w 10000"/>
                  <a:gd name="connsiteY29" fmla="*/ 8349 h 10600"/>
                  <a:gd name="connsiteX30" fmla="*/ 2886 w 10000"/>
                  <a:gd name="connsiteY30" fmla="*/ 8189 h 10600"/>
                  <a:gd name="connsiteX31" fmla="*/ 2745 w 10000"/>
                  <a:gd name="connsiteY31" fmla="*/ 8477 h 10600"/>
                  <a:gd name="connsiteX32" fmla="*/ 3077 w 10000"/>
                  <a:gd name="connsiteY32" fmla="*/ 8836 h 10600"/>
                  <a:gd name="connsiteX33" fmla="*/ 1520 w 10000"/>
                  <a:gd name="connsiteY33" fmla="*/ 9183 h 10600"/>
                  <a:gd name="connsiteX34" fmla="*/ 1336 w 10000"/>
                  <a:gd name="connsiteY34" fmla="*/ 9567 h 10600"/>
                  <a:gd name="connsiteX35" fmla="*/ 1705 w 10000"/>
                  <a:gd name="connsiteY35" fmla="*/ 9808 h 10600"/>
                  <a:gd name="connsiteX36" fmla="*/ 1751 w 10000"/>
                  <a:gd name="connsiteY36" fmla="*/ 9519 h 10600"/>
                  <a:gd name="connsiteX37" fmla="*/ 2627 w 10000"/>
                  <a:gd name="connsiteY37" fmla="*/ 10000 h 10600"/>
                  <a:gd name="connsiteX38" fmla="*/ 2811 w 10000"/>
                  <a:gd name="connsiteY38" fmla="*/ 9567 h 10600"/>
                  <a:gd name="connsiteX39" fmla="*/ 4112 w 10000"/>
                  <a:gd name="connsiteY39" fmla="*/ 10600 h 10600"/>
                  <a:gd name="connsiteX40" fmla="*/ 3548 w 10000"/>
                  <a:gd name="connsiteY40" fmla="*/ 9135 h 10600"/>
                  <a:gd name="connsiteX41" fmla="*/ 4055 w 10000"/>
                  <a:gd name="connsiteY41" fmla="*/ 9038 h 10600"/>
                  <a:gd name="connsiteX42" fmla="*/ 5641 w 10000"/>
                  <a:gd name="connsiteY42" fmla="*/ 10464 h 10600"/>
                  <a:gd name="connsiteX43" fmla="*/ 5979 w 10000"/>
                  <a:gd name="connsiteY43" fmla="*/ 10060 h 10600"/>
                  <a:gd name="connsiteX44" fmla="*/ 5761 w 10000"/>
                  <a:gd name="connsiteY44" fmla="*/ 9135 h 10600"/>
                  <a:gd name="connsiteX45" fmla="*/ 6269 w 10000"/>
                  <a:gd name="connsiteY45" fmla="*/ 8705 h 10600"/>
                  <a:gd name="connsiteX46" fmla="*/ 7005 w 10000"/>
                  <a:gd name="connsiteY46" fmla="*/ 8317 h 10600"/>
                  <a:gd name="connsiteX47" fmla="*/ 7235 w 10000"/>
                  <a:gd name="connsiteY47" fmla="*/ 8462 h 10600"/>
                  <a:gd name="connsiteX48" fmla="*/ 7281 w 10000"/>
                  <a:gd name="connsiteY48" fmla="*/ 8173 h 10600"/>
                  <a:gd name="connsiteX49" fmla="*/ 7603 w 10000"/>
                  <a:gd name="connsiteY49" fmla="*/ 8077 h 10600"/>
                  <a:gd name="connsiteX50" fmla="*/ 7603 w 10000"/>
                  <a:gd name="connsiteY50" fmla="*/ 8221 h 10600"/>
                  <a:gd name="connsiteX51" fmla="*/ 8018 w 10000"/>
                  <a:gd name="connsiteY51" fmla="*/ 8077 h 10600"/>
                  <a:gd name="connsiteX52" fmla="*/ 8157 w 10000"/>
                  <a:gd name="connsiteY52" fmla="*/ 8221 h 10600"/>
                  <a:gd name="connsiteX53" fmla="*/ 8157 w 10000"/>
                  <a:gd name="connsiteY53" fmla="*/ 7933 h 10600"/>
                  <a:gd name="connsiteX54" fmla="*/ 8433 w 10000"/>
                  <a:gd name="connsiteY54" fmla="*/ 7837 h 10600"/>
                  <a:gd name="connsiteX55" fmla="*/ 8341 w 10000"/>
                  <a:gd name="connsiteY55" fmla="*/ 7644 h 10600"/>
                  <a:gd name="connsiteX56" fmla="*/ 9032 w 10000"/>
                  <a:gd name="connsiteY56" fmla="*/ 7788 h 10600"/>
                  <a:gd name="connsiteX57" fmla="*/ 9401 w 10000"/>
                  <a:gd name="connsiteY57" fmla="*/ 6731 h 10600"/>
                  <a:gd name="connsiteX58" fmla="*/ 8940 w 10000"/>
                  <a:gd name="connsiteY58" fmla="*/ 6442 h 10600"/>
                  <a:gd name="connsiteX59" fmla="*/ 8940 w 10000"/>
                  <a:gd name="connsiteY59" fmla="*/ 6106 h 10600"/>
                  <a:gd name="connsiteX60" fmla="*/ 9539 w 10000"/>
                  <a:gd name="connsiteY60" fmla="*/ 5625 h 10600"/>
                  <a:gd name="connsiteX61" fmla="*/ 9262 w 10000"/>
                  <a:gd name="connsiteY61" fmla="*/ 5625 h 10600"/>
                  <a:gd name="connsiteX62" fmla="*/ 9124 w 10000"/>
                  <a:gd name="connsiteY62" fmla="*/ 5240 h 10600"/>
                  <a:gd name="connsiteX63" fmla="*/ 9308 w 10000"/>
                  <a:gd name="connsiteY63" fmla="*/ 4712 h 10600"/>
                  <a:gd name="connsiteX64" fmla="*/ 8894 w 10000"/>
                  <a:gd name="connsiteY64" fmla="*/ 4038 h 10600"/>
                  <a:gd name="connsiteX65" fmla="*/ 8940 w 10000"/>
                  <a:gd name="connsiteY65" fmla="*/ 4038 h 10600"/>
                  <a:gd name="connsiteX66" fmla="*/ 9032 w 10000"/>
                  <a:gd name="connsiteY66" fmla="*/ 4038 h 10600"/>
                  <a:gd name="connsiteX67" fmla="*/ 8986 w 10000"/>
                  <a:gd name="connsiteY67" fmla="*/ 3750 h 10600"/>
                  <a:gd name="connsiteX68" fmla="*/ 9401 w 10000"/>
                  <a:gd name="connsiteY68" fmla="*/ 3510 h 10600"/>
                  <a:gd name="connsiteX69" fmla="*/ 9401 w 10000"/>
                  <a:gd name="connsiteY69" fmla="*/ 3462 h 10600"/>
                  <a:gd name="connsiteX70" fmla="*/ 9216 w 10000"/>
                  <a:gd name="connsiteY70" fmla="*/ 3510 h 10600"/>
                  <a:gd name="connsiteX71" fmla="*/ 9354 w 10000"/>
                  <a:gd name="connsiteY71" fmla="*/ 3125 h 10600"/>
                  <a:gd name="connsiteX72" fmla="*/ 9354 w 10000"/>
                  <a:gd name="connsiteY72" fmla="*/ 2885 h 10600"/>
                  <a:gd name="connsiteX73" fmla="*/ 9308 w 10000"/>
                  <a:gd name="connsiteY73" fmla="*/ 2452 h 10600"/>
                  <a:gd name="connsiteX74" fmla="*/ 9493 w 10000"/>
                  <a:gd name="connsiteY74" fmla="*/ 2404 h 10600"/>
                  <a:gd name="connsiteX75" fmla="*/ 9262 w 10000"/>
                  <a:gd name="connsiteY75" fmla="*/ 1875 h 10600"/>
                  <a:gd name="connsiteX76" fmla="*/ 9539 w 10000"/>
                  <a:gd name="connsiteY76" fmla="*/ 1587 h 10600"/>
                  <a:gd name="connsiteX77" fmla="*/ 9954 w 10000"/>
                  <a:gd name="connsiteY77" fmla="*/ 1490 h 10600"/>
                  <a:gd name="connsiteX78" fmla="*/ 10000 w 10000"/>
                  <a:gd name="connsiteY78" fmla="*/ 1202 h 10600"/>
                  <a:gd name="connsiteX79" fmla="*/ 9770 w 10000"/>
                  <a:gd name="connsiteY79" fmla="*/ 1058 h 10600"/>
                  <a:gd name="connsiteX80" fmla="*/ 10000 w 10000"/>
                  <a:gd name="connsiteY80" fmla="*/ 385 h 10600"/>
                  <a:gd name="connsiteX81" fmla="*/ 9770 w 10000"/>
                  <a:gd name="connsiteY81" fmla="*/ 0 h 10600"/>
                  <a:gd name="connsiteX82" fmla="*/ 9677 w 10000"/>
                  <a:gd name="connsiteY82" fmla="*/ 0 h 10600"/>
                  <a:gd name="connsiteX83" fmla="*/ 9308 w 10000"/>
                  <a:gd name="connsiteY83" fmla="*/ 240 h 10600"/>
                  <a:gd name="connsiteX84" fmla="*/ 9124 w 10000"/>
                  <a:gd name="connsiteY84" fmla="*/ 144 h 10600"/>
                  <a:gd name="connsiteX85" fmla="*/ 8710 w 10000"/>
                  <a:gd name="connsiteY85" fmla="*/ 240 h 10600"/>
                  <a:gd name="connsiteX86" fmla="*/ 8756 w 10000"/>
                  <a:gd name="connsiteY86" fmla="*/ 0 h 10600"/>
                  <a:gd name="connsiteX87" fmla="*/ 8157 w 10000"/>
                  <a:gd name="connsiteY87" fmla="*/ 192 h 10600"/>
                  <a:gd name="connsiteX88" fmla="*/ 8203 w 10000"/>
                  <a:gd name="connsiteY88" fmla="*/ 577 h 10600"/>
                  <a:gd name="connsiteX89" fmla="*/ 7742 w 10000"/>
                  <a:gd name="connsiteY89" fmla="*/ 769 h 10600"/>
                  <a:gd name="connsiteX90" fmla="*/ 7742 w 10000"/>
                  <a:gd name="connsiteY90" fmla="*/ 577 h 10600"/>
                  <a:gd name="connsiteX91" fmla="*/ 7696 w 10000"/>
                  <a:gd name="connsiteY91" fmla="*/ 337 h 10600"/>
                  <a:gd name="connsiteX92" fmla="*/ 7005 w 10000"/>
                  <a:gd name="connsiteY92" fmla="*/ 288 h 10600"/>
                  <a:gd name="connsiteX93" fmla="*/ 6635 w 10000"/>
                  <a:gd name="connsiteY93" fmla="*/ 385 h 10600"/>
                  <a:gd name="connsiteX94" fmla="*/ 6820 w 10000"/>
                  <a:gd name="connsiteY94" fmla="*/ 865 h 10600"/>
                  <a:gd name="connsiteX95" fmla="*/ 6267 w 10000"/>
                  <a:gd name="connsiteY95" fmla="*/ 1202 h 10600"/>
                  <a:gd name="connsiteX96" fmla="*/ 5437 w 10000"/>
                  <a:gd name="connsiteY96" fmla="*/ 1346 h 10600"/>
                  <a:gd name="connsiteX97" fmla="*/ 5299 w 10000"/>
                  <a:gd name="connsiteY97" fmla="*/ 1587 h 10600"/>
                  <a:gd name="connsiteX98" fmla="*/ 4747 w 10000"/>
                  <a:gd name="connsiteY98" fmla="*/ 1394 h 10600"/>
                  <a:gd name="connsiteX99" fmla="*/ 4793 w 10000"/>
                  <a:gd name="connsiteY99" fmla="*/ 1106 h 10600"/>
                  <a:gd name="connsiteX100" fmla="*/ 4609 w 10000"/>
                  <a:gd name="connsiteY100" fmla="*/ 1058 h 10600"/>
                  <a:gd name="connsiteX101" fmla="*/ 4839 w 10000"/>
                  <a:gd name="connsiteY101" fmla="*/ 913 h 10600"/>
                  <a:gd name="connsiteX102" fmla="*/ 4747 w 10000"/>
                  <a:gd name="connsiteY102" fmla="*/ 529 h 10600"/>
                  <a:gd name="connsiteX103" fmla="*/ 4609 w 10000"/>
                  <a:gd name="connsiteY103" fmla="*/ 481 h 10600"/>
                  <a:gd name="connsiteX104" fmla="*/ 4285 w 10000"/>
                  <a:gd name="connsiteY104" fmla="*/ 529 h 10600"/>
                  <a:gd name="connsiteX105" fmla="*/ 4101 w 10000"/>
                  <a:gd name="connsiteY105" fmla="*/ 769 h 10600"/>
                  <a:gd name="connsiteX106" fmla="*/ 3779 w 10000"/>
                  <a:gd name="connsiteY106" fmla="*/ 48 h 10600"/>
                  <a:gd name="connsiteX107" fmla="*/ 3687 w 10000"/>
                  <a:gd name="connsiteY107" fmla="*/ 0 h 10600"/>
                  <a:gd name="connsiteX108" fmla="*/ 3595 w 10000"/>
                  <a:gd name="connsiteY108" fmla="*/ 48 h 10600"/>
                  <a:gd name="connsiteX109" fmla="*/ 3226 w 10000"/>
                  <a:gd name="connsiteY109" fmla="*/ 0 h 10600"/>
                  <a:gd name="connsiteX110" fmla="*/ 2995 w 10000"/>
                  <a:gd name="connsiteY110" fmla="*/ 385 h 10600"/>
                  <a:gd name="connsiteX111" fmla="*/ 3410 w 10000"/>
                  <a:gd name="connsiteY111" fmla="*/ 577 h 10600"/>
                  <a:gd name="connsiteX112" fmla="*/ 3180 w 10000"/>
                  <a:gd name="connsiteY112" fmla="*/ 913 h 10600"/>
                  <a:gd name="connsiteX113" fmla="*/ 3410 w 10000"/>
                  <a:gd name="connsiteY113" fmla="*/ 1154 h 10600"/>
                  <a:gd name="connsiteX114" fmla="*/ 3410 w 10000"/>
                  <a:gd name="connsiteY114" fmla="*/ 1394 h 10600"/>
                  <a:gd name="connsiteX115" fmla="*/ 3318 w 10000"/>
                  <a:gd name="connsiteY115" fmla="*/ 1442 h 10600"/>
                  <a:gd name="connsiteX0" fmla="*/ 3318 w 10000"/>
                  <a:gd name="connsiteY0" fmla="*/ 1442 h 10600"/>
                  <a:gd name="connsiteX1" fmla="*/ 2673 w 10000"/>
                  <a:gd name="connsiteY1" fmla="*/ 1779 h 10600"/>
                  <a:gd name="connsiteX2" fmla="*/ 2488 w 10000"/>
                  <a:gd name="connsiteY2" fmla="*/ 2356 h 10600"/>
                  <a:gd name="connsiteX3" fmla="*/ 2581 w 10000"/>
                  <a:gd name="connsiteY3" fmla="*/ 2837 h 10600"/>
                  <a:gd name="connsiteX4" fmla="*/ 2258 w 10000"/>
                  <a:gd name="connsiteY4" fmla="*/ 3077 h 10600"/>
                  <a:gd name="connsiteX5" fmla="*/ 2258 w 10000"/>
                  <a:gd name="connsiteY5" fmla="*/ 3317 h 10600"/>
                  <a:gd name="connsiteX6" fmla="*/ 2811 w 10000"/>
                  <a:gd name="connsiteY6" fmla="*/ 3894 h 10600"/>
                  <a:gd name="connsiteX7" fmla="*/ 3226 w 10000"/>
                  <a:gd name="connsiteY7" fmla="*/ 4519 h 10600"/>
                  <a:gd name="connsiteX8" fmla="*/ 3087 w 10000"/>
                  <a:gd name="connsiteY8" fmla="*/ 4615 h 10600"/>
                  <a:gd name="connsiteX9" fmla="*/ 2779 w 10000"/>
                  <a:gd name="connsiteY9" fmla="*/ 5128 h 10600"/>
                  <a:gd name="connsiteX10" fmla="*/ 2979 w 10000"/>
                  <a:gd name="connsiteY10" fmla="*/ 5378 h 10600"/>
                  <a:gd name="connsiteX11" fmla="*/ 3177 w 10000"/>
                  <a:gd name="connsiteY11" fmla="*/ 5788 h 10600"/>
                  <a:gd name="connsiteX12" fmla="*/ 2993 w 10000"/>
                  <a:gd name="connsiteY12" fmla="*/ 5810 h 10600"/>
                  <a:gd name="connsiteX13" fmla="*/ 3176 w 10000"/>
                  <a:gd name="connsiteY13" fmla="*/ 6625 h 10600"/>
                  <a:gd name="connsiteX14" fmla="*/ 3289 w 10000"/>
                  <a:gd name="connsiteY14" fmla="*/ 6598 h 10600"/>
                  <a:gd name="connsiteX15" fmla="*/ 3687 w 10000"/>
                  <a:gd name="connsiteY15" fmla="*/ 7293 h 10600"/>
                  <a:gd name="connsiteX16" fmla="*/ 3861 w 10000"/>
                  <a:gd name="connsiteY16" fmla="*/ 7701 h 10600"/>
                  <a:gd name="connsiteX17" fmla="*/ 4103 w 10000"/>
                  <a:gd name="connsiteY17" fmla="*/ 8241 h 10600"/>
                  <a:gd name="connsiteX18" fmla="*/ 4174 w 10000"/>
                  <a:gd name="connsiteY18" fmla="*/ 8483 h 10600"/>
                  <a:gd name="connsiteX19" fmla="*/ 4434 w 10000"/>
                  <a:gd name="connsiteY19" fmla="*/ 8775 h 10600"/>
                  <a:gd name="connsiteX20" fmla="*/ 4184 w 10000"/>
                  <a:gd name="connsiteY20" fmla="*/ 8750 h 10600"/>
                  <a:gd name="connsiteX21" fmla="*/ 3642 w 10000"/>
                  <a:gd name="connsiteY21" fmla="*/ 7986 h 10600"/>
                  <a:gd name="connsiteX22" fmla="*/ 322 w 10000"/>
                  <a:gd name="connsiteY22" fmla="*/ 6731 h 10600"/>
                  <a:gd name="connsiteX23" fmla="*/ 368 w 10000"/>
                  <a:gd name="connsiteY23" fmla="*/ 6923 h 10600"/>
                  <a:gd name="connsiteX24" fmla="*/ 3471 w 10000"/>
                  <a:gd name="connsiteY24" fmla="*/ 8291 h 10600"/>
                  <a:gd name="connsiteX25" fmla="*/ 184 w 10000"/>
                  <a:gd name="connsiteY25" fmla="*/ 7548 h 10600"/>
                  <a:gd name="connsiteX26" fmla="*/ 0 w 10000"/>
                  <a:gd name="connsiteY26" fmla="*/ 7548 h 10600"/>
                  <a:gd name="connsiteX27" fmla="*/ 0 w 10000"/>
                  <a:gd name="connsiteY27" fmla="*/ 7788 h 10600"/>
                  <a:gd name="connsiteX28" fmla="*/ 2646 w 10000"/>
                  <a:gd name="connsiteY28" fmla="*/ 7885 h 10600"/>
                  <a:gd name="connsiteX29" fmla="*/ 3116 w 10000"/>
                  <a:gd name="connsiteY29" fmla="*/ 8349 h 10600"/>
                  <a:gd name="connsiteX30" fmla="*/ 2886 w 10000"/>
                  <a:gd name="connsiteY30" fmla="*/ 8189 h 10600"/>
                  <a:gd name="connsiteX31" fmla="*/ 2745 w 10000"/>
                  <a:gd name="connsiteY31" fmla="*/ 8477 h 10600"/>
                  <a:gd name="connsiteX32" fmla="*/ 3077 w 10000"/>
                  <a:gd name="connsiteY32" fmla="*/ 8836 h 10600"/>
                  <a:gd name="connsiteX33" fmla="*/ 1520 w 10000"/>
                  <a:gd name="connsiteY33" fmla="*/ 9183 h 10600"/>
                  <a:gd name="connsiteX34" fmla="*/ 1336 w 10000"/>
                  <a:gd name="connsiteY34" fmla="*/ 9567 h 10600"/>
                  <a:gd name="connsiteX35" fmla="*/ 1705 w 10000"/>
                  <a:gd name="connsiteY35" fmla="*/ 9808 h 10600"/>
                  <a:gd name="connsiteX36" fmla="*/ 1751 w 10000"/>
                  <a:gd name="connsiteY36" fmla="*/ 9519 h 10600"/>
                  <a:gd name="connsiteX37" fmla="*/ 2627 w 10000"/>
                  <a:gd name="connsiteY37" fmla="*/ 10000 h 10600"/>
                  <a:gd name="connsiteX38" fmla="*/ 2811 w 10000"/>
                  <a:gd name="connsiteY38" fmla="*/ 9567 h 10600"/>
                  <a:gd name="connsiteX39" fmla="*/ 4112 w 10000"/>
                  <a:gd name="connsiteY39" fmla="*/ 10600 h 10600"/>
                  <a:gd name="connsiteX40" fmla="*/ 3548 w 10000"/>
                  <a:gd name="connsiteY40" fmla="*/ 9135 h 10600"/>
                  <a:gd name="connsiteX41" fmla="*/ 4055 w 10000"/>
                  <a:gd name="connsiteY41" fmla="*/ 9038 h 10600"/>
                  <a:gd name="connsiteX42" fmla="*/ 5641 w 10000"/>
                  <a:gd name="connsiteY42" fmla="*/ 10464 h 10600"/>
                  <a:gd name="connsiteX43" fmla="*/ 5979 w 10000"/>
                  <a:gd name="connsiteY43" fmla="*/ 10060 h 10600"/>
                  <a:gd name="connsiteX44" fmla="*/ 5761 w 10000"/>
                  <a:gd name="connsiteY44" fmla="*/ 9135 h 10600"/>
                  <a:gd name="connsiteX45" fmla="*/ 6269 w 10000"/>
                  <a:gd name="connsiteY45" fmla="*/ 8705 h 10600"/>
                  <a:gd name="connsiteX46" fmla="*/ 7005 w 10000"/>
                  <a:gd name="connsiteY46" fmla="*/ 8317 h 10600"/>
                  <a:gd name="connsiteX47" fmla="*/ 7235 w 10000"/>
                  <a:gd name="connsiteY47" fmla="*/ 8462 h 10600"/>
                  <a:gd name="connsiteX48" fmla="*/ 7281 w 10000"/>
                  <a:gd name="connsiteY48" fmla="*/ 8173 h 10600"/>
                  <a:gd name="connsiteX49" fmla="*/ 7603 w 10000"/>
                  <a:gd name="connsiteY49" fmla="*/ 8077 h 10600"/>
                  <a:gd name="connsiteX50" fmla="*/ 7603 w 10000"/>
                  <a:gd name="connsiteY50" fmla="*/ 8221 h 10600"/>
                  <a:gd name="connsiteX51" fmla="*/ 8018 w 10000"/>
                  <a:gd name="connsiteY51" fmla="*/ 8077 h 10600"/>
                  <a:gd name="connsiteX52" fmla="*/ 8157 w 10000"/>
                  <a:gd name="connsiteY52" fmla="*/ 8221 h 10600"/>
                  <a:gd name="connsiteX53" fmla="*/ 8157 w 10000"/>
                  <a:gd name="connsiteY53" fmla="*/ 7933 h 10600"/>
                  <a:gd name="connsiteX54" fmla="*/ 8433 w 10000"/>
                  <a:gd name="connsiteY54" fmla="*/ 7837 h 10600"/>
                  <a:gd name="connsiteX55" fmla="*/ 8341 w 10000"/>
                  <a:gd name="connsiteY55" fmla="*/ 7644 h 10600"/>
                  <a:gd name="connsiteX56" fmla="*/ 9032 w 10000"/>
                  <a:gd name="connsiteY56" fmla="*/ 7788 h 10600"/>
                  <a:gd name="connsiteX57" fmla="*/ 9401 w 10000"/>
                  <a:gd name="connsiteY57" fmla="*/ 6731 h 10600"/>
                  <a:gd name="connsiteX58" fmla="*/ 8940 w 10000"/>
                  <a:gd name="connsiteY58" fmla="*/ 6442 h 10600"/>
                  <a:gd name="connsiteX59" fmla="*/ 8940 w 10000"/>
                  <a:gd name="connsiteY59" fmla="*/ 6106 h 10600"/>
                  <a:gd name="connsiteX60" fmla="*/ 9539 w 10000"/>
                  <a:gd name="connsiteY60" fmla="*/ 5625 h 10600"/>
                  <a:gd name="connsiteX61" fmla="*/ 9262 w 10000"/>
                  <a:gd name="connsiteY61" fmla="*/ 5625 h 10600"/>
                  <a:gd name="connsiteX62" fmla="*/ 9124 w 10000"/>
                  <a:gd name="connsiteY62" fmla="*/ 5240 h 10600"/>
                  <a:gd name="connsiteX63" fmla="*/ 9308 w 10000"/>
                  <a:gd name="connsiteY63" fmla="*/ 4712 h 10600"/>
                  <a:gd name="connsiteX64" fmla="*/ 8894 w 10000"/>
                  <a:gd name="connsiteY64" fmla="*/ 4038 h 10600"/>
                  <a:gd name="connsiteX65" fmla="*/ 8940 w 10000"/>
                  <a:gd name="connsiteY65" fmla="*/ 4038 h 10600"/>
                  <a:gd name="connsiteX66" fmla="*/ 9032 w 10000"/>
                  <a:gd name="connsiteY66" fmla="*/ 4038 h 10600"/>
                  <a:gd name="connsiteX67" fmla="*/ 8986 w 10000"/>
                  <a:gd name="connsiteY67" fmla="*/ 3750 h 10600"/>
                  <a:gd name="connsiteX68" fmla="*/ 9401 w 10000"/>
                  <a:gd name="connsiteY68" fmla="*/ 3510 h 10600"/>
                  <a:gd name="connsiteX69" fmla="*/ 9401 w 10000"/>
                  <a:gd name="connsiteY69" fmla="*/ 3462 h 10600"/>
                  <a:gd name="connsiteX70" fmla="*/ 9216 w 10000"/>
                  <a:gd name="connsiteY70" fmla="*/ 3510 h 10600"/>
                  <a:gd name="connsiteX71" fmla="*/ 9354 w 10000"/>
                  <a:gd name="connsiteY71" fmla="*/ 3125 h 10600"/>
                  <a:gd name="connsiteX72" fmla="*/ 9354 w 10000"/>
                  <a:gd name="connsiteY72" fmla="*/ 2885 h 10600"/>
                  <a:gd name="connsiteX73" fmla="*/ 9308 w 10000"/>
                  <a:gd name="connsiteY73" fmla="*/ 2452 h 10600"/>
                  <a:gd name="connsiteX74" fmla="*/ 9493 w 10000"/>
                  <a:gd name="connsiteY74" fmla="*/ 2404 h 10600"/>
                  <a:gd name="connsiteX75" fmla="*/ 9262 w 10000"/>
                  <a:gd name="connsiteY75" fmla="*/ 1875 h 10600"/>
                  <a:gd name="connsiteX76" fmla="*/ 9539 w 10000"/>
                  <a:gd name="connsiteY76" fmla="*/ 1587 h 10600"/>
                  <a:gd name="connsiteX77" fmla="*/ 9954 w 10000"/>
                  <a:gd name="connsiteY77" fmla="*/ 1490 h 10600"/>
                  <a:gd name="connsiteX78" fmla="*/ 10000 w 10000"/>
                  <a:gd name="connsiteY78" fmla="*/ 1202 h 10600"/>
                  <a:gd name="connsiteX79" fmla="*/ 9770 w 10000"/>
                  <a:gd name="connsiteY79" fmla="*/ 1058 h 10600"/>
                  <a:gd name="connsiteX80" fmla="*/ 10000 w 10000"/>
                  <a:gd name="connsiteY80" fmla="*/ 385 h 10600"/>
                  <a:gd name="connsiteX81" fmla="*/ 9770 w 10000"/>
                  <a:gd name="connsiteY81" fmla="*/ 0 h 10600"/>
                  <a:gd name="connsiteX82" fmla="*/ 9677 w 10000"/>
                  <a:gd name="connsiteY82" fmla="*/ 0 h 10600"/>
                  <a:gd name="connsiteX83" fmla="*/ 9308 w 10000"/>
                  <a:gd name="connsiteY83" fmla="*/ 240 h 10600"/>
                  <a:gd name="connsiteX84" fmla="*/ 9124 w 10000"/>
                  <a:gd name="connsiteY84" fmla="*/ 144 h 10600"/>
                  <a:gd name="connsiteX85" fmla="*/ 8710 w 10000"/>
                  <a:gd name="connsiteY85" fmla="*/ 240 h 10600"/>
                  <a:gd name="connsiteX86" fmla="*/ 8756 w 10000"/>
                  <a:gd name="connsiteY86" fmla="*/ 0 h 10600"/>
                  <a:gd name="connsiteX87" fmla="*/ 8157 w 10000"/>
                  <a:gd name="connsiteY87" fmla="*/ 192 h 10600"/>
                  <a:gd name="connsiteX88" fmla="*/ 8203 w 10000"/>
                  <a:gd name="connsiteY88" fmla="*/ 577 h 10600"/>
                  <a:gd name="connsiteX89" fmla="*/ 7742 w 10000"/>
                  <a:gd name="connsiteY89" fmla="*/ 769 h 10600"/>
                  <a:gd name="connsiteX90" fmla="*/ 7742 w 10000"/>
                  <a:gd name="connsiteY90" fmla="*/ 577 h 10600"/>
                  <a:gd name="connsiteX91" fmla="*/ 7696 w 10000"/>
                  <a:gd name="connsiteY91" fmla="*/ 337 h 10600"/>
                  <a:gd name="connsiteX92" fmla="*/ 7005 w 10000"/>
                  <a:gd name="connsiteY92" fmla="*/ 288 h 10600"/>
                  <a:gd name="connsiteX93" fmla="*/ 6635 w 10000"/>
                  <a:gd name="connsiteY93" fmla="*/ 385 h 10600"/>
                  <a:gd name="connsiteX94" fmla="*/ 6820 w 10000"/>
                  <a:gd name="connsiteY94" fmla="*/ 865 h 10600"/>
                  <a:gd name="connsiteX95" fmla="*/ 6267 w 10000"/>
                  <a:gd name="connsiteY95" fmla="*/ 1202 h 10600"/>
                  <a:gd name="connsiteX96" fmla="*/ 5437 w 10000"/>
                  <a:gd name="connsiteY96" fmla="*/ 1346 h 10600"/>
                  <a:gd name="connsiteX97" fmla="*/ 5299 w 10000"/>
                  <a:gd name="connsiteY97" fmla="*/ 1587 h 10600"/>
                  <a:gd name="connsiteX98" fmla="*/ 4747 w 10000"/>
                  <a:gd name="connsiteY98" fmla="*/ 1394 h 10600"/>
                  <a:gd name="connsiteX99" fmla="*/ 4793 w 10000"/>
                  <a:gd name="connsiteY99" fmla="*/ 1106 h 10600"/>
                  <a:gd name="connsiteX100" fmla="*/ 4609 w 10000"/>
                  <a:gd name="connsiteY100" fmla="*/ 1058 h 10600"/>
                  <a:gd name="connsiteX101" fmla="*/ 4839 w 10000"/>
                  <a:gd name="connsiteY101" fmla="*/ 913 h 10600"/>
                  <a:gd name="connsiteX102" fmla="*/ 4747 w 10000"/>
                  <a:gd name="connsiteY102" fmla="*/ 529 h 10600"/>
                  <a:gd name="connsiteX103" fmla="*/ 4609 w 10000"/>
                  <a:gd name="connsiteY103" fmla="*/ 481 h 10600"/>
                  <a:gd name="connsiteX104" fmla="*/ 4285 w 10000"/>
                  <a:gd name="connsiteY104" fmla="*/ 529 h 10600"/>
                  <a:gd name="connsiteX105" fmla="*/ 4101 w 10000"/>
                  <a:gd name="connsiteY105" fmla="*/ 769 h 10600"/>
                  <a:gd name="connsiteX106" fmla="*/ 3779 w 10000"/>
                  <a:gd name="connsiteY106" fmla="*/ 48 h 10600"/>
                  <a:gd name="connsiteX107" fmla="*/ 3687 w 10000"/>
                  <a:gd name="connsiteY107" fmla="*/ 0 h 10600"/>
                  <a:gd name="connsiteX108" fmla="*/ 3595 w 10000"/>
                  <a:gd name="connsiteY108" fmla="*/ 48 h 10600"/>
                  <a:gd name="connsiteX109" fmla="*/ 3226 w 10000"/>
                  <a:gd name="connsiteY109" fmla="*/ 0 h 10600"/>
                  <a:gd name="connsiteX110" fmla="*/ 2995 w 10000"/>
                  <a:gd name="connsiteY110" fmla="*/ 385 h 10600"/>
                  <a:gd name="connsiteX111" fmla="*/ 3410 w 10000"/>
                  <a:gd name="connsiteY111" fmla="*/ 577 h 10600"/>
                  <a:gd name="connsiteX112" fmla="*/ 3180 w 10000"/>
                  <a:gd name="connsiteY112" fmla="*/ 913 h 10600"/>
                  <a:gd name="connsiteX113" fmla="*/ 3410 w 10000"/>
                  <a:gd name="connsiteY113" fmla="*/ 1154 h 10600"/>
                  <a:gd name="connsiteX114" fmla="*/ 3410 w 10000"/>
                  <a:gd name="connsiteY114" fmla="*/ 1394 h 10600"/>
                  <a:gd name="connsiteX115" fmla="*/ 3318 w 10000"/>
                  <a:gd name="connsiteY115" fmla="*/ 1442 h 10600"/>
                  <a:gd name="connsiteX0" fmla="*/ 3318 w 10000"/>
                  <a:gd name="connsiteY0" fmla="*/ 1442 h 10600"/>
                  <a:gd name="connsiteX1" fmla="*/ 2673 w 10000"/>
                  <a:gd name="connsiteY1" fmla="*/ 1779 h 10600"/>
                  <a:gd name="connsiteX2" fmla="*/ 2488 w 10000"/>
                  <a:gd name="connsiteY2" fmla="*/ 2356 h 10600"/>
                  <a:gd name="connsiteX3" fmla="*/ 2581 w 10000"/>
                  <a:gd name="connsiteY3" fmla="*/ 2837 h 10600"/>
                  <a:gd name="connsiteX4" fmla="*/ 2258 w 10000"/>
                  <a:gd name="connsiteY4" fmla="*/ 3077 h 10600"/>
                  <a:gd name="connsiteX5" fmla="*/ 2258 w 10000"/>
                  <a:gd name="connsiteY5" fmla="*/ 3317 h 10600"/>
                  <a:gd name="connsiteX6" fmla="*/ 2811 w 10000"/>
                  <a:gd name="connsiteY6" fmla="*/ 3894 h 10600"/>
                  <a:gd name="connsiteX7" fmla="*/ 3226 w 10000"/>
                  <a:gd name="connsiteY7" fmla="*/ 4519 h 10600"/>
                  <a:gd name="connsiteX8" fmla="*/ 3087 w 10000"/>
                  <a:gd name="connsiteY8" fmla="*/ 4615 h 10600"/>
                  <a:gd name="connsiteX9" fmla="*/ 2779 w 10000"/>
                  <a:gd name="connsiteY9" fmla="*/ 5128 h 10600"/>
                  <a:gd name="connsiteX10" fmla="*/ 2979 w 10000"/>
                  <a:gd name="connsiteY10" fmla="*/ 5378 h 10600"/>
                  <a:gd name="connsiteX11" fmla="*/ 3201 w 10000"/>
                  <a:gd name="connsiteY11" fmla="*/ 5095 h 10600"/>
                  <a:gd name="connsiteX12" fmla="*/ 2993 w 10000"/>
                  <a:gd name="connsiteY12" fmla="*/ 5810 h 10600"/>
                  <a:gd name="connsiteX13" fmla="*/ 3176 w 10000"/>
                  <a:gd name="connsiteY13" fmla="*/ 6625 h 10600"/>
                  <a:gd name="connsiteX14" fmla="*/ 3289 w 10000"/>
                  <a:gd name="connsiteY14" fmla="*/ 6598 h 10600"/>
                  <a:gd name="connsiteX15" fmla="*/ 3687 w 10000"/>
                  <a:gd name="connsiteY15" fmla="*/ 7293 h 10600"/>
                  <a:gd name="connsiteX16" fmla="*/ 3861 w 10000"/>
                  <a:gd name="connsiteY16" fmla="*/ 7701 h 10600"/>
                  <a:gd name="connsiteX17" fmla="*/ 4103 w 10000"/>
                  <a:gd name="connsiteY17" fmla="*/ 8241 h 10600"/>
                  <a:gd name="connsiteX18" fmla="*/ 4174 w 10000"/>
                  <a:gd name="connsiteY18" fmla="*/ 8483 h 10600"/>
                  <a:gd name="connsiteX19" fmla="*/ 4434 w 10000"/>
                  <a:gd name="connsiteY19" fmla="*/ 8775 h 10600"/>
                  <a:gd name="connsiteX20" fmla="*/ 4184 w 10000"/>
                  <a:gd name="connsiteY20" fmla="*/ 8750 h 10600"/>
                  <a:gd name="connsiteX21" fmla="*/ 3642 w 10000"/>
                  <a:gd name="connsiteY21" fmla="*/ 7986 h 10600"/>
                  <a:gd name="connsiteX22" fmla="*/ 322 w 10000"/>
                  <a:gd name="connsiteY22" fmla="*/ 6731 h 10600"/>
                  <a:gd name="connsiteX23" fmla="*/ 368 w 10000"/>
                  <a:gd name="connsiteY23" fmla="*/ 6923 h 10600"/>
                  <a:gd name="connsiteX24" fmla="*/ 3471 w 10000"/>
                  <a:gd name="connsiteY24" fmla="*/ 8291 h 10600"/>
                  <a:gd name="connsiteX25" fmla="*/ 184 w 10000"/>
                  <a:gd name="connsiteY25" fmla="*/ 7548 h 10600"/>
                  <a:gd name="connsiteX26" fmla="*/ 0 w 10000"/>
                  <a:gd name="connsiteY26" fmla="*/ 7548 h 10600"/>
                  <a:gd name="connsiteX27" fmla="*/ 0 w 10000"/>
                  <a:gd name="connsiteY27" fmla="*/ 7788 h 10600"/>
                  <a:gd name="connsiteX28" fmla="*/ 2646 w 10000"/>
                  <a:gd name="connsiteY28" fmla="*/ 7885 h 10600"/>
                  <a:gd name="connsiteX29" fmla="*/ 3116 w 10000"/>
                  <a:gd name="connsiteY29" fmla="*/ 8349 h 10600"/>
                  <a:gd name="connsiteX30" fmla="*/ 2886 w 10000"/>
                  <a:gd name="connsiteY30" fmla="*/ 8189 h 10600"/>
                  <a:gd name="connsiteX31" fmla="*/ 2745 w 10000"/>
                  <a:gd name="connsiteY31" fmla="*/ 8477 h 10600"/>
                  <a:gd name="connsiteX32" fmla="*/ 3077 w 10000"/>
                  <a:gd name="connsiteY32" fmla="*/ 8836 h 10600"/>
                  <a:gd name="connsiteX33" fmla="*/ 1520 w 10000"/>
                  <a:gd name="connsiteY33" fmla="*/ 9183 h 10600"/>
                  <a:gd name="connsiteX34" fmla="*/ 1336 w 10000"/>
                  <a:gd name="connsiteY34" fmla="*/ 9567 h 10600"/>
                  <a:gd name="connsiteX35" fmla="*/ 1705 w 10000"/>
                  <a:gd name="connsiteY35" fmla="*/ 9808 h 10600"/>
                  <a:gd name="connsiteX36" fmla="*/ 1751 w 10000"/>
                  <a:gd name="connsiteY36" fmla="*/ 9519 h 10600"/>
                  <a:gd name="connsiteX37" fmla="*/ 2627 w 10000"/>
                  <a:gd name="connsiteY37" fmla="*/ 10000 h 10600"/>
                  <a:gd name="connsiteX38" fmla="*/ 2811 w 10000"/>
                  <a:gd name="connsiteY38" fmla="*/ 9567 h 10600"/>
                  <a:gd name="connsiteX39" fmla="*/ 4112 w 10000"/>
                  <a:gd name="connsiteY39" fmla="*/ 10600 h 10600"/>
                  <a:gd name="connsiteX40" fmla="*/ 3548 w 10000"/>
                  <a:gd name="connsiteY40" fmla="*/ 9135 h 10600"/>
                  <a:gd name="connsiteX41" fmla="*/ 4055 w 10000"/>
                  <a:gd name="connsiteY41" fmla="*/ 9038 h 10600"/>
                  <a:gd name="connsiteX42" fmla="*/ 5641 w 10000"/>
                  <a:gd name="connsiteY42" fmla="*/ 10464 h 10600"/>
                  <a:gd name="connsiteX43" fmla="*/ 5979 w 10000"/>
                  <a:gd name="connsiteY43" fmla="*/ 10060 h 10600"/>
                  <a:gd name="connsiteX44" fmla="*/ 5761 w 10000"/>
                  <a:gd name="connsiteY44" fmla="*/ 9135 h 10600"/>
                  <a:gd name="connsiteX45" fmla="*/ 6269 w 10000"/>
                  <a:gd name="connsiteY45" fmla="*/ 8705 h 10600"/>
                  <a:gd name="connsiteX46" fmla="*/ 7005 w 10000"/>
                  <a:gd name="connsiteY46" fmla="*/ 8317 h 10600"/>
                  <a:gd name="connsiteX47" fmla="*/ 7235 w 10000"/>
                  <a:gd name="connsiteY47" fmla="*/ 8462 h 10600"/>
                  <a:gd name="connsiteX48" fmla="*/ 7281 w 10000"/>
                  <a:gd name="connsiteY48" fmla="*/ 8173 h 10600"/>
                  <a:gd name="connsiteX49" fmla="*/ 7603 w 10000"/>
                  <a:gd name="connsiteY49" fmla="*/ 8077 h 10600"/>
                  <a:gd name="connsiteX50" fmla="*/ 7603 w 10000"/>
                  <a:gd name="connsiteY50" fmla="*/ 8221 h 10600"/>
                  <a:gd name="connsiteX51" fmla="*/ 8018 w 10000"/>
                  <a:gd name="connsiteY51" fmla="*/ 8077 h 10600"/>
                  <a:gd name="connsiteX52" fmla="*/ 8157 w 10000"/>
                  <a:gd name="connsiteY52" fmla="*/ 8221 h 10600"/>
                  <a:gd name="connsiteX53" fmla="*/ 8157 w 10000"/>
                  <a:gd name="connsiteY53" fmla="*/ 7933 h 10600"/>
                  <a:gd name="connsiteX54" fmla="*/ 8433 w 10000"/>
                  <a:gd name="connsiteY54" fmla="*/ 7837 h 10600"/>
                  <a:gd name="connsiteX55" fmla="*/ 8341 w 10000"/>
                  <a:gd name="connsiteY55" fmla="*/ 7644 h 10600"/>
                  <a:gd name="connsiteX56" fmla="*/ 9032 w 10000"/>
                  <a:gd name="connsiteY56" fmla="*/ 7788 h 10600"/>
                  <a:gd name="connsiteX57" fmla="*/ 9401 w 10000"/>
                  <a:gd name="connsiteY57" fmla="*/ 6731 h 10600"/>
                  <a:gd name="connsiteX58" fmla="*/ 8940 w 10000"/>
                  <a:gd name="connsiteY58" fmla="*/ 6442 h 10600"/>
                  <a:gd name="connsiteX59" fmla="*/ 8940 w 10000"/>
                  <a:gd name="connsiteY59" fmla="*/ 6106 h 10600"/>
                  <a:gd name="connsiteX60" fmla="*/ 9539 w 10000"/>
                  <a:gd name="connsiteY60" fmla="*/ 5625 h 10600"/>
                  <a:gd name="connsiteX61" fmla="*/ 9262 w 10000"/>
                  <a:gd name="connsiteY61" fmla="*/ 5625 h 10600"/>
                  <a:gd name="connsiteX62" fmla="*/ 9124 w 10000"/>
                  <a:gd name="connsiteY62" fmla="*/ 5240 h 10600"/>
                  <a:gd name="connsiteX63" fmla="*/ 9308 w 10000"/>
                  <a:gd name="connsiteY63" fmla="*/ 4712 h 10600"/>
                  <a:gd name="connsiteX64" fmla="*/ 8894 w 10000"/>
                  <a:gd name="connsiteY64" fmla="*/ 4038 h 10600"/>
                  <a:gd name="connsiteX65" fmla="*/ 8940 w 10000"/>
                  <a:gd name="connsiteY65" fmla="*/ 4038 h 10600"/>
                  <a:gd name="connsiteX66" fmla="*/ 9032 w 10000"/>
                  <a:gd name="connsiteY66" fmla="*/ 4038 h 10600"/>
                  <a:gd name="connsiteX67" fmla="*/ 8986 w 10000"/>
                  <a:gd name="connsiteY67" fmla="*/ 3750 h 10600"/>
                  <a:gd name="connsiteX68" fmla="*/ 9401 w 10000"/>
                  <a:gd name="connsiteY68" fmla="*/ 3510 h 10600"/>
                  <a:gd name="connsiteX69" fmla="*/ 9401 w 10000"/>
                  <a:gd name="connsiteY69" fmla="*/ 3462 h 10600"/>
                  <a:gd name="connsiteX70" fmla="*/ 9216 w 10000"/>
                  <a:gd name="connsiteY70" fmla="*/ 3510 h 10600"/>
                  <a:gd name="connsiteX71" fmla="*/ 9354 w 10000"/>
                  <a:gd name="connsiteY71" fmla="*/ 3125 h 10600"/>
                  <a:gd name="connsiteX72" fmla="*/ 9354 w 10000"/>
                  <a:gd name="connsiteY72" fmla="*/ 2885 h 10600"/>
                  <a:gd name="connsiteX73" fmla="*/ 9308 w 10000"/>
                  <a:gd name="connsiteY73" fmla="*/ 2452 h 10600"/>
                  <a:gd name="connsiteX74" fmla="*/ 9493 w 10000"/>
                  <a:gd name="connsiteY74" fmla="*/ 2404 h 10600"/>
                  <a:gd name="connsiteX75" fmla="*/ 9262 w 10000"/>
                  <a:gd name="connsiteY75" fmla="*/ 1875 h 10600"/>
                  <a:gd name="connsiteX76" fmla="*/ 9539 w 10000"/>
                  <a:gd name="connsiteY76" fmla="*/ 1587 h 10600"/>
                  <a:gd name="connsiteX77" fmla="*/ 9954 w 10000"/>
                  <a:gd name="connsiteY77" fmla="*/ 1490 h 10600"/>
                  <a:gd name="connsiteX78" fmla="*/ 10000 w 10000"/>
                  <a:gd name="connsiteY78" fmla="*/ 1202 h 10600"/>
                  <a:gd name="connsiteX79" fmla="*/ 9770 w 10000"/>
                  <a:gd name="connsiteY79" fmla="*/ 1058 h 10600"/>
                  <a:gd name="connsiteX80" fmla="*/ 10000 w 10000"/>
                  <a:gd name="connsiteY80" fmla="*/ 385 h 10600"/>
                  <a:gd name="connsiteX81" fmla="*/ 9770 w 10000"/>
                  <a:gd name="connsiteY81" fmla="*/ 0 h 10600"/>
                  <a:gd name="connsiteX82" fmla="*/ 9677 w 10000"/>
                  <a:gd name="connsiteY82" fmla="*/ 0 h 10600"/>
                  <a:gd name="connsiteX83" fmla="*/ 9308 w 10000"/>
                  <a:gd name="connsiteY83" fmla="*/ 240 h 10600"/>
                  <a:gd name="connsiteX84" fmla="*/ 9124 w 10000"/>
                  <a:gd name="connsiteY84" fmla="*/ 144 h 10600"/>
                  <a:gd name="connsiteX85" fmla="*/ 8710 w 10000"/>
                  <a:gd name="connsiteY85" fmla="*/ 240 h 10600"/>
                  <a:gd name="connsiteX86" fmla="*/ 8756 w 10000"/>
                  <a:gd name="connsiteY86" fmla="*/ 0 h 10600"/>
                  <a:gd name="connsiteX87" fmla="*/ 8157 w 10000"/>
                  <a:gd name="connsiteY87" fmla="*/ 192 h 10600"/>
                  <a:gd name="connsiteX88" fmla="*/ 8203 w 10000"/>
                  <a:gd name="connsiteY88" fmla="*/ 577 h 10600"/>
                  <a:gd name="connsiteX89" fmla="*/ 7742 w 10000"/>
                  <a:gd name="connsiteY89" fmla="*/ 769 h 10600"/>
                  <a:gd name="connsiteX90" fmla="*/ 7742 w 10000"/>
                  <a:gd name="connsiteY90" fmla="*/ 577 h 10600"/>
                  <a:gd name="connsiteX91" fmla="*/ 7696 w 10000"/>
                  <a:gd name="connsiteY91" fmla="*/ 337 h 10600"/>
                  <a:gd name="connsiteX92" fmla="*/ 7005 w 10000"/>
                  <a:gd name="connsiteY92" fmla="*/ 288 h 10600"/>
                  <a:gd name="connsiteX93" fmla="*/ 6635 w 10000"/>
                  <a:gd name="connsiteY93" fmla="*/ 385 h 10600"/>
                  <a:gd name="connsiteX94" fmla="*/ 6820 w 10000"/>
                  <a:gd name="connsiteY94" fmla="*/ 865 h 10600"/>
                  <a:gd name="connsiteX95" fmla="*/ 6267 w 10000"/>
                  <a:gd name="connsiteY95" fmla="*/ 1202 h 10600"/>
                  <a:gd name="connsiteX96" fmla="*/ 5437 w 10000"/>
                  <a:gd name="connsiteY96" fmla="*/ 1346 h 10600"/>
                  <a:gd name="connsiteX97" fmla="*/ 5299 w 10000"/>
                  <a:gd name="connsiteY97" fmla="*/ 1587 h 10600"/>
                  <a:gd name="connsiteX98" fmla="*/ 4747 w 10000"/>
                  <a:gd name="connsiteY98" fmla="*/ 1394 h 10600"/>
                  <a:gd name="connsiteX99" fmla="*/ 4793 w 10000"/>
                  <a:gd name="connsiteY99" fmla="*/ 1106 h 10600"/>
                  <a:gd name="connsiteX100" fmla="*/ 4609 w 10000"/>
                  <a:gd name="connsiteY100" fmla="*/ 1058 h 10600"/>
                  <a:gd name="connsiteX101" fmla="*/ 4839 w 10000"/>
                  <a:gd name="connsiteY101" fmla="*/ 913 h 10600"/>
                  <a:gd name="connsiteX102" fmla="*/ 4747 w 10000"/>
                  <a:gd name="connsiteY102" fmla="*/ 529 h 10600"/>
                  <a:gd name="connsiteX103" fmla="*/ 4609 w 10000"/>
                  <a:gd name="connsiteY103" fmla="*/ 481 h 10600"/>
                  <a:gd name="connsiteX104" fmla="*/ 4285 w 10000"/>
                  <a:gd name="connsiteY104" fmla="*/ 529 h 10600"/>
                  <a:gd name="connsiteX105" fmla="*/ 4101 w 10000"/>
                  <a:gd name="connsiteY105" fmla="*/ 769 h 10600"/>
                  <a:gd name="connsiteX106" fmla="*/ 3779 w 10000"/>
                  <a:gd name="connsiteY106" fmla="*/ 48 h 10600"/>
                  <a:gd name="connsiteX107" fmla="*/ 3687 w 10000"/>
                  <a:gd name="connsiteY107" fmla="*/ 0 h 10600"/>
                  <a:gd name="connsiteX108" fmla="*/ 3595 w 10000"/>
                  <a:gd name="connsiteY108" fmla="*/ 48 h 10600"/>
                  <a:gd name="connsiteX109" fmla="*/ 3226 w 10000"/>
                  <a:gd name="connsiteY109" fmla="*/ 0 h 10600"/>
                  <a:gd name="connsiteX110" fmla="*/ 2995 w 10000"/>
                  <a:gd name="connsiteY110" fmla="*/ 385 h 10600"/>
                  <a:gd name="connsiteX111" fmla="*/ 3410 w 10000"/>
                  <a:gd name="connsiteY111" fmla="*/ 577 h 10600"/>
                  <a:gd name="connsiteX112" fmla="*/ 3180 w 10000"/>
                  <a:gd name="connsiteY112" fmla="*/ 913 h 10600"/>
                  <a:gd name="connsiteX113" fmla="*/ 3410 w 10000"/>
                  <a:gd name="connsiteY113" fmla="*/ 1154 h 10600"/>
                  <a:gd name="connsiteX114" fmla="*/ 3410 w 10000"/>
                  <a:gd name="connsiteY114" fmla="*/ 1394 h 10600"/>
                  <a:gd name="connsiteX115" fmla="*/ 3318 w 10000"/>
                  <a:gd name="connsiteY115" fmla="*/ 1442 h 10600"/>
                  <a:gd name="connsiteX0" fmla="*/ 3318 w 10000"/>
                  <a:gd name="connsiteY0" fmla="*/ 1442 h 10600"/>
                  <a:gd name="connsiteX1" fmla="*/ 2673 w 10000"/>
                  <a:gd name="connsiteY1" fmla="*/ 1779 h 10600"/>
                  <a:gd name="connsiteX2" fmla="*/ 2488 w 10000"/>
                  <a:gd name="connsiteY2" fmla="*/ 2356 h 10600"/>
                  <a:gd name="connsiteX3" fmla="*/ 2581 w 10000"/>
                  <a:gd name="connsiteY3" fmla="*/ 2837 h 10600"/>
                  <a:gd name="connsiteX4" fmla="*/ 2258 w 10000"/>
                  <a:gd name="connsiteY4" fmla="*/ 3077 h 10600"/>
                  <a:gd name="connsiteX5" fmla="*/ 2258 w 10000"/>
                  <a:gd name="connsiteY5" fmla="*/ 3317 h 10600"/>
                  <a:gd name="connsiteX6" fmla="*/ 2811 w 10000"/>
                  <a:gd name="connsiteY6" fmla="*/ 3894 h 10600"/>
                  <a:gd name="connsiteX7" fmla="*/ 3226 w 10000"/>
                  <a:gd name="connsiteY7" fmla="*/ 4519 h 10600"/>
                  <a:gd name="connsiteX8" fmla="*/ 3087 w 10000"/>
                  <a:gd name="connsiteY8" fmla="*/ 4615 h 10600"/>
                  <a:gd name="connsiteX9" fmla="*/ 2779 w 10000"/>
                  <a:gd name="connsiteY9" fmla="*/ 5128 h 10600"/>
                  <a:gd name="connsiteX10" fmla="*/ 2979 w 10000"/>
                  <a:gd name="connsiteY10" fmla="*/ 5378 h 10600"/>
                  <a:gd name="connsiteX11" fmla="*/ 3201 w 10000"/>
                  <a:gd name="connsiteY11" fmla="*/ 5095 h 10600"/>
                  <a:gd name="connsiteX12" fmla="*/ 2993 w 10000"/>
                  <a:gd name="connsiteY12" fmla="*/ 5810 h 10600"/>
                  <a:gd name="connsiteX13" fmla="*/ 3176 w 10000"/>
                  <a:gd name="connsiteY13" fmla="*/ 6625 h 10600"/>
                  <a:gd name="connsiteX14" fmla="*/ 3289 w 10000"/>
                  <a:gd name="connsiteY14" fmla="*/ 6598 h 10600"/>
                  <a:gd name="connsiteX15" fmla="*/ 3687 w 10000"/>
                  <a:gd name="connsiteY15" fmla="*/ 7293 h 10600"/>
                  <a:gd name="connsiteX16" fmla="*/ 3861 w 10000"/>
                  <a:gd name="connsiteY16" fmla="*/ 7701 h 10600"/>
                  <a:gd name="connsiteX17" fmla="*/ 4103 w 10000"/>
                  <a:gd name="connsiteY17" fmla="*/ 8241 h 10600"/>
                  <a:gd name="connsiteX18" fmla="*/ 4174 w 10000"/>
                  <a:gd name="connsiteY18" fmla="*/ 8483 h 10600"/>
                  <a:gd name="connsiteX19" fmla="*/ 4434 w 10000"/>
                  <a:gd name="connsiteY19" fmla="*/ 8775 h 10600"/>
                  <a:gd name="connsiteX20" fmla="*/ 4184 w 10000"/>
                  <a:gd name="connsiteY20" fmla="*/ 8750 h 10600"/>
                  <a:gd name="connsiteX21" fmla="*/ 3642 w 10000"/>
                  <a:gd name="connsiteY21" fmla="*/ 7986 h 10600"/>
                  <a:gd name="connsiteX22" fmla="*/ 322 w 10000"/>
                  <a:gd name="connsiteY22" fmla="*/ 6731 h 10600"/>
                  <a:gd name="connsiteX23" fmla="*/ 368 w 10000"/>
                  <a:gd name="connsiteY23" fmla="*/ 6923 h 10600"/>
                  <a:gd name="connsiteX24" fmla="*/ 3471 w 10000"/>
                  <a:gd name="connsiteY24" fmla="*/ 8291 h 10600"/>
                  <a:gd name="connsiteX25" fmla="*/ 184 w 10000"/>
                  <a:gd name="connsiteY25" fmla="*/ 7548 h 10600"/>
                  <a:gd name="connsiteX26" fmla="*/ 0 w 10000"/>
                  <a:gd name="connsiteY26" fmla="*/ 7548 h 10600"/>
                  <a:gd name="connsiteX27" fmla="*/ 0 w 10000"/>
                  <a:gd name="connsiteY27" fmla="*/ 7788 h 10600"/>
                  <a:gd name="connsiteX28" fmla="*/ 2646 w 10000"/>
                  <a:gd name="connsiteY28" fmla="*/ 7885 h 10600"/>
                  <a:gd name="connsiteX29" fmla="*/ 3116 w 10000"/>
                  <a:gd name="connsiteY29" fmla="*/ 8349 h 10600"/>
                  <a:gd name="connsiteX30" fmla="*/ 2886 w 10000"/>
                  <a:gd name="connsiteY30" fmla="*/ 8189 h 10600"/>
                  <a:gd name="connsiteX31" fmla="*/ 2745 w 10000"/>
                  <a:gd name="connsiteY31" fmla="*/ 8477 h 10600"/>
                  <a:gd name="connsiteX32" fmla="*/ 3077 w 10000"/>
                  <a:gd name="connsiteY32" fmla="*/ 8836 h 10600"/>
                  <a:gd name="connsiteX33" fmla="*/ 1520 w 10000"/>
                  <a:gd name="connsiteY33" fmla="*/ 9183 h 10600"/>
                  <a:gd name="connsiteX34" fmla="*/ 1336 w 10000"/>
                  <a:gd name="connsiteY34" fmla="*/ 9567 h 10600"/>
                  <a:gd name="connsiteX35" fmla="*/ 1705 w 10000"/>
                  <a:gd name="connsiteY35" fmla="*/ 9808 h 10600"/>
                  <a:gd name="connsiteX36" fmla="*/ 1751 w 10000"/>
                  <a:gd name="connsiteY36" fmla="*/ 9519 h 10600"/>
                  <a:gd name="connsiteX37" fmla="*/ 2627 w 10000"/>
                  <a:gd name="connsiteY37" fmla="*/ 10000 h 10600"/>
                  <a:gd name="connsiteX38" fmla="*/ 2811 w 10000"/>
                  <a:gd name="connsiteY38" fmla="*/ 9567 h 10600"/>
                  <a:gd name="connsiteX39" fmla="*/ 4112 w 10000"/>
                  <a:gd name="connsiteY39" fmla="*/ 10600 h 10600"/>
                  <a:gd name="connsiteX40" fmla="*/ 3548 w 10000"/>
                  <a:gd name="connsiteY40" fmla="*/ 9135 h 10600"/>
                  <a:gd name="connsiteX41" fmla="*/ 4055 w 10000"/>
                  <a:gd name="connsiteY41" fmla="*/ 9038 h 10600"/>
                  <a:gd name="connsiteX42" fmla="*/ 5641 w 10000"/>
                  <a:gd name="connsiteY42" fmla="*/ 10464 h 10600"/>
                  <a:gd name="connsiteX43" fmla="*/ 5979 w 10000"/>
                  <a:gd name="connsiteY43" fmla="*/ 10060 h 10600"/>
                  <a:gd name="connsiteX44" fmla="*/ 5761 w 10000"/>
                  <a:gd name="connsiteY44" fmla="*/ 9135 h 10600"/>
                  <a:gd name="connsiteX45" fmla="*/ 6507 w 10000"/>
                  <a:gd name="connsiteY45" fmla="*/ 8482 h 10600"/>
                  <a:gd name="connsiteX46" fmla="*/ 7005 w 10000"/>
                  <a:gd name="connsiteY46" fmla="*/ 8317 h 10600"/>
                  <a:gd name="connsiteX47" fmla="*/ 7235 w 10000"/>
                  <a:gd name="connsiteY47" fmla="*/ 8462 h 10600"/>
                  <a:gd name="connsiteX48" fmla="*/ 7281 w 10000"/>
                  <a:gd name="connsiteY48" fmla="*/ 8173 h 10600"/>
                  <a:gd name="connsiteX49" fmla="*/ 7603 w 10000"/>
                  <a:gd name="connsiteY49" fmla="*/ 8077 h 10600"/>
                  <a:gd name="connsiteX50" fmla="*/ 7603 w 10000"/>
                  <a:gd name="connsiteY50" fmla="*/ 8221 h 10600"/>
                  <a:gd name="connsiteX51" fmla="*/ 8018 w 10000"/>
                  <a:gd name="connsiteY51" fmla="*/ 8077 h 10600"/>
                  <a:gd name="connsiteX52" fmla="*/ 8157 w 10000"/>
                  <a:gd name="connsiteY52" fmla="*/ 8221 h 10600"/>
                  <a:gd name="connsiteX53" fmla="*/ 8157 w 10000"/>
                  <a:gd name="connsiteY53" fmla="*/ 7933 h 10600"/>
                  <a:gd name="connsiteX54" fmla="*/ 8433 w 10000"/>
                  <a:gd name="connsiteY54" fmla="*/ 7837 h 10600"/>
                  <a:gd name="connsiteX55" fmla="*/ 8341 w 10000"/>
                  <a:gd name="connsiteY55" fmla="*/ 7644 h 10600"/>
                  <a:gd name="connsiteX56" fmla="*/ 9032 w 10000"/>
                  <a:gd name="connsiteY56" fmla="*/ 7788 h 10600"/>
                  <a:gd name="connsiteX57" fmla="*/ 9401 w 10000"/>
                  <a:gd name="connsiteY57" fmla="*/ 6731 h 10600"/>
                  <a:gd name="connsiteX58" fmla="*/ 8940 w 10000"/>
                  <a:gd name="connsiteY58" fmla="*/ 6442 h 10600"/>
                  <a:gd name="connsiteX59" fmla="*/ 8940 w 10000"/>
                  <a:gd name="connsiteY59" fmla="*/ 6106 h 10600"/>
                  <a:gd name="connsiteX60" fmla="*/ 9539 w 10000"/>
                  <a:gd name="connsiteY60" fmla="*/ 5625 h 10600"/>
                  <a:gd name="connsiteX61" fmla="*/ 9262 w 10000"/>
                  <a:gd name="connsiteY61" fmla="*/ 5625 h 10600"/>
                  <a:gd name="connsiteX62" fmla="*/ 9124 w 10000"/>
                  <a:gd name="connsiteY62" fmla="*/ 5240 h 10600"/>
                  <a:gd name="connsiteX63" fmla="*/ 9308 w 10000"/>
                  <a:gd name="connsiteY63" fmla="*/ 4712 h 10600"/>
                  <a:gd name="connsiteX64" fmla="*/ 8894 w 10000"/>
                  <a:gd name="connsiteY64" fmla="*/ 4038 h 10600"/>
                  <a:gd name="connsiteX65" fmla="*/ 8940 w 10000"/>
                  <a:gd name="connsiteY65" fmla="*/ 4038 h 10600"/>
                  <a:gd name="connsiteX66" fmla="*/ 9032 w 10000"/>
                  <a:gd name="connsiteY66" fmla="*/ 4038 h 10600"/>
                  <a:gd name="connsiteX67" fmla="*/ 8986 w 10000"/>
                  <a:gd name="connsiteY67" fmla="*/ 3750 h 10600"/>
                  <a:gd name="connsiteX68" fmla="*/ 9401 w 10000"/>
                  <a:gd name="connsiteY68" fmla="*/ 3510 h 10600"/>
                  <a:gd name="connsiteX69" fmla="*/ 9401 w 10000"/>
                  <a:gd name="connsiteY69" fmla="*/ 3462 h 10600"/>
                  <a:gd name="connsiteX70" fmla="*/ 9216 w 10000"/>
                  <a:gd name="connsiteY70" fmla="*/ 3510 h 10600"/>
                  <a:gd name="connsiteX71" fmla="*/ 9354 w 10000"/>
                  <a:gd name="connsiteY71" fmla="*/ 3125 h 10600"/>
                  <a:gd name="connsiteX72" fmla="*/ 9354 w 10000"/>
                  <a:gd name="connsiteY72" fmla="*/ 2885 h 10600"/>
                  <a:gd name="connsiteX73" fmla="*/ 9308 w 10000"/>
                  <a:gd name="connsiteY73" fmla="*/ 2452 h 10600"/>
                  <a:gd name="connsiteX74" fmla="*/ 9493 w 10000"/>
                  <a:gd name="connsiteY74" fmla="*/ 2404 h 10600"/>
                  <a:gd name="connsiteX75" fmla="*/ 9262 w 10000"/>
                  <a:gd name="connsiteY75" fmla="*/ 1875 h 10600"/>
                  <a:gd name="connsiteX76" fmla="*/ 9539 w 10000"/>
                  <a:gd name="connsiteY76" fmla="*/ 1587 h 10600"/>
                  <a:gd name="connsiteX77" fmla="*/ 9954 w 10000"/>
                  <a:gd name="connsiteY77" fmla="*/ 1490 h 10600"/>
                  <a:gd name="connsiteX78" fmla="*/ 10000 w 10000"/>
                  <a:gd name="connsiteY78" fmla="*/ 1202 h 10600"/>
                  <a:gd name="connsiteX79" fmla="*/ 9770 w 10000"/>
                  <a:gd name="connsiteY79" fmla="*/ 1058 h 10600"/>
                  <a:gd name="connsiteX80" fmla="*/ 10000 w 10000"/>
                  <a:gd name="connsiteY80" fmla="*/ 385 h 10600"/>
                  <a:gd name="connsiteX81" fmla="*/ 9770 w 10000"/>
                  <a:gd name="connsiteY81" fmla="*/ 0 h 10600"/>
                  <a:gd name="connsiteX82" fmla="*/ 9677 w 10000"/>
                  <a:gd name="connsiteY82" fmla="*/ 0 h 10600"/>
                  <a:gd name="connsiteX83" fmla="*/ 9308 w 10000"/>
                  <a:gd name="connsiteY83" fmla="*/ 240 h 10600"/>
                  <a:gd name="connsiteX84" fmla="*/ 9124 w 10000"/>
                  <a:gd name="connsiteY84" fmla="*/ 144 h 10600"/>
                  <a:gd name="connsiteX85" fmla="*/ 8710 w 10000"/>
                  <a:gd name="connsiteY85" fmla="*/ 240 h 10600"/>
                  <a:gd name="connsiteX86" fmla="*/ 8756 w 10000"/>
                  <a:gd name="connsiteY86" fmla="*/ 0 h 10600"/>
                  <a:gd name="connsiteX87" fmla="*/ 8157 w 10000"/>
                  <a:gd name="connsiteY87" fmla="*/ 192 h 10600"/>
                  <a:gd name="connsiteX88" fmla="*/ 8203 w 10000"/>
                  <a:gd name="connsiteY88" fmla="*/ 577 h 10600"/>
                  <a:gd name="connsiteX89" fmla="*/ 7742 w 10000"/>
                  <a:gd name="connsiteY89" fmla="*/ 769 h 10600"/>
                  <a:gd name="connsiteX90" fmla="*/ 7742 w 10000"/>
                  <a:gd name="connsiteY90" fmla="*/ 577 h 10600"/>
                  <a:gd name="connsiteX91" fmla="*/ 7696 w 10000"/>
                  <a:gd name="connsiteY91" fmla="*/ 337 h 10600"/>
                  <a:gd name="connsiteX92" fmla="*/ 7005 w 10000"/>
                  <a:gd name="connsiteY92" fmla="*/ 288 h 10600"/>
                  <a:gd name="connsiteX93" fmla="*/ 6635 w 10000"/>
                  <a:gd name="connsiteY93" fmla="*/ 385 h 10600"/>
                  <a:gd name="connsiteX94" fmla="*/ 6820 w 10000"/>
                  <a:gd name="connsiteY94" fmla="*/ 865 h 10600"/>
                  <a:gd name="connsiteX95" fmla="*/ 6267 w 10000"/>
                  <a:gd name="connsiteY95" fmla="*/ 1202 h 10600"/>
                  <a:gd name="connsiteX96" fmla="*/ 5437 w 10000"/>
                  <a:gd name="connsiteY96" fmla="*/ 1346 h 10600"/>
                  <a:gd name="connsiteX97" fmla="*/ 5299 w 10000"/>
                  <a:gd name="connsiteY97" fmla="*/ 1587 h 10600"/>
                  <a:gd name="connsiteX98" fmla="*/ 4747 w 10000"/>
                  <a:gd name="connsiteY98" fmla="*/ 1394 h 10600"/>
                  <a:gd name="connsiteX99" fmla="*/ 4793 w 10000"/>
                  <a:gd name="connsiteY99" fmla="*/ 1106 h 10600"/>
                  <a:gd name="connsiteX100" fmla="*/ 4609 w 10000"/>
                  <a:gd name="connsiteY100" fmla="*/ 1058 h 10600"/>
                  <a:gd name="connsiteX101" fmla="*/ 4839 w 10000"/>
                  <a:gd name="connsiteY101" fmla="*/ 913 h 10600"/>
                  <a:gd name="connsiteX102" fmla="*/ 4747 w 10000"/>
                  <a:gd name="connsiteY102" fmla="*/ 529 h 10600"/>
                  <a:gd name="connsiteX103" fmla="*/ 4609 w 10000"/>
                  <a:gd name="connsiteY103" fmla="*/ 481 h 10600"/>
                  <a:gd name="connsiteX104" fmla="*/ 4285 w 10000"/>
                  <a:gd name="connsiteY104" fmla="*/ 529 h 10600"/>
                  <a:gd name="connsiteX105" fmla="*/ 4101 w 10000"/>
                  <a:gd name="connsiteY105" fmla="*/ 769 h 10600"/>
                  <a:gd name="connsiteX106" fmla="*/ 3779 w 10000"/>
                  <a:gd name="connsiteY106" fmla="*/ 48 h 10600"/>
                  <a:gd name="connsiteX107" fmla="*/ 3687 w 10000"/>
                  <a:gd name="connsiteY107" fmla="*/ 0 h 10600"/>
                  <a:gd name="connsiteX108" fmla="*/ 3595 w 10000"/>
                  <a:gd name="connsiteY108" fmla="*/ 48 h 10600"/>
                  <a:gd name="connsiteX109" fmla="*/ 3226 w 10000"/>
                  <a:gd name="connsiteY109" fmla="*/ 0 h 10600"/>
                  <a:gd name="connsiteX110" fmla="*/ 2995 w 10000"/>
                  <a:gd name="connsiteY110" fmla="*/ 385 h 10600"/>
                  <a:gd name="connsiteX111" fmla="*/ 3410 w 10000"/>
                  <a:gd name="connsiteY111" fmla="*/ 577 h 10600"/>
                  <a:gd name="connsiteX112" fmla="*/ 3180 w 10000"/>
                  <a:gd name="connsiteY112" fmla="*/ 913 h 10600"/>
                  <a:gd name="connsiteX113" fmla="*/ 3410 w 10000"/>
                  <a:gd name="connsiteY113" fmla="*/ 1154 h 10600"/>
                  <a:gd name="connsiteX114" fmla="*/ 3410 w 10000"/>
                  <a:gd name="connsiteY114" fmla="*/ 1394 h 10600"/>
                  <a:gd name="connsiteX115" fmla="*/ 3318 w 10000"/>
                  <a:gd name="connsiteY115" fmla="*/ 1442 h 10600"/>
                  <a:gd name="connsiteX0" fmla="*/ 3318 w 10000"/>
                  <a:gd name="connsiteY0" fmla="*/ 1442 h 10600"/>
                  <a:gd name="connsiteX1" fmla="*/ 2673 w 10000"/>
                  <a:gd name="connsiteY1" fmla="*/ 1779 h 10600"/>
                  <a:gd name="connsiteX2" fmla="*/ 2488 w 10000"/>
                  <a:gd name="connsiteY2" fmla="*/ 2356 h 10600"/>
                  <a:gd name="connsiteX3" fmla="*/ 2581 w 10000"/>
                  <a:gd name="connsiteY3" fmla="*/ 2837 h 10600"/>
                  <a:gd name="connsiteX4" fmla="*/ 2258 w 10000"/>
                  <a:gd name="connsiteY4" fmla="*/ 3077 h 10600"/>
                  <a:gd name="connsiteX5" fmla="*/ 2258 w 10000"/>
                  <a:gd name="connsiteY5" fmla="*/ 3317 h 10600"/>
                  <a:gd name="connsiteX6" fmla="*/ 2811 w 10000"/>
                  <a:gd name="connsiteY6" fmla="*/ 3894 h 10600"/>
                  <a:gd name="connsiteX7" fmla="*/ 3226 w 10000"/>
                  <a:gd name="connsiteY7" fmla="*/ 4519 h 10600"/>
                  <a:gd name="connsiteX8" fmla="*/ 3087 w 10000"/>
                  <a:gd name="connsiteY8" fmla="*/ 4615 h 10600"/>
                  <a:gd name="connsiteX9" fmla="*/ 2779 w 10000"/>
                  <a:gd name="connsiteY9" fmla="*/ 5128 h 10600"/>
                  <a:gd name="connsiteX10" fmla="*/ 2979 w 10000"/>
                  <a:gd name="connsiteY10" fmla="*/ 5378 h 10600"/>
                  <a:gd name="connsiteX11" fmla="*/ 3201 w 10000"/>
                  <a:gd name="connsiteY11" fmla="*/ 5095 h 10600"/>
                  <a:gd name="connsiteX12" fmla="*/ 2993 w 10000"/>
                  <a:gd name="connsiteY12" fmla="*/ 5810 h 10600"/>
                  <a:gd name="connsiteX13" fmla="*/ 3176 w 10000"/>
                  <a:gd name="connsiteY13" fmla="*/ 6625 h 10600"/>
                  <a:gd name="connsiteX14" fmla="*/ 3289 w 10000"/>
                  <a:gd name="connsiteY14" fmla="*/ 6598 h 10600"/>
                  <a:gd name="connsiteX15" fmla="*/ 3687 w 10000"/>
                  <a:gd name="connsiteY15" fmla="*/ 7293 h 10600"/>
                  <a:gd name="connsiteX16" fmla="*/ 3861 w 10000"/>
                  <a:gd name="connsiteY16" fmla="*/ 7701 h 10600"/>
                  <a:gd name="connsiteX17" fmla="*/ 4103 w 10000"/>
                  <a:gd name="connsiteY17" fmla="*/ 8241 h 10600"/>
                  <a:gd name="connsiteX18" fmla="*/ 4174 w 10000"/>
                  <a:gd name="connsiteY18" fmla="*/ 8483 h 10600"/>
                  <a:gd name="connsiteX19" fmla="*/ 4434 w 10000"/>
                  <a:gd name="connsiteY19" fmla="*/ 8775 h 10600"/>
                  <a:gd name="connsiteX20" fmla="*/ 4184 w 10000"/>
                  <a:gd name="connsiteY20" fmla="*/ 8750 h 10600"/>
                  <a:gd name="connsiteX21" fmla="*/ 3642 w 10000"/>
                  <a:gd name="connsiteY21" fmla="*/ 7986 h 10600"/>
                  <a:gd name="connsiteX22" fmla="*/ 322 w 10000"/>
                  <a:gd name="connsiteY22" fmla="*/ 6731 h 10600"/>
                  <a:gd name="connsiteX23" fmla="*/ 368 w 10000"/>
                  <a:gd name="connsiteY23" fmla="*/ 6923 h 10600"/>
                  <a:gd name="connsiteX24" fmla="*/ 3471 w 10000"/>
                  <a:gd name="connsiteY24" fmla="*/ 8291 h 10600"/>
                  <a:gd name="connsiteX25" fmla="*/ 184 w 10000"/>
                  <a:gd name="connsiteY25" fmla="*/ 7548 h 10600"/>
                  <a:gd name="connsiteX26" fmla="*/ 0 w 10000"/>
                  <a:gd name="connsiteY26" fmla="*/ 7548 h 10600"/>
                  <a:gd name="connsiteX27" fmla="*/ 0 w 10000"/>
                  <a:gd name="connsiteY27" fmla="*/ 7788 h 10600"/>
                  <a:gd name="connsiteX28" fmla="*/ 2646 w 10000"/>
                  <a:gd name="connsiteY28" fmla="*/ 7885 h 10600"/>
                  <a:gd name="connsiteX29" fmla="*/ 3116 w 10000"/>
                  <a:gd name="connsiteY29" fmla="*/ 8349 h 10600"/>
                  <a:gd name="connsiteX30" fmla="*/ 2886 w 10000"/>
                  <a:gd name="connsiteY30" fmla="*/ 8189 h 10600"/>
                  <a:gd name="connsiteX31" fmla="*/ 2745 w 10000"/>
                  <a:gd name="connsiteY31" fmla="*/ 8477 h 10600"/>
                  <a:gd name="connsiteX32" fmla="*/ 3077 w 10000"/>
                  <a:gd name="connsiteY32" fmla="*/ 8836 h 10600"/>
                  <a:gd name="connsiteX33" fmla="*/ 1520 w 10000"/>
                  <a:gd name="connsiteY33" fmla="*/ 9183 h 10600"/>
                  <a:gd name="connsiteX34" fmla="*/ 1336 w 10000"/>
                  <a:gd name="connsiteY34" fmla="*/ 9567 h 10600"/>
                  <a:gd name="connsiteX35" fmla="*/ 1705 w 10000"/>
                  <a:gd name="connsiteY35" fmla="*/ 9808 h 10600"/>
                  <a:gd name="connsiteX36" fmla="*/ 1751 w 10000"/>
                  <a:gd name="connsiteY36" fmla="*/ 9519 h 10600"/>
                  <a:gd name="connsiteX37" fmla="*/ 2627 w 10000"/>
                  <a:gd name="connsiteY37" fmla="*/ 10000 h 10600"/>
                  <a:gd name="connsiteX38" fmla="*/ 2811 w 10000"/>
                  <a:gd name="connsiteY38" fmla="*/ 9567 h 10600"/>
                  <a:gd name="connsiteX39" fmla="*/ 4112 w 10000"/>
                  <a:gd name="connsiteY39" fmla="*/ 10600 h 10600"/>
                  <a:gd name="connsiteX40" fmla="*/ 3548 w 10000"/>
                  <a:gd name="connsiteY40" fmla="*/ 9135 h 10600"/>
                  <a:gd name="connsiteX41" fmla="*/ 4055 w 10000"/>
                  <a:gd name="connsiteY41" fmla="*/ 9038 h 10600"/>
                  <a:gd name="connsiteX42" fmla="*/ 5641 w 10000"/>
                  <a:gd name="connsiteY42" fmla="*/ 10464 h 10600"/>
                  <a:gd name="connsiteX43" fmla="*/ 5979 w 10000"/>
                  <a:gd name="connsiteY43" fmla="*/ 10060 h 10600"/>
                  <a:gd name="connsiteX44" fmla="*/ 5690 w 10000"/>
                  <a:gd name="connsiteY44" fmla="*/ 8492 h 10600"/>
                  <a:gd name="connsiteX45" fmla="*/ 6507 w 10000"/>
                  <a:gd name="connsiteY45" fmla="*/ 8482 h 10600"/>
                  <a:gd name="connsiteX46" fmla="*/ 7005 w 10000"/>
                  <a:gd name="connsiteY46" fmla="*/ 8317 h 10600"/>
                  <a:gd name="connsiteX47" fmla="*/ 7235 w 10000"/>
                  <a:gd name="connsiteY47" fmla="*/ 8462 h 10600"/>
                  <a:gd name="connsiteX48" fmla="*/ 7281 w 10000"/>
                  <a:gd name="connsiteY48" fmla="*/ 8173 h 10600"/>
                  <a:gd name="connsiteX49" fmla="*/ 7603 w 10000"/>
                  <a:gd name="connsiteY49" fmla="*/ 8077 h 10600"/>
                  <a:gd name="connsiteX50" fmla="*/ 7603 w 10000"/>
                  <a:gd name="connsiteY50" fmla="*/ 8221 h 10600"/>
                  <a:gd name="connsiteX51" fmla="*/ 8018 w 10000"/>
                  <a:gd name="connsiteY51" fmla="*/ 8077 h 10600"/>
                  <a:gd name="connsiteX52" fmla="*/ 8157 w 10000"/>
                  <a:gd name="connsiteY52" fmla="*/ 8221 h 10600"/>
                  <a:gd name="connsiteX53" fmla="*/ 8157 w 10000"/>
                  <a:gd name="connsiteY53" fmla="*/ 7933 h 10600"/>
                  <a:gd name="connsiteX54" fmla="*/ 8433 w 10000"/>
                  <a:gd name="connsiteY54" fmla="*/ 7837 h 10600"/>
                  <a:gd name="connsiteX55" fmla="*/ 8341 w 10000"/>
                  <a:gd name="connsiteY55" fmla="*/ 7644 h 10600"/>
                  <a:gd name="connsiteX56" fmla="*/ 9032 w 10000"/>
                  <a:gd name="connsiteY56" fmla="*/ 7788 h 10600"/>
                  <a:gd name="connsiteX57" fmla="*/ 9401 w 10000"/>
                  <a:gd name="connsiteY57" fmla="*/ 6731 h 10600"/>
                  <a:gd name="connsiteX58" fmla="*/ 8940 w 10000"/>
                  <a:gd name="connsiteY58" fmla="*/ 6442 h 10600"/>
                  <a:gd name="connsiteX59" fmla="*/ 8940 w 10000"/>
                  <a:gd name="connsiteY59" fmla="*/ 6106 h 10600"/>
                  <a:gd name="connsiteX60" fmla="*/ 9539 w 10000"/>
                  <a:gd name="connsiteY60" fmla="*/ 5625 h 10600"/>
                  <a:gd name="connsiteX61" fmla="*/ 9262 w 10000"/>
                  <a:gd name="connsiteY61" fmla="*/ 5625 h 10600"/>
                  <a:gd name="connsiteX62" fmla="*/ 9124 w 10000"/>
                  <a:gd name="connsiteY62" fmla="*/ 5240 h 10600"/>
                  <a:gd name="connsiteX63" fmla="*/ 9308 w 10000"/>
                  <a:gd name="connsiteY63" fmla="*/ 4712 h 10600"/>
                  <a:gd name="connsiteX64" fmla="*/ 8894 w 10000"/>
                  <a:gd name="connsiteY64" fmla="*/ 4038 h 10600"/>
                  <a:gd name="connsiteX65" fmla="*/ 8940 w 10000"/>
                  <a:gd name="connsiteY65" fmla="*/ 4038 h 10600"/>
                  <a:gd name="connsiteX66" fmla="*/ 9032 w 10000"/>
                  <a:gd name="connsiteY66" fmla="*/ 4038 h 10600"/>
                  <a:gd name="connsiteX67" fmla="*/ 8986 w 10000"/>
                  <a:gd name="connsiteY67" fmla="*/ 3750 h 10600"/>
                  <a:gd name="connsiteX68" fmla="*/ 9401 w 10000"/>
                  <a:gd name="connsiteY68" fmla="*/ 3510 h 10600"/>
                  <a:gd name="connsiteX69" fmla="*/ 9401 w 10000"/>
                  <a:gd name="connsiteY69" fmla="*/ 3462 h 10600"/>
                  <a:gd name="connsiteX70" fmla="*/ 9216 w 10000"/>
                  <a:gd name="connsiteY70" fmla="*/ 3510 h 10600"/>
                  <a:gd name="connsiteX71" fmla="*/ 9354 w 10000"/>
                  <a:gd name="connsiteY71" fmla="*/ 3125 h 10600"/>
                  <a:gd name="connsiteX72" fmla="*/ 9354 w 10000"/>
                  <a:gd name="connsiteY72" fmla="*/ 2885 h 10600"/>
                  <a:gd name="connsiteX73" fmla="*/ 9308 w 10000"/>
                  <a:gd name="connsiteY73" fmla="*/ 2452 h 10600"/>
                  <a:gd name="connsiteX74" fmla="*/ 9493 w 10000"/>
                  <a:gd name="connsiteY74" fmla="*/ 2404 h 10600"/>
                  <a:gd name="connsiteX75" fmla="*/ 9262 w 10000"/>
                  <a:gd name="connsiteY75" fmla="*/ 1875 h 10600"/>
                  <a:gd name="connsiteX76" fmla="*/ 9539 w 10000"/>
                  <a:gd name="connsiteY76" fmla="*/ 1587 h 10600"/>
                  <a:gd name="connsiteX77" fmla="*/ 9954 w 10000"/>
                  <a:gd name="connsiteY77" fmla="*/ 1490 h 10600"/>
                  <a:gd name="connsiteX78" fmla="*/ 10000 w 10000"/>
                  <a:gd name="connsiteY78" fmla="*/ 1202 h 10600"/>
                  <a:gd name="connsiteX79" fmla="*/ 9770 w 10000"/>
                  <a:gd name="connsiteY79" fmla="*/ 1058 h 10600"/>
                  <a:gd name="connsiteX80" fmla="*/ 10000 w 10000"/>
                  <a:gd name="connsiteY80" fmla="*/ 385 h 10600"/>
                  <a:gd name="connsiteX81" fmla="*/ 9770 w 10000"/>
                  <a:gd name="connsiteY81" fmla="*/ 0 h 10600"/>
                  <a:gd name="connsiteX82" fmla="*/ 9677 w 10000"/>
                  <a:gd name="connsiteY82" fmla="*/ 0 h 10600"/>
                  <a:gd name="connsiteX83" fmla="*/ 9308 w 10000"/>
                  <a:gd name="connsiteY83" fmla="*/ 240 h 10600"/>
                  <a:gd name="connsiteX84" fmla="*/ 9124 w 10000"/>
                  <a:gd name="connsiteY84" fmla="*/ 144 h 10600"/>
                  <a:gd name="connsiteX85" fmla="*/ 8710 w 10000"/>
                  <a:gd name="connsiteY85" fmla="*/ 240 h 10600"/>
                  <a:gd name="connsiteX86" fmla="*/ 8756 w 10000"/>
                  <a:gd name="connsiteY86" fmla="*/ 0 h 10600"/>
                  <a:gd name="connsiteX87" fmla="*/ 8157 w 10000"/>
                  <a:gd name="connsiteY87" fmla="*/ 192 h 10600"/>
                  <a:gd name="connsiteX88" fmla="*/ 8203 w 10000"/>
                  <a:gd name="connsiteY88" fmla="*/ 577 h 10600"/>
                  <a:gd name="connsiteX89" fmla="*/ 7742 w 10000"/>
                  <a:gd name="connsiteY89" fmla="*/ 769 h 10600"/>
                  <a:gd name="connsiteX90" fmla="*/ 7742 w 10000"/>
                  <a:gd name="connsiteY90" fmla="*/ 577 h 10600"/>
                  <a:gd name="connsiteX91" fmla="*/ 7696 w 10000"/>
                  <a:gd name="connsiteY91" fmla="*/ 337 h 10600"/>
                  <a:gd name="connsiteX92" fmla="*/ 7005 w 10000"/>
                  <a:gd name="connsiteY92" fmla="*/ 288 h 10600"/>
                  <a:gd name="connsiteX93" fmla="*/ 6635 w 10000"/>
                  <a:gd name="connsiteY93" fmla="*/ 385 h 10600"/>
                  <a:gd name="connsiteX94" fmla="*/ 6820 w 10000"/>
                  <a:gd name="connsiteY94" fmla="*/ 865 h 10600"/>
                  <a:gd name="connsiteX95" fmla="*/ 6267 w 10000"/>
                  <a:gd name="connsiteY95" fmla="*/ 1202 h 10600"/>
                  <a:gd name="connsiteX96" fmla="*/ 5437 w 10000"/>
                  <a:gd name="connsiteY96" fmla="*/ 1346 h 10600"/>
                  <a:gd name="connsiteX97" fmla="*/ 5299 w 10000"/>
                  <a:gd name="connsiteY97" fmla="*/ 1587 h 10600"/>
                  <a:gd name="connsiteX98" fmla="*/ 4747 w 10000"/>
                  <a:gd name="connsiteY98" fmla="*/ 1394 h 10600"/>
                  <a:gd name="connsiteX99" fmla="*/ 4793 w 10000"/>
                  <a:gd name="connsiteY99" fmla="*/ 1106 h 10600"/>
                  <a:gd name="connsiteX100" fmla="*/ 4609 w 10000"/>
                  <a:gd name="connsiteY100" fmla="*/ 1058 h 10600"/>
                  <a:gd name="connsiteX101" fmla="*/ 4839 w 10000"/>
                  <a:gd name="connsiteY101" fmla="*/ 913 h 10600"/>
                  <a:gd name="connsiteX102" fmla="*/ 4747 w 10000"/>
                  <a:gd name="connsiteY102" fmla="*/ 529 h 10600"/>
                  <a:gd name="connsiteX103" fmla="*/ 4609 w 10000"/>
                  <a:gd name="connsiteY103" fmla="*/ 481 h 10600"/>
                  <a:gd name="connsiteX104" fmla="*/ 4285 w 10000"/>
                  <a:gd name="connsiteY104" fmla="*/ 529 h 10600"/>
                  <a:gd name="connsiteX105" fmla="*/ 4101 w 10000"/>
                  <a:gd name="connsiteY105" fmla="*/ 769 h 10600"/>
                  <a:gd name="connsiteX106" fmla="*/ 3779 w 10000"/>
                  <a:gd name="connsiteY106" fmla="*/ 48 h 10600"/>
                  <a:gd name="connsiteX107" fmla="*/ 3687 w 10000"/>
                  <a:gd name="connsiteY107" fmla="*/ 0 h 10600"/>
                  <a:gd name="connsiteX108" fmla="*/ 3595 w 10000"/>
                  <a:gd name="connsiteY108" fmla="*/ 48 h 10600"/>
                  <a:gd name="connsiteX109" fmla="*/ 3226 w 10000"/>
                  <a:gd name="connsiteY109" fmla="*/ 0 h 10600"/>
                  <a:gd name="connsiteX110" fmla="*/ 2995 w 10000"/>
                  <a:gd name="connsiteY110" fmla="*/ 385 h 10600"/>
                  <a:gd name="connsiteX111" fmla="*/ 3410 w 10000"/>
                  <a:gd name="connsiteY111" fmla="*/ 577 h 10600"/>
                  <a:gd name="connsiteX112" fmla="*/ 3180 w 10000"/>
                  <a:gd name="connsiteY112" fmla="*/ 913 h 10600"/>
                  <a:gd name="connsiteX113" fmla="*/ 3410 w 10000"/>
                  <a:gd name="connsiteY113" fmla="*/ 1154 h 10600"/>
                  <a:gd name="connsiteX114" fmla="*/ 3410 w 10000"/>
                  <a:gd name="connsiteY114" fmla="*/ 1394 h 10600"/>
                  <a:gd name="connsiteX115" fmla="*/ 3318 w 10000"/>
                  <a:gd name="connsiteY115" fmla="*/ 1442 h 10600"/>
                  <a:gd name="connsiteX0" fmla="*/ 2646 w 10000"/>
                  <a:gd name="connsiteY0" fmla="*/ 7885 h 10600"/>
                  <a:gd name="connsiteX1" fmla="*/ 3116 w 10000"/>
                  <a:gd name="connsiteY1" fmla="*/ 8349 h 10600"/>
                  <a:gd name="connsiteX2" fmla="*/ 2886 w 10000"/>
                  <a:gd name="connsiteY2" fmla="*/ 8189 h 10600"/>
                  <a:gd name="connsiteX3" fmla="*/ 2745 w 10000"/>
                  <a:gd name="connsiteY3" fmla="*/ 8477 h 10600"/>
                  <a:gd name="connsiteX4" fmla="*/ 3077 w 10000"/>
                  <a:gd name="connsiteY4" fmla="*/ 8836 h 10600"/>
                  <a:gd name="connsiteX5" fmla="*/ 1520 w 10000"/>
                  <a:gd name="connsiteY5" fmla="*/ 9183 h 10600"/>
                  <a:gd name="connsiteX6" fmla="*/ 1336 w 10000"/>
                  <a:gd name="connsiteY6" fmla="*/ 9567 h 10600"/>
                  <a:gd name="connsiteX7" fmla="*/ 1705 w 10000"/>
                  <a:gd name="connsiteY7" fmla="*/ 9808 h 10600"/>
                  <a:gd name="connsiteX8" fmla="*/ 1751 w 10000"/>
                  <a:gd name="connsiteY8" fmla="*/ 9519 h 10600"/>
                  <a:gd name="connsiteX9" fmla="*/ 2627 w 10000"/>
                  <a:gd name="connsiteY9" fmla="*/ 10000 h 10600"/>
                  <a:gd name="connsiteX10" fmla="*/ 2811 w 10000"/>
                  <a:gd name="connsiteY10" fmla="*/ 9567 h 10600"/>
                  <a:gd name="connsiteX11" fmla="*/ 4112 w 10000"/>
                  <a:gd name="connsiteY11" fmla="*/ 10600 h 10600"/>
                  <a:gd name="connsiteX12" fmla="*/ 3548 w 10000"/>
                  <a:gd name="connsiteY12" fmla="*/ 9135 h 10600"/>
                  <a:gd name="connsiteX13" fmla="*/ 4055 w 10000"/>
                  <a:gd name="connsiteY13" fmla="*/ 9038 h 10600"/>
                  <a:gd name="connsiteX14" fmla="*/ 5641 w 10000"/>
                  <a:gd name="connsiteY14" fmla="*/ 10464 h 10600"/>
                  <a:gd name="connsiteX15" fmla="*/ 5979 w 10000"/>
                  <a:gd name="connsiteY15" fmla="*/ 10060 h 10600"/>
                  <a:gd name="connsiteX16" fmla="*/ 5690 w 10000"/>
                  <a:gd name="connsiteY16" fmla="*/ 8492 h 10600"/>
                  <a:gd name="connsiteX17" fmla="*/ 6507 w 10000"/>
                  <a:gd name="connsiteY17" fmla="*/ 8482 h 10600"/>
                  <a:gd name="connsiteX18" fmla="*/ 7005 w 10000"/>
                  <a:gd name="connsiteY18" fmla="*/ 8317 h 10600"/>
                  <a:gd name="connsiteX19" fmla="*/ 7235 w 10000"/>
                  <a:gd name="connsiteY19" fmla="*/ 8462 h 10600"/>
                  <a:gd name="connsiteX20" fmla="*/ 7281 w 10000"/>
                  <a:gd name="connsiteY20" fmla="*/ 8173 h 10600"/>
                  <a:gd name="connsiteX21" fmla="*/ 7603 w 10000"/>
                  <a:gd name="connsiteY21" fmla="*/ 8077 h 10600"/>
                  <a:gd name="connsiteX22" fmla="*/ 7603 w 10000"/>
                  <a:gd name="connsiteY22" fmla="*/ 8221 h 10600"/>
                  <a:gd name="connsiteX23" fmla="*/ 8018 w 10000"/>
                  <a:gd name="connsiteY23" fmla="*/ 8077 h 10600"/>
                  <a:gd name="connsiteX24" fmla="*/ 8157 w 10000"/>
                  <a:gd name="connsiteY24" fmla="*/ 8221 h 10600"/>
                  <a:gd name="connsiteX25" fmla="*/ 8157 w 10000"/>
                  <a:gd name="connsiteY25" fmla="*/ 7933 h 10600"/>
                  <a:gd name="connsiteX26" fmla="*/ 8433 w 10000"/>
                  <a:gd name="connsiteY26" fmla="*/ 7837 h 10600"/>
                  <a:gd name="connsiteX27" fmla="*/ 8341 w 10000"/>
                  <a:gd name="connsiteY27" fmla="*/ 7644 h 10600"/>
                  <a:gd name="connsiteX28" fmla="*/ 9032 w 10000"/>
                  <a:gd name="connsiteY28" fmla="*/ 7788 h 10600"/>
                  <a:gd name="connsiteX29" fmla="*/ 9401 w 10000"/>
                  <a:gd name="connsiteY29" fmla="*/ 6731 h 10600"/>
                  <a:gd name="connsiteX30" fmla="*/ 8940 w 10000"/>
                  <a:gd name="connsiteY30" fmla="*/ 6442 h 10600"/>
                  <a:gd name="connsiteX31" fmla="*/ 8940 w 10000"/>
                  <a:gd name="connsiteY31" fmla="*/ 6106 h 10600"/>
                  <a:gd name="connsiteX32" fmla="*/ 9539 w 10000"/>
                  <a:gd name="connsiteY32" fmla="*/ 5625 h 10600"/>
                  <a:gd name="connsiteX33" fmla="*/ 9262 w 10000"/>
                  <a:gd name="connsiteY33" fmla="*/ 5625 h 10600"/>
                  <a:gd name="connsiteX34" fmla="*/ 9124 w 10000"/>
                  <a:gd name="connsiteY34" fmla="*/ 5240 h 10600"/>
                  <a:gd name="connsiteX35" fmla="*/ 9308 w 10000"/>
                  <a:gd name="connsiteY35" fmla="*/ 4712 h 10600"/>
                  <a:gd name="connsiteX36" fmla="*/ 8894 w 10000"/>
                  <a:gd name="connsiteY36" fmla="*/ 4038 h 10600"/>
                  <a:gd name="connsiteX37" fmla="*/ 8940 w 10000"/>
                  <a:gd name="connsiteY37" fmla="*/ 4038 h 10600"/>
                  <a:gd name="connsiteX38" fmla="*/ 9032 w 10000"/>
                  <a:gd name="connsiteY38" fmla="*/ 4038 h 10600"/>
                  <a:gd name="connsiteX39" fmla="*/ 8986 w 10000"/>
                  <a:gd name="connsiteY39" fmla="*/ 3750 h 10600"/>
                  <a:gd name="connsiteX40" fmla="*/ 9401 w 10000"/>
                  <a:gd name="connsiteY40" fmla="*/ 3510 h 10600"/>
                  <a:gd name="connsiteX41" fmla="*/ 9401 w 10000"/>
                  <a:gd name="connsiteY41" fmla="*/ 3462 h 10600"/>
                  <a:gd name="connsiteX42" fmla="*/ 9216 w 10000"/>
                  <a:gd name="connsiteY42" fmla="*/ 3510 h 10600"/>
                  <a:gd name="connsiteX43" fmla="*/ 9354 w 10000"/>
                  <a:gd name="connsiteY43" fmla="*/ 3125 h 10600"/>
                  <a:gd name="connsiteX44" fmla="*/ 9354 w 10000"/>
                  <a:gd name="connsiteY44" fmla="*/ 2885 h 10600"/>
                  <a:gd name="connsiteX45" fmla="*/ 9308 w 10000"/>
                  <a:gd name="connsiteY45" fmla="*/ 2452 h 10600"/>
                  <a:gd name="connsiteX46" fmla="*/ 9493 w 10000"/>
                  <a:gd name="connsiteY46" fmla="*/ 2404 h 10600"/>
                  <a:gd name="connsiteX47" fmla="*/ 9262 w 10000"/>
                  <a:gd name="connsiteY47" fmla="*/ 1875 h 10600"/>
                  <a:gd name="connsiteX48" fmla="*/ 9539 w 10000"/>
                  <a:gd name="connsiteY48" fmla="*/ 1587 h 10600"/>
                  <a:gd name="connsiteX49" fmla="*/ 9954 w 10000"/>
                  <a:gd name="connsiteY49" fmla="*/ 1490 h 10600"/>
                  <a:gd name="connsiteX50" fmla="*/ 10000 w 10000"/>
                  <a:gd name="connsiteY50" fmla="*/ 1202 h 10600"/>
                  <a:gd name="connsiteX51" fmla="*/ 9770 w 10000"/>
                  <a:gd name="connsiteY51" fmla="*/ 1058 h 10600"/>
                  <a:gd name="connsiteX52" fmla="*/ 10000 w 10000"/>
                  <a:gd name="connsiteY52" fmla="*/ 385 h 10600"/>
                  <a:gd name="connsiteX53" fmla="*/ 9770 w 10000"/>
                  <a:gd name="connsiteY53" fmla="*/ 0 h 10600"/>
                  <a:gd name="connsiteX54" fmla="*/ 9677 w 10000"/>
                  <a:gd name="connsiteY54" fmla="*/ 0 h 10600"/>
                  <a:gd name="connsiteX55" fmla="*/ 9308 w 10000"/>
                  <a:gd name="connsiteY55" fmla="*/ 240 h 10600"/>
                  <a:gd name="connsiteX56" fmla="*/ 9124 w 10000"/>
                  <a:gd name="connsiteY56" fmla="*/ 144 h 10600"/>
                  <a:gd name="connsiteX57" fmla="*/ 8710 w 10000"/>
                  <a:gd name="connsiteY57" fmla="*/ 240 h 10600"/>
                  <a:gd name="connsiteX58" fmla="*/ 8756 w 10000"/>
                  <a:gd name="connsiteY58" fmla="*/ 0 h 10600"/>
                  <a:gd name="connsiteX59" fmla="*/ 8157 w 10000"/>
                  <a:gd name="connsiteY59" fmla="*/ 192 h 10600"/>
                  <a:gd name="connsiteX60" fmla="*/ 8203 w 10000"/>
                  <a:gd name="connsiteY60" fmla="*/ 577 h 10600"/>
                  <a:gd name="connsiteX61" fmla="*/ 7742 w 10000"/>
                  <a:gd name="connsiteY61" fmla="*/ 769 h 10600"/>
                  <a:gd name="connsiteX62" fmla="*/ 7742 w 10000"/>
                  <a:gd name="connsiteY62" fmla="*/ 577 h 10600"/>
                  <a:gd name="connsiteX63" fmla="*/ 7696 w 10000"/>
                  <a:gd name="connsiteY63" fmla="*/ 337 h 10600"/>
                  <a:gd name="connsiteX64" fmla="*/ 7005 w 10000"/>
                  <a:gd name="connsiteY64" fmla="*/ 288 h 10600"/>
                  <a:gd name="connsiteX65" fmla="*/ 6635 w 10000"/>
                  <a:gd name="connsiteY65" fmla="*/ 385 h 10600"/>
                  <a:gd name="connsiteX66" fmla="*/ 6820 w 10000"/>
                  <a:gd name="connsiteY66" fmla="*/ 865 h 10600"/>
                  <a:gd name="connsiteX67" fmla="*/ 6267 w 10000"/>
                  <a:gd name="connsiteY67" fmla="*/ 1202 h 10600"/>
                  <a:gd name="connsiteX68" fmla="*/ 5437 w 10000"/>
                  <a:gd name="connsiteY68" fmla="*/ 1346 h 10600"/>
                  <a:gd name="connsiteX69" fmla="*/ 5299 w 10000"/>
                  <a:gd name="connsiteY69" fmla="*/ 1587 h 10600"/>
                  <a:gd name="connsiteX70" fmla="*/ 4747 w 10000"/>
                  <a:gd name="connsiteY70" fmla="*/ 1394 h 10600"/>
                  <a:gd name="connsiteX71" fmla="*/ 4793 w 10000"/>
                  <a:gd name="connsiteY71" fmla="*/ 1106 h 10600"/>
                  <a:gd name="connsiteX72" fmla="*/ 4609 w 10000"/>
                  <a:gd name="connsiteY72" fmla="*/ 1058 h 10600"/>
                  <a:gd name="connsiteX73" fmla="*/ 4839 w 10000"/>
                  <a:gd name="connsiteY73" fmla="*/ 913 h 10600"/>
                  <a:gd name="connsiteX74" fmla="*/ 4747 w 10000"/>
                  <a:gd name="connsiteY74" fmla="*/ 529 h 10600"/>
                  <a:gd name="connsiteX75" fmla="*/ 4609 w 10000"/>
                  <a:gd name="connsiteY75" fmla="*/ 481 h 10600"/>
                  <a:gd name="connsiteX76" fmla="*/ 4285 w 10000"/>
                  <a:gd name="connsiteY76" fmla="*/ 529 h 10600"/>
                  <a:gd name="connsiteX77" fmla="*/ 4101 w 10000"/>
                  <a:gd name="connsiteY77" fmla="*/ 769 h 10600"/>
                  <a:gd name="connsiteX78" fmla="*/ 3779 w 10000"/>
                  <a:gd name="connsiteY78" fmla="*/ 48 h 10600"/>
                  <a:gd name="connsiteX79" fmla="*/ 3687 w 10000"/>
                  <a:gd name="connsiteY79" fmla="*/ 0 h 10600"/>
                  <a:gd name="connsiteX80" fmla="*/ 3595 w 10000"/>
                  <a:gd name="connsiteY80" fmla="*/ 48 h 10600"/>
                  <a:gd name="connsiteX81" fmla="*/ 3226 w 10000"/>
                  <a:gd name="connsiteY81" fmla="*/ 0 h 10600"/>
                  <a:gd name="connsiteX82" fmla="*/ 2995 w 10000"/>
                  <a:gd name="connsiteY82" fmla="*/ 385 h 10600"/>
                  <a:gd name="connsiteX83" fmla="*/ 3410 w 10000"/>
                  <a:gd name="connsiteY83" fmla="*/ 577 h 10600"/>
                  <a:gd name="connsiteX84" fmla="*/ 3180 w 10000"/>
                  <a:gd name="connsiteY84" fmla="*/ 913 h 10600"/>
                  <a:gd name="connsiteX85" fmla="*/ 3410 w 10000"/>
                  <a:gd name="connsiteY85" fmla="*/ 1154 h 10600"/>
                  <a:gd name="connsiteX86" fmla="*/ 3410 w 10000"/>
                  <a:gd name="connsiteY86" fmla="*/ 1394 h 10600"/>
                  <a:gd name="connsiteX87" fmla="*/ 3318 w 10000"/>
                  <a:gd name="connsiteY87" fmla="*/ 1442 h 10600"/>
                  <a:gd name="connsiteX88" fmla="*/ 2673 w 10000"/>
                  <a:gd name="connsiteY88" fmla="*/ 1779 h 10600"/>
                  <a:gd name="connsiteX89" fmla="*/ 2488 w 10000"/>
                  <a:gd name="connsiteY89" fmla="*/ 2356 h 10600"/>
                  <a:gd name="connsiteX90" fmla="*/ 2581 w 10000"/>
                  <a:gd name="connsiteY90" fmla="*/ 2837 h 10600"/>
                  <a:gd name="connsiteX91" fmla="*/ 2258 w 10000"/>
                  <a:gd name="connsiteY91" fmla="*/ 3077 h 10600"/>
                  <a:gd name="connsiteX92" fmla="*/ 2258 w 10000"/>
                  <a:gd name="connsiteY92" fmla="*/ 3317 h 10600"/>
                  <a:gd name="connsiteX93" fmla="*/ 2811 w 10000"/>
                  <a:gd name="connsiteY93" fmla="*/ 3894 h 10600"/>
                  <a:gd name="connsiteX94" fmla="*/ 3226 w 10000"/>
                  <a:gd name="connsiteY94" fmla="*/ 4519 h 10600"/>
                  <a:gd name="connsiteX95" fmla="*/ 3087 w 10000"/>
                  <a:gd name="connsiteY95" fmla="*/ 4615 h 10600"/>
                  <a:gd name="connsiteX96" fmla="*/ 2779 w 10000"/>
                  <a:gd name="connsiteY96" fmla="*/ 5128 h 10600"/>
                  <a:gd name="connsiteX97" fmla="*/ 2979 w 10000"/>
                  <a:gd name="connsiteY97" fmla="*/ 5378 h 10600"/>
                  <a:gd name="connsiteX98" fmla="*/ 3201 w 10000"/>
                  <a:gd name="connsiteY98" fmla="*/ 5095 h 10600"/>
                  <a:gd name="connsiteX99" fmla="*/ 2993 w 10000"/>
                  <a:gd name="connsiteY99" fmla="*/ 5810 h 10600"/>
                  <a:gd name="connsiteX100" fmla="*/ 3176 w 10000"/>
                  <a:gd name="connsiteY100" fmla="*/ 6625 h 10600"/>
                  <a:gd name="connsiteX101" fmla="*/ 3289 w 10000"/>
                  <a:gd name="connsiteY101" fmla="*/ 6598 h 10600"/>
                  <a:gd name="connsiteX102" fmla="*/ 3687 w 10000"/>
                  <a:gd name="connsiteY102" fmla="*/ 7293 h 10600"/>
                  <a:gd name="connsiteX103" fmla="*/ 3861 w 10000"/>
                  <a:gd name="connsiteY103" fmla="*/ 7701 h 10600"/>
                  <a:gd name="connsiteX104" fmla="*/ 4103 w 10000"/>
                  <a:gd name="connsiteY104" fmla="*/ 8241 h 10600"/>
                  <a:gd name="connsiteX105" fmla="*/ 4174 w 10000"/>
                  <a:gd name="connsiteY105" fmla="*/ 8483 h 10600"/>
                  <a:gd name="connsiteX106" fmla="*/ 4434 w 10000"/>
                  <a:gd name="connsiteY106" fmla="*/ 8775 h 10600"/>
                  <a:gd name="connsiteX107" fmla="*/ 4184 w 10000"/>
                  <a:gd name="connsiteY107" fmla="*/ 8750 h 10600"/>
                  <a:gd name="connsiteX108" fmla="*/ 3642 w 10000"/>
                  <a:gd name="connsiteY108" fmla="*/ 7986 h 10600"/>
                  <a:gd name="connsiteX109" fmla="*/ 322 w 10000"/>
                  <a:gd name="connsiteY109" fmla="*/ 6731 h 10600"/>
                  <a:gd name="connsiteX110" fmla="*/ 368 w 10000"/>
                  <a:gd name="connsiteY110" fmla="*/ 6923 h 10600"/>
                  <a:gd name="connsiteX111" fmla="*/ 3471 w 10000"/>
                  <a:gd name="connsiteY111" fmla="*/ 8291 h 10600"/>
                  <a:gd name="connsiteX112" fmla="*/ 184 w 10000"/>
                  <a:gd name="connsiteY112" fmla="*/ 7548 h 10600"/>
                  <a:gd name="connsiteX113" fmla="*/ 0 w 10000"/>
                  <a:gd name="connsiteY113" fmla="*/ 7548 h 10600"/>
                  <a:gd name="connsiteX114" fmla="*/ 661 w 10000"/>
                  <a:gd name="connsiteY114" fmla="*/ 8476 h 10600"/>
                  <a:gd name="connsiteX0" fmla="*/ 2646 w 10000"/>
                  <a:gd name="connsiteY0" fmla="*/ 7885 h 10600"/>
                  <a:gd name="connsiteX1" fmla="*/ 3116 w 10000"/>
                  <a:gd name="connsiteY1" fmla="*/ 8349 h 10600"/>
                  <a:gd name="connsiteX2" fmla="*/ 2886 w 10000"/>
                  <a:gd name="connsiteY2" fmla="*/ 8189 h 10600"/>
                  <a:gd name="connsiteX3" fmla="*/ 2745 w 10000"/>
                  <a:gd name="connsiteY3" fmla="*/ 8477 h 10600"/>
                  <a:gd name="connsiteX4" fmla="*/ 3077 w 10000"/>
                  <a:gd name="connsiteY4" fmla="*/ 8836 h 10600"/>
                  <a:gd name="connsiteX5" fmla="*/ 1520 w 10000"/>
                  <a:gd name="connsiteY5" fmla="*/ 9183 h 10600"/>
                  <a:gd name="connsiteX6" fmla="*/ 1336 w 10000"/>
                  <a:gd name="connsiteY6" fmla="*/ 9567 h 10600"/>
                  <a:gd name="connsiteX7" fmla="*/ 1705 w 10000"/>
                  <a:gd name="connsiteY7" fmla="*/ 9808 h 10600"/>
                  <a:gd name="connsiteX8" fmla="*/ 1751 w 10000"/>
                  <a:gd name="connsiteY8" fmla="*/ 9519 h 10600"/>
                  <a:gd name="connsiteX9" fmla="*/ 2627 w 10000"/>
                  <a:gd name="connsiteY9" fmla="*/ 10000 h 10600"/>
                  <a:gd name="connsiteX10" fmla="*/ 2811 w 10000"/>
                  <a:gd name="connsiteY10" fmla="*/ 9567 h 10600"/>
                  <a:gd name="connsiteX11" fmla="*/ 4112 w 10000"/>
                  <a:gd name="connsiteY11" fmla="*/ 10600 h 10600"/>
                  <a:gd name="connsiteX12" fmla="*/ 3548 w 10000"/>
                  <a:gd name="connsiteY12" fmla="*/ 9135 h 10600"/>
                  <a:gd name="connsiteX13" fmla="*/ 4055 w 10000"/>
                  <a:gd name="connsiteY13" fmla="*/ 9038 h 10600"/>
                  <a:gd name="connsiteX14" fmla="*/ 5641 w 10000"/>
                  <a:gd name="connsiteY14" fmla="*/ 10464 h 10600"/>
                  <a:gd name="connsiteX15" fmla="*/ 5979 w 10000"/>
                  <a:gd name="connsiteY15" fmla="*/ 10060 h 10600"/>
                  <a:gd name="connsiteX16" fmla="*/ 5690 w 10000"/>
                  <a:gd name="connsiteY16" fmla="*/ 8492 h 10600"/>
                  <a:gd name="connsiteX17" fmla="*/ 6507 w 10000"/>
                  <a:gd name="connsiteY17" fmla="*/ 8482 h 10600"/>
                  <a:gd name="connsiteX18" fmla="*/ 7005 w 10000"/>
                  <a:gd name="connsiteY18" fmla="*/ 8317 h 10600"/>
                  <a:gd name="connsiteX19" fmla="*/ 7235 w 10000"/>
                  <a:gd name="connsiteY19" fmla="*/ 8462 h 10600"/>
                  <a:gd name="connsiteX20" fmla="*/ 7281 w 10000"/>
                  <a:gd name="connsiteY20" fmla="*/ 8173 h 10600"/>
                  <a:gd name="connsiteX21" fmla="*/ 7603 w 10000"/>
                  <a:gd name="connsiteY21" fmla="*/ 8077 h 10600"/>
                  <a:gd name="connsiteX22" fmla="*/ 7603 w 10000"/>
                  <a:gd name="connsiteY22" fmla="*/ 8221 h 10600"/>
                  <a:gd name="connsiteX23" fmla="*/ 8018 w 10000"/>
                  <a:gd name="connsiteY23" fmla="*/ 8077 h 10600"/>
                  <a:gd name="connsiteX24" fmla="*/ 8157 w 10000"/>
                  <a:gd name="connsiteY24" fmla="*/ 8221 h 10600"/>
                  <a:gd name="connsiteX25" fmla="*/ 8157 w 10000"/>
                  <a:gd name="connsiteY25" fmla="*/ 7933 h 10600"/>
                  <a:gd name="connsiteX26" fmla="*/ 8433 w 10000"/>
                  <a:gd name="connsiteY26" fmla="*/ 7837 h 10600"/>
                  <a:gd name="connsiteX27" fmla="*/ 8341 w 10000"/>
                  <a:gd name="connsiteY27" fmla="*/ 7644 h 10600"/>
                  <a:gd name="connsiteX28" fmla="*/ 9032 w 10000"/>
                  <a:gd name="connsiteY28" fmla="*/ 7788 h 10600"/>
                  <a:gd name="connsiteX29" fmla="*/ 9401 w 10000"/>
                  <a:gd name="connsiteY29" fmla="*/ 6731 h 10600"/>
                  <a:gd name="connsiteX30" fmla="*/ 8940 w 10000"/>
                  <a:gd name="connsiteY30" fmla="*/ 6442 h 10600"/>
                  <a:gd name="connsiteX31" fmla="*/ 8940 w 10000"/>
                  <a:gd name="connsiteY31" fmla="*/ 6106 h 10600"/>
                  <a:gd name="connsiteX32" fmla="*/ 9539 w 10000"/>
                  <a:gd name="connsiteY32" fmla="*/ 5625 h 10600"/>
                  <a:gd name="connsiteX33" fmla="*/ 9262 w 10000"/>
                  <a:gd name="connsiteY33" fmla="*/ 5625 h 10600"/>
                  <a:gd name="connsiteX34" fmla="*/ 9124 w 10000"/>
                  <a:gd name="connsiteY34" fmla="*/ 5240 h 10600"/>
                  <a:gd name="connsiteX35" fmla="*/ 9308 w 10000"/>
                  <a:gd name="connsiteY35" fmla="*/ 4712 h 10600"/>
                  <a:gd name="connsiteX36" fmla="*/ 8894 w 10000"/>
                  <a:gd name="connsiteY36" fmla="*/ 4038 h 10600"/>
                  <a:gd name="connsiteX37" fmla="*/ 8940 w 10000"/>
                  <a:gd name="connsiteY37" fmla="*/ 4038 h 10600"/>
                  <a:gd name="connsiteX38" fmla="*/ 9032 w 10000"/>
                  <a:gd name="connsiteY38" fmla="*/ 4038 h 10600"/>
                  <a:gd name="connsiteX39" fmla="*/ 8986 w 10000"/>
                  <a:gd name="connsiteY39" fmla="*/ 3750 h 10600"/>
                  <a:gd name="connsiteX40" fmla="*/ 9401 w 10000"/>
                  <a:gd name="connsiteY40" fmla="*/ 3510 h 10600"/>
                  <a:gd name="connsiteX41" fmla="*/ 9401 w 10000"/>
                  <a:gd name="connsiteY41" fmla="*/ 3462 h 10600"/>
                  <a:gd name="connsiteX42" fmla="*/ 9216 w 10000"/>
                  <a:gd name="connsiteY42" fmla="*/ 3510 h 10600"/>
                  <a:gd name="connsiteX43" fmla="*/ 9354 w 10000"/>
                  <a:gd name="connsiteY43" fmla="*/ 3125 h 10600"/>
                  <a:gd name="connsiteX44" fmla="*/ 9354 w 10000"/>
                  <a:gd name="connsiteY44" fmla="*/ 2885 h 10600"/>
                  <a:gd name="connsiteX45" fmla="*/ 9308 w 10000"/>
                  <a:gd name="connsiteY45" fmla="*/ 2452 h 10600"/>
                  <a:gd name="connsiteX46" fmla="*/ 9493 w 10000"/>
                  <a:gd name="connsiteY46" fmla="*/ 2404 h 10600"/>
                  <a:gd name="connsiteX47" fmla="*/ 9262 w 10000"/>
                  <a:gd name="connsiteY47" fmla="*/ 1875 h 10600"/>
                  <a:gd name="connsiteX48" fmla="*/ 9539 w 10000"/>
                  <a:gd name="connsiteY48" fmla="*/ 1587 h 10600"/>
                  <a:gd name="connsiteX49" fmla="*/ 9954 w 10000"/>
                  <a:gd name="connsiteY49" fmla="*/ 1490 h 10600"/>
                  <a:gd name="connsiteX50" fmla="*/ 10000 w 10000"/>
                  <a:gd name="connsiteY50" fmla="*/ 1202 h 10600"/>
                  <a:gd name="connsiteX51" fmla="*/ 9770 w 10000"/>
                  <a:gd name="connsiteY51" fmla="*/ 1058 h 10600"/>
                  <a:gd name="connsiteX52" fmla="*/ 10000 w 10000"/>
                  <a:gd name="connsiteY52" fmla="*/ 385 h 10600"/>
                  <a:gd name="connsiteX53" fmla="*/ 9770 w 10000"/>
                  <a:gd name="connsiteY53" fmla="*/ 0 h 10600"/>
                  <a:gd name="connsiteX54" fmla="*/ 9677 w 10000"/>
                  <a:gd name="connsiteY54" fmla="*/ 0 h 10600"/>
                  <a:gd name="connsiteX55" fmla="*/ 9308 w 10000"/>
                  <a:gd name="connsiteY55" fmla="*/ 240 h 10600"/>
                  <a:gd name="connsiteX56" fmla="*/ 9124 w 10000"/>
                  <a:gd name="connsiteY56" fmla="*/ 144 h 10600"/>
                  <a:gd name="connsiteX57" fmla="*/ 8710 w 10000"/>
                  <a:gd name="connsiteY57" fmla="*/ 240 h 10600"/>
                  <a:gd name="connsiteX58" fmla="*/ 8756 w 10000"/>
                  <a:gd name="connsiteY58" fmla="*/ 0 h 10600"/>
                  <a:gd name="connsiteX59" fmla="*/ 8157 w 10000"/>
                  <a:gd name="connsiteY59" fmla="*/ 192 h 10600"/>
                  <a:gd name="connsiteX60" fmla="*/ 8203 w 10000"/>
                  <a:gd name="connsiteY60" fmla="*/ 577 h 10600"/>
                  <a:gd name="connsiteX61" fmla="*/ 7742 w 10000"/>
                  <a:gd name="connsiteY61" fmla="*/ 769 h 10600"/>
                  <a:gd name="connsiteX62" fmla="*/ 7742 w 10000"/>
                  <a:gd name="connsiteY62" fmla="*/ 577 h 10600"/>
                  <a:gd name="connsiteX63" fmla="*/ 7696 w 10000"/>
                  <a:gd name="connsiteY63" fmla="*/ 337 h 10600"/>
                  <a:gd name="connsiteX64" fmla="*/ 7005 w 10000"/>
                  <a:gd name="connsiteY64" fmla="*/ 288 h 10600"/>
                  <a:gd name="connsiteX65" fmla="*/ 6635 w 10000"/>
                  <a:gd name="connsiteY65" fmla="*/ 385 h 10600"/>
                  <a:gd name="connsiteX66" fmla="*/ 6820 w 10000"/>
                  <a:gd name="connsiteY66" fmla="*/ 865 h 10600"/>
                  <a:gd name="connsiteX67" fmla="*/ 6267 w 10000"/>
                  <a:gd name="connsiteY67" fmla="*/ 1202 h 10600"/>
                  <a:gd name="connsiteX68" fmla="*/ 5437 w 10000"/>
                  <a:gd name="connsiteY68" fmla="*/ 1346 h 10600"/>
                  <a:gd name="connsiteX69" fmla="*/ 5299 w 10000"/>
                  <a:gd name="connsiteY69" fmla="*/ 1587 h 10600"/>
                  <a:gd name="connsiteX70" fmla="*/ 4747 w 10000"/>
                  <a:gd name="connsiteY70" fmla="*/ 1394 h 10600"/>
                  <a:gd name="connsiteX71" fmla="*/ 4793 w 10000"/>
                  <a:gd name="connsiteY71" fmla="*/ 1106 h 10600"/>
                  <a:gd name="connsiteX72" fmla="*/ 4609 w 10000"/>
                  <a:gd name="connsiteY72" fmla="*/ 1058 h 10600"/>
                  <a:gd name="connsiteX73" fmla="*/ 4839 w 10000"/>
                  <a:gd name="connsiteY73" fmla="*/ 913 h 10600"/>
                  <a:gd name="connsiteX74" fmla="*/ 4747 w 10000"/>
                  <a:gd name="connsiteY74" fmla="*/ 529 h 10600"/>
                  <a:gd name="connsiteX75" fmla="*/ 4609 w 10000"/>
                  <a:gd name="connsiteY75" fmla="*/ 481 h 10600"/>
                  <a:gd name="connsiteX76" fmla="*/ 4285 w 10000"/>
                  <a:gd name="connsiteY76" fmla="*/ 529 h 10600"/>
                  <a:gd name="connsiteX77" fmla="*/ 4101 w 10000"/>
                  <a:gd name="connsiteY77" fmla="*/ 769 h 10600"/>
                  <a:gd name="connsiteX78" fmla="*/ 3779 w 10000"/>
                  <a:gd name="connsiteY78" fmla="*/ 48 h 10600"/>
                  <a:gd name="connsiteX79" fmla="*/ 3687 w 10000"/>
                  <a:gd name="connsiteY79" fmla="*/ 0 h 10600"/>
                  <a:gd name="connsiteX80" fmla="*/ 3595 w 10000"/>
                  <a:gd name="connsiteY80" fmla="*/ 48 h 10600"/>
                  <a:gd name="connsiteX81" fmla="*/ 3226 w 10000"/>
                  <a:gd name="connsiteY81" fmla="*/ 0 h 10600"/>
                  <a:gd name="connsiteX82" fmla="*/ 2995 w 10000"/>
                  <a:gd name="connsiteY82" fmla="*/ 385 h 10600"/>
                  <a:gd name="connsiteX83" fmla="*/ 3410 w 10000"/>
                  <a:gd name="connsiteY83" fmla="*/ 577 h 10600"/>
                  <a:gd name="connsiteX84" fmla="*/ 3180 w 10000"/>
                  <a:gd name="connsiteY84" fmla="*/ 913 h 10600"/>
                  <a:gd name="connsiteX85" fmla="*/ 3410 w 10000"/>
                  <a:gd name="connsiteY85" fmla="*/ 1154 h 10600"/>
                  <a:gd name="connsiteX86" fmla="*/ 3410 w 10000"/>
                  <a:gd name="connsiteY86" fmla="*/ 1394 h 10600"/>
                  <a:gd name="connsiteX87" fmla="*/ 3318 w 10000"/>
                  <a:gd name="connsiteY87" fmla="*/ 1442 h 10600"/>
                  <a:gd name="connsiteX88" fmla="*/ 2673 w 10000"/>
                  <a:gd name="connsiteY88" fmla="*/ 1779 h 10600"/>
                  <a:gd name="connsiteX89" fmla="*/ 2488 w 10000"/>
                  <a:gd name="connsiteY89" fmla="*/ 2356 h 10600"/>
                  <a:gd name="connsiteX90" fmla="*/ 2581 w 10000"/>
                  <a:gd name="connsiteY90" fmla="*/ 2837 h 10600"/>
                  <a:gd name="connsiteX91" fmla="*/ 2258 w 10000"/>
                  <a:gd name="connsiteY91" fmla="*/ 3077 h 10600"/>
                  <a:gd name="connsiteX92" fmla="*/ 2258 w 10000"/>
                  <a:gd name="connsiteY92" fmla="*/ 3317 h 10600"/>
                  <a:gd name="connsiteX93" fmla="*/ 2811 w 10000"/>
                  <a:gd name="connsiteY93" fmla="*/ 3894 h 10600"/>
                  <a:gd name="connsiteX94" fmla="*/ 3226 w 10000"/>
                  <a:gd name="connsiteY94" fmla="*/ 4519 h 10600"/>
                  <a:gd name="connsiteX95" fmla="*/ 3087 w 10000"/>
                  <a:gd name="connsiteY95" fmla="*/ 4615 h 10600"/>
                  <a:gd name="connsiteX96" fmla="*/ 2779 w 10000"/>
                  <a:gd name="connsiteY96" fmla="*/ 5128 h 10600"/>
                  <a:gd name="connsiteX97" fmla="*/ 2979 w 10000"/>
                  <a:gd name="connsiteY97" fmla="*/ 5378 h 10600"/>
                  <a:gd name="connsiteX98" fmla="*/ 3201 w 10000"/>
                  <a:gd name="connsiteY98" fmla="*/ 5095 h 10600"/>
                  <a:gd name="connsiteX99" fmla="*/ 2993 w 10000"/>
                  <a:gd name="connsiteY99" fmla="*/ 5810 h 10600"/>
                  <a:gd name="connsiteX100" fmla="*/ 3176 w 10000"/>
                  <a:gd name="connsiteY100" fmla="*/ 6625 h 10600"/>
                  <a:gd name="connsiteX101" fmla="*/ 3289 w 10000"/>
                  <a:gd name="connsiteY101" fmla="*/ 6598 h 10600"/>
                  <a:gd name="connsiteX102" fmla="*/ 3687 w 10000"/>
                  <a:gd name="connsiteY102" fmla="*/ 7293 h 10600"/>
                  <a:gd name="connsiteX103" fmla="*/ 3861 w 10000"/>
                  <a:gd name="connsiteY103" fmla="*/ 7701 h 10600"/>
                  <a:gd name="connsiteX104" fmla="*/ 4103 w 10000"/>
                  <a:gd name="connsiteY104" fmla="*/ 8241 h 10600"/>
                  <a:gd name="connsiteX105" fmla="*/ 4174 w 10000"/>
                  <a:gd name="connsiteY105" fmla="*/ 8483 h 10600"/>
                  <a:gd name="connsiteX106" fmla="*/ 4434 w 10000"/>
                  <a:gd name="connsiteY106" fmla="*/ 8775 h 10600"/>
                  <a:gd name="connsiteX107" fmla="*/ 4184 w 10000"/>
                  <a:gd name="connsiteY107" fmla="*/ 8750 h 10600"/>
                  <a:gd name="connsiteX108" fmla="*/ 3642 w 10000"/>
                  <a:gd name="connsiteY108" fmla="*/ 7986 h 10600"/>
                  <a:gd name="connsiteX109" fmla="*/ 322 w 10000"/>
                  <a:gd name="connsiteY109" fmla="*/ 6731 h 10600"/>
                  <a:gd name="connsiteX110" fmla="*/ 368 w 10000"/>
                  <a:gd name="connsiteY110" fmla="*/ 6923 h 10600"/>
                  <a:gd name="connsiteX111" fmla="*/ 3471 w 10000"/>
                  <a:gd name="connsiteY111" fmla="*/ 8291 h 10600"/>
                  <a:gd name="connsiteX112" fmla="*/ 184 w 10000"/>
                  <a:gd name="connsiteY112" fmla="*/ 7548 h 10600"/>
                  <a:gd name="connsiteX113" fmla="*/ 0 w 10000"/>
                  <a:gd name="connsiteY113" fmla="*/ 7548 h 10600"/>
                  <a:gd name="connsiteX114" fmla="*/ 661 w 10000"/>
                  <a:gd name="connsiteY114" fmla="*/ 8476 h 10600"/>
                  <a:gd name="connsiteX0" fmla="*/ 2646 w 10000"/>
                  <a:gd name="connsiteY0" fmla="*/ 7885 h 10600"/>
                  <a:gd name="connsiteX1" fmla="*/ 3116 w 10000"/>
                  <a:gd name="connsiteY1" fmla="*/ 8349 h 10600"/>
                  <a:gd name="connsiteX2" fmla="*/ 2745 w 10000"/>
                  <a:gd name="connsiteY2" fmla="*/ 8477 h 10600"/>
                  <a:gd name="connsiteX3" fmla="*/ 3077 w 10000"/>
                  <a:gd name="connsiteY3" fmla="*/ 8836 h 10600"/>
                  <a:gd name="connsiteX4" fmla="*/ 1520 w 10000"/>
                  <a:gd name="connsiteY4" fmla="*/ 9183 h 10600"/>
                  <a:gd name="connsiteX5" fmla="*/ 1336 w 10000"/>
                  <a:gd name="connsiteY5" fmla="*/ 9567 h 10600"/>
                  <a:gd name="connsiteX6" fmla="*/ 1705 w 10000"/>
                  <a:gd name="connsiteY6" fmla="*/ 9808 h 10600"/>
                  <a:gd name="connsiteX7" fmla="*/ 1751 w 10000"/>
                  <a:gd name="connsiteY7" fmla="*/ 9519 h 10600"/>
                  <a:gd name="connsiteX8" fmla="*/ 2627 w 10000"/>
                  <a:gd name="connsiteY8" fmla="*/ 10000 h 10600"/>
                  <a:gd name="connsiteX9" fmla="*/ 2811 w 10000"/>
                  <a:gd name="connsiteY9" fmla="*/ 9567 h 10600"/>
                  <a:gd name="connsiteX10" fmla="*/ 4112 w 10000"/>
                  <a:gd name="connsiteY10" fmla="*/ 10600 h 10600"/>
                  <a:gd name="connsiteX11" fmla="*/ 3548 w 10000"/>
                  <a:gd name="connsiteY11" fmla="*/ 9135 h 10600"/>
                  <a:gd name="connsiteX12" fmla="*/ 4055 w 10000"/>
                  <a:gd name="connsiteY12" fmla="*/ 9038 h 10600"/>
                  <a:gd name="connsiteX13" fmla="*/ 5641 w 10000"/>
                  <a:gd name="connsiteY13" fmla="*/ 10464 h 10600"/>
                  <a:gd name="connsiteX14" fmla="*/ 5979 w 10000"/>
                  <a:gd name="connsiteY14" fmla="*/ 10060 h 10600"/>
                  <a:gd name="connsiteX15" fmla="*/ 5690 w 10000"/>
                  <a:gd name="connsiteY15" fmla="*/ 8492 h 10600"/>
                  <a:gd name="connsiteX16" fmla="*/ 6507 w 10000"/>
                  <a:gd name="connsiteY16" fmla="*/ 8482 h 10600"/>
                  <a:gd name="connsiteX17" fmla="*/ 7005 w 10000"/>
                  <a:gd name="connsiteY17" fmla="*/ 8317 h 10600"/>
                  <a:gd name="connsiteX18" fmla="*/ 7235 w 10000"/>
                  <a:gd name="connsiteY18" fmla="*/ 8462 h 10600"/>
                  <a:gd name="connsiteX19" fmla="*/ 7281 w 10000"/>
                  <a:gd name="connsiteY19" fmla="*/ 8173 h 10600"/>
                  <a:gd name="connsiteX20" fmla="*/ 7603 w 10000"/>
                  <a:gd name="connsiteY20" fmla="*/ 8077 h 10600"/>
                  <a:gd name="connsiteX21" fmla="*/ 7603 w 10000"/>
                  <a:gd name="connsiteY21" fmla="*/ 8221 h 10600"/>
                  <a:gd name="connsiteX22" fmla="*/ 8018 w 10000"/>
                  <a:gd name="connsiteY22" fmla="*/ 8077 h 10600"/>
                  <a:gd name="connsiteX23" fmla="*/ 8157 w 10000"/>
                  <a:gd name="connsiteY23" fmla="*/ 8221 h 10600"/>
                  <a:gd name="connsiteX24" fmla="*/ 8157 w 10000"/>
                  <a:gd name="connsiteY24" fmla="*/ 7933 h 10600"/>
                  <a:gd name="connsiteX25" fmla="*/ 8433 w 10000"/>
                  <a:gd name="connsiteY25" fmla="*/ 7837 h 10600"/>
                  <a:gd name="connsiteX26" fmla="*/ 8341 w 10000"/>
                  <a:gd name="connsiteY26" fmla="*/ 7644 h 10600"/>
                  <a:gd name="connsiteX27" fmla="*/ 9032 w 10000"/>
                  <a:gd name="connsiteY27" fmla="*/ 7788 h 10600"/>
                  <a:gd name="connsiteX28" fmla="*/ 9401 w 10000"/>
                  <a:gd name="connsiteY28" fmla="*/ 6731 h 10600"/>
                  <a:gd name="connsiteX29" fmla="*/ 8940 w 10000"/>
                  <a:gd name="connsiteY29" fmla="*/ 6442 h 10600"/>
                  <a:gd name="connsiteX30" fmla="*/ 8940 w 10000"/>
                  <a:gd name="connsiteY30" fmla="*/ 6106 h 10600"/>
                  <a:gd name="connsiteX31" fmla="*/ 9539 w 10000"/>
                  <a:gd name="connsiteY31" fmla="*/ 5625 h 10600"/>
                  <a:gd name="connsiteX32" fmla="*/ 9262 w 10000"/>
                  <a:gd name="connsiteY32" fmla="*/ 5625 h 10600"/>
                  <a:gd name="connsiteX33" fmla="*/ 9124 w 10000"/>
                  <a:gd name="connsiteY33" fmla="*/ 5240 h 10600"/>
                  <a:gd name="connsiteX34" fmla="*/ 9308 w 10000"/>
                  <a:gd name="connsiteY34" fmla="*/ 4712 h 10600"/>
                  <a:gd name="connsiteX35" fmla="*/ 8894 w 10000"/>
                  <a:gd name="connsiteY35" fmla="*/ 4038 h 10600"/>
                  <a:gd name="connsiteX36" fmla="*/ 8940 w 10000"/>
                  <a:gd name="connsiteY36" fmla="*/ 4038 h 10600"/>
                  <a:gd name="connsiteX37" fmla="*/ 9032 w 10000"/>
                  <a:gd name="connsiteY37" fmla="*/ 4038 h 10600"/>
                  <a:gd name="connsiteX38" fmla="*/ 8986 w 10000"/>
                  <a:gd name="connsiteY38" fmla="*/ 3750 h 10600"/>
                  <a:gd name="connsiteX39" fmla="*/ 9401 w 10000"/>
                  <a:gd name="connsiteY39" fmla="*/ 3510 h 10600"/>
                  <a:gd name="connsiteX40" fmla="*/ 9401 w 10000"/>
                  <a:gd name="connsiteY40" fmla="*/ 3462 h 10600"/>
                  <a:gd name="connsiteX41" fmla="*/ 9216 w 10000"/>
                  <a:gd name="connsiteY41" fmla="*/ 3510 h 10600"/>
                  <a:gd name="connsiteX42" fmla="*/ 9354 w 10000"/>
                  <a:gd name="connsiteY42" fmla="*/ 3125 h 10600"/>
                  <a:gd name="connsiteX43" fmla="*/ 9354 w 10000"/>
                  <a:gd name="connsiteY43" fmla="*/ 2885 h 10600"/>
                  <a:gd name="connsiteX44" fmla="*/ 9308 w 10000"/>
                  <a:gd name="connsiteY44" fmla="*/ 2452 h 10600"/>
                  <a:gd name="connsiteX45" fmla="*/ 9493 w 10000"/>
                  <a:gd name="connsiteY45" fmla="*/ 2404 h 10600"/>
                  <a:gd name="connsiteX46" fmla="*/ 9262 w 10000"/>
                  <a:gd name="connsiteY46" fmla="*/ 1875 h 10600"/>
                  <a:gd name="connsiteX47" fmla="*/ 9539 w 10000"/>
                  <a:gd name="connsiteY47" fmla="*/ 1587 h 10600"/>
                  <a:gd name="connsiteX48" fmla="*/ 9954 w 10000"/>
                  <a:gd name="connsiteY48" fmla="*/ 1490 h 10600"/>
                  <a:gd name="connsiteX49" fmla="*/ 10000 w 10000"/>
                  <a:gd name="connsiteY49" fmla="*/ 1202 h 10600"/>
                  <a:gd name="connsiteX50" fmla="*/ 9770 w 10000"/>
                  <a:gd name="connsiteY50" fmla="*/ 1058 h 10600"/>
                  <a:gd name="connsiteX51" fmla="*/ 10000 w 10000"/>
                  <a:gd name="connsiteY51" fmla="*/ 385 h 10600"/>
                  <a:gd name="connsiteX52" fmla="*/ 9770 w 10000"/>
                  <a:gd name="connsiteY52" fmla="*/ 0 h 10600"/>
                  <a:gd name="connsiteX53" fmla="*/ 9677 w 10000"/>
                  <a:gd name="connsiteY53" fmla="*/ 0 h 10600"/>
                  <a:gd name="connsiteX54" fmla="*/ 9308 w 10000"/>
                  <a:gd name="connsiteY54" fmla="*/ 240 h 10600"/>
                  <a:gd name="connsiteX55" fmla="*/ 9124 w 10000"/>
                  <a:gd name="connsiteY55" fmla="*/ 144 h 10600"/>
                  <a:gd name="connsiteX56" fmla="*/ 8710 w 10000"/>
                  <a:gd name="connsiteY56" fmla="*/ 240 h 10600"/>
                  <a:gd name="connsiteX57" fmla="*/ 8756 w 10000"/>
                  <a:gd name="connsiteY57" fmla="*/ 0 h 10600"/>
                  <a:gd name="connsiteX58" fmla="*/ 8157 w 10000"/>
                  <a:gd name="connsiteY58" fmla="*/ 192 h 10600"/>
                  <a:gd name="connsiteX59" fmla="*/ 8203 w 10000"/>
                  <a:gd name="connsiteY59" fmla="*/ 577 h 10600"/>
                  <a:gd name="connsiteX60" fmla="*/ 7742 w 10000"/>
                  <a:gd name="connsiteY60" fmla="*/ 769 h 10600"/>
                  <a:gd name="connsiteX61" fmla="*/ 7742 w 10000"/>
                  <a:gd name="connsiteY61" fmla="*/ 577 h 10600"/>
                  <a:gd name="connsiteX62" fmla="*/ 7696 w 10000"/>
                  <a:gd name="connsiteY62" fmla="*/ 337 h 10600"/>
                  <a:gd name="connsiteX63" fmla="*/ 7005 w 10000"/>
                  <a:gd name="connsiteY63" fmla="*/ 288 h 10600"/>
                  <a:gd name="connsiteX64" fmla="*/ 6635 w 10000"/>
                  <a:gd name="connsiteY64" fmla="*/ 385 h 10600"/>
                  <a:gd name="connsiteX65" fmla="*/ 6820 w 10000"/>
                  <a:gd name="connsiteY65" fmla="*/ 865 h 10600"/>
                  <a:gd name="connsiteX66" fmla="*/ 6267 w 10000"/>
                  <a:gd name="connsiteY66" fmla="*/ 1202 h 10600"/>
                  <a:gd name="connsiteX67" fmla="*/ 5437 w 10000"/>
                  <a:gd name="connsiteY67" fmla="*/ 1346 h 10600"/>
                  <a:gd name="connsiteX68" fmla="*/ 5299 w 10000"/>
                  <a:gd name="connsiteY68" fmla="*/ 1587 h 10600"/>
                  <a:gd name="connsiteX69" fmla="*/ 4747 w 10000"/>
                  <a:gd name="connsiteY69" fmla="*/ 1394 h 10600"/>
                  <a:gd name="connsiteX70" fmla="*/ 4793 w 10000"/>
                  <a:gd name="connsiteY70" fmla="*/ 1106 h 10600"/>
                  <a:gd name="connsiteX71" fmla="*/ 4609 w 10000"/>
                  <a:gd name="connsiteY71" fmla="*/ 1058 h 10600"/>
                  <a:gd name="connsiteX72" fmla="*/ 4839 w 10000"/>
                  <a:gd name="connsiteY72" fmla="*/ 913 h 10600"/>
                  <a:gd name="connsiteX73" fmla="*/ 4747 w 10000"/>
                  <a:gd name="connsiteY73" fmla="*/ 529 h 10600"/>
                  <a:gd name="connsiteX74" fmla="*/ 4609 w 10000"/>
                  <a:gd name="connsiteY74" fmla="*/ 481 h 10600"/>
                  <a:gd name="connsiteX75" fmla="*/ 4285 w 10000"/>
                  <a:gd name="connsiteY75" fmla="*/ 529 h 10600"/>
                  <a:gd name="connsiteX76" fmla="*/ 4101 w 10000"/>
                  <a:gd name="connsiteY76" fmla="*/ 769 h 10600"/>
                  <a:gd name="connsiteX77" fmla="*/ 3779 w 10000"/>
                  <a:gd name="connsiteY77" fmla="*/ 48 h 10600"/>
                  <a:gd name="connsiteX78" fmla="*/ 3687 w 10000"/>
                  <a:gd name="connsiteY78" fmla="*/ 0 h 10600"/>
                  <a:gd name="connsiteX79" fmla="*/ 3595 w 10000"/>
                  <a:gd name="connsiteY79" fmla="*/ 48 h 10600"/>
                  <a:gd name="connsiteX80" fmla="*/ 3226 w 10000"/>
                  <a:gd name="connsiteY80" fmla="*/ 0 h 10600"/>
                  <a:gd name="connsiteX81" fmla="*/ 2995 w 10000"/>
                  <a:gd name="connsiteY81" fmla="*/ 385 h 10600"/>
                  <a:gd name="connsiteX82" fmla="*/ 3410 w 10000"/>
                  <a:gd name="connsiteY82" fmla="*/ 577 h 10600"/>
                  <a:gd name="connsiteX83" fmla="*/ 3180 w 10000"/>
                  <a:gd name="connsiteY83" fmla="*/ 913 h 10600"/>
                  <a:gd name="connsiteX84" fmla="*/ 3410 w 10000"/>
                  <a:gd name="connsiteY84" fmla="*/ 1154 h 10600"/>
                  <a:gd name="connsiteX85" fmla="*/ 3410 w 10000"/>
                  <a:gd name="connsiteY85" fmla="*/ 1394 h 10600"/>
                  <a:gd name="connsiteX86" fmla="*/ 3318 w 10000"/>
                  <a:gd name="connsiteY86" fmla="*/ 1442 h 10600"/>
                  <a:gd name="connsiteX87" fmla="*/ 2673 w 10000"/>
                  <a:gd name="connsiteY87" fmla="*/ 1779 h 10600"/>
                  <a:gd name="connsiteX88" fmla="*/ 2488 w 10000"/>
                  <a:gd name="connsiteY88" fmla="*/ 2356 h 10600"/>
                  <a:gd name="connsiteX89" fmla="*/ 2581 w 10000"/>
                  <a:gd name="connsiteY89" fmla="*/ 2837 h 10600"/>
                  <a:gd name="connsiteX90" fmla="*/ 2258 w 10000"/>
                  <a:gd name="connsiteY90" fmla="*/ 3077 h 10600"/>
                  <a:gd name="connsiteX91" fmla="*/ 2258 w 10000"/>
                  <a:gd name="connsiteY91" fmla="*/ 3317 h 10600"/>
                  <a:gd name="connsiteX92" fmla="*/ 2811 w 10000"/>
                  <a:gd name="connsiteY92" fmla="*/ 3894 h 10600"/>
                  <a:gd name="connsiteX93" fmla="*/ 3226 w 10000"/>
                  <a:gd name="connsiteY93" fmla="*/ 4519 h 10600"/>
                  <a:gd name="connsiteX94" fmla="*/ 3087 w 10000"/>
                  <a:gd name="connsiteY94" fmla="*/ 4615 h 10600"/>
                  <a:gd name="connsiteX95" fmla="*/ 2779 w 10000"/>
                  <a:gd name="connsiteY95" fmla="*/ 5128 h 10600"/>
                  <a:gd name="connsiteX96" fmla="*/ 2979 w 10000"/>
                  <a:gd name="connsiteY96" fmla="*/ 5378 h 10600"/>
                  <a:gd name="connsiteX97" fmla="*/ 3201 w 10000"/>
                  <a:gd name="connsiteY97" fmla="*/ 5095 h 10600"/>
                  <a:gd name="connsiteX98" fmla="*/ 2993 w 10000"/>
                  <a:gd name="connsiteY98" fmla="*/ 5810 h 10600"/>
                  <a:gd name="connsiteX99" fmla="*/ 3176 w 10000"/>
                  <a:gd name="connsiteY99" fmla="*/ 6625 h 10600"/>
                  <a:gd name="connsiteX100" fmla="*/ 3289 w 10000"/>
                  <a:gd name="connsiteY100" fmla="*/ 6598 h 10600"/>
                  <a:gd name="connsiteX101" fmla="*/ 3687 w 10000"/>
                  <a:gd name="connsiteY101" fmla="*/ 7293 h 10600"/>
                  <a:gd name="connsiteX102" fmla="*/ 3861 w 10000"/>
                  <a:gd name="connsiteY102" fmla="*/ 7701 h 10600"/>
                  <a:gd name="connsiteX103" fmla="*/ 4103 w 10000"/>
                  <a:gd name="connsiteY103" fmla="*/ 8241 h 10600"/>
                  <a:gd name="connsiteX104" fmla="*/ 4174 w 10000"/>
                  <a:gd name="connsiteY104" fmla="*/ 8483 h 10600"/>
                  <a:gd name="connsiteX105" fmla="*/ 4434 w 10000"/>
                  <a:gd name="connsiteY105" fmla="*/ 8775 h 10600"/>
                  <a:gd name="connsiteX106" fmla="*/ 4184 w 10000"/>
                  <a:gd name="connsiteY106" fmla="*/ 8750 h 10600"/>
                  <a:gd name="connsiteX107" fmla="*/ 3642 w 10000"/>
                  <a:gd name="connsiteY107" fmla="*/ 7986 h 10600"/>
                  <a:gd name="connsiteX108" fmla="*/ 322 w 10000"/>
                  <a:gd name="connsiteY108" fmla="*/ 6731 h 10600"/>
                  <a:gd name="connsiteX109" fmla="*/ 368 w 10000"/>
                  <a:gd name="connsiteY109" fmla="*/ 6923 h 10600"/>
                  <a:gd name="connsiteX110" fmla="*/ 3471 w 10000"/>
                  <a:gd name="connsiteY110" fmla="*/ 8291 h 10600"/>
                  <a:gd name="connsiteX111" fmla="*/ 184 w 10000"/>
                  <a:gd name="connsiteY111" fmla="*/ 7548 h 10600"/>
                  <a:gd name="connsiteX112" fmla="*/ 0 w 10000"/>
                  <a:gd name="connsiteY112" fmla="*/ 7548 h 10600"/>
                  <a:gd name="connsiteX113" fmla="*/ 661 w 10000"/>
                  <a:gd name="connsiteY113" fmla="*/ 8476 h 10600"/>
                  <a:gd name="connsiteX0" fmla="*/ 2646 w 10000"/>
                  <a:gd name="connsiteY0" fmla="*/ 7885 h 10600"/>
                  <a:gd name="connsiteX1" fmla="*/ 3116 w 10000"/>
                  <a:gd name="connsiteY1" fmla="*/ 8349 h 10600"/>
                  <a:gd name="connsiteX2" fmla="*/ 3077 w 10000"/>
                  <a:gd name="connsiteY2" fmla="*/ 8836 h 10600"/>
                  <a:gd name="connsiteX3" fmla="*/ 1520 w 10000"/>
                  <a:gd name="connsiteY3" fmla="*/ 9183 h 10600"/>
                  <a:gd name="connsiteX4" fmla="*/ 1336 w 10000"/>
                  <a:gd name="connsiteY4" fmla="*/ 9567 h 10600"/>
                  <a:gd name="connsiteX5" fmla="*/ 1705 w 10000"/>
                  <a:gd name="connsiteY5" fmla="*/ 9808 h 10600"/>
                  <a:gd name="connsiteX6" fmla="*/ 1751 w 10000"/>
                  <a:gd name="connsiteY6" fmla="*/ 9519 h 10600"/>
                  <a:gd name="connsiteX7" fmla="*/ 2627 w 10000"/>
                  <a:gd name="connsiteY7" fmla="*/ 10000 h 10600"/>
                  <a:gd name="connsiteX8" fmla="*/ 2811 w 10000"/>
                  <a:gd name="connsiteY8" fmla="*/ 9567 h 10600"/>
                  <a:gd name="connsiteX9" fmla="*/ 4112 w 10000"/>
                  <a:gd name="connsiteY9" fmla="*/ 10600 h 10600"/>
                  <a:gd name="connsiteX10" fmla="*/ 3548 w 10000"/>
                  <a:gd name="connsiteY10" fmla="*/ 9135 h 10600"/>
                  <a:gd name="connsiteX11" fmla="*/ 4055 w 10000"/>
                  <a:gd name="connsiteY11" fmla="*/ 9038 h 10600"/>
                  <a:gd name="connsiteX12" fmla="*/ 5641 w 10000"/>
                  <a:gd name="connsiteY12" fmla="*/ 10464 h 10600"/>
                  <a:gd name="connsiteX13" fmla="*/ 5979 w 10000"/>
                  <a:gd name="connsiteY13" fmla="*/ 10060 h 10600"/>
                  <a:gd name="connsiteX14" fmla="*/ 5690 w 10000"/>
                  <a:gd name="connsiteY14" fmla="*/ 8492 h 10600"/>
                  <a:gd name="connsiteX15" fmla="*/ 6507 w 10000"/>
                  <a:gd name="connsiteY15" fmla="*/ 8482 h 10600"/>
                  <a:gd name="connsiteX16" fmla="*/ 7005 w 10000"/>
                  <a:gd name="connsiteY16" fmla="*/ 8317 h 10600"/>
                  <a:gd name="connsiteX17" fmla="*/ 7235 w 10000"/>
                  <a:gd name="connsiteY17" fmla="*/ 8462 h 10600"/>
                  <a:gd name="connsiteX18" fmla="*/ 7281 w 10000"/>
                  <a:gd name="connsiteY18" fmla="*/ 8173 h 10600"/>
                  <a:gd name="connsiteX19" fmla="*/ 7603 w 10000"/>
                  <a:gd name="connsiteY19" fmla="*/ 8077 h 10600"/>
                  <a:gd name="connsiteX20" fmla="*/ 7603 w 10000"/>
                  <a:gd name="connsiteY20" fmla="*/ 8221 h 10600"/>
                  <a:gd name="connsiteX21" fmla="*/ 8018 w 10000"/>
                  <a:gd name="connsiteY21" fmla="*/ 8077 h 10600"/>
                  <a:gd name="connsiteX22" fmla="*/ 8157 w 10000"/>
                  <a:gd name="connsiteY22" fmla="*/ 8221 h 10600"/>
                  <a:gd name="connsiteX23" fmla="*/ 8157 w 10000"/>
                  <a:gd name="connsiteY23" fmla="*/ 7933 h 10600"/>
                  <a:gd name="connsiteX24" fmla="*/ 8433 w 10000"/>
                  <a:gd name="connsiteY24" fmla="*/ 7837 h 10600"/>
                  <a:gd name="connsiteX25" fmla="*/ 8341 w 10000"/>
                  <a:gd name="connsiteY25" fmla="*/ 7644 h 10600"/>
                  <a:gd name="connsiteX26" fmla="*/ 9032 w 10000"/>
                  <a:gd name="connsiteY26" fmla="*/ 7788 h 10600"/>
                  <a:gd name="connsiteX27" fmla="*/ 9401 w 10000"/>
                  <a:gd name="connsiteY27" fmla="*/ 6731 h 10600"/>
                  <a:gd name="connsiteX28" fmla="*/ 8940 w 10000"/>
                  <a:gd name="connsiteY28" fmla="*/ 6442 h 10600"/>
                  <a:gd name="connsiteX29" fmla="*/ 8940 w 10000"/>
                  <a:gd name="connsiteY29" fmla="*/ 6106 h 10600"/>
                  <a:gd name="connsiteX30" fmla="*/ 9539 w 10000"/>
                  <a:gd name="connsiteY30" fmla="*/ 5625 h 10600"/>
                  <a:gd name="connsiteX31" fmla="*/ 9262 w 10000"/>
                  <a:gd name="connsiteY31" fmla="*/ 5625 h 10600"/>
                  <a:gd name="connsiteX32" fmla="*/ 9124 w 10000"/>
                  <a:gd name="connsiteY32" fmla="*/ 5240 h 10600"/>
                  <a:gd name="connsiteX33" fmla="*/ 9308 w 10000"/>
                  <a:gd name="connsiteY33" fmla="*/ 4712 h 10600"/>
                  <a:gd name="connsiteX34" fmla="*/ 8894 w 10000"/>
                  <a:gd name="connsiteY34" fmla="*/ 4038 h 10600"/>
                  <a:gd name="connsiteX35" fmla="*/ 8940 w 10000"/>
                  <a:gd name="connsiteY35" fmla="*/ 4038 h 10600"/>
                  <a:gd name="connsiteX36" fmla="*/ 9032 w 10000"/>
                  <a:gd name="connsiteY36" fmla="*/ 4038 h 10600"/>
                  <a:gd name="connsiteX37" fmla="*/ 8986 w 10000"/>
                  <a:gd name="connsiteY37" fmla="*/ 3750 h 10600"/>
                  <a:gd name="connsiteX38" fmla="*/ 9401 w 10000"/>
                  <a:gd name="connsiteY38" fmla="*/ 3510 h 10600"/>
                  <a:gd name="connsiteX39" fmla="*/ 9401 w 10000"/>
                  <a:gd name="connsiteY39" fmla="*/ 3462 h 10600"/>
                  <a:gd name="connsiteX40" fmla="*/ 9216 w 10000"/>
                  <a:gd name="connsiteY40" fmla="*/ 3510 h 10600"/>
                  <a:gd name="connsiteX41" fmla="*/ 9354 w 10000"/>
                  <a:gd name="connsiteY41" fmla="*/ 3125 h 10600"/>
                  <a:gd name="connsiteX42" fmla="*/ 9354 w 10000"/>
                  <a:gd name="connsiteY42" fmla="*/ 2885 h 10600"/>
                  <a:gd name="connsiteX43" fmla="*/ 9308 w 10000"/>
                  <a:gd name="connsiteY43" fmla="*/ 2452 h 10600"/>
                  <a:gd name="connsiteX44" fmla="*/ 9493 w 10000"/>
                  <a:gd name="connsiteY44" fmla="*/ 2404 h 10600"/>
                  <a:gd name="connsiteX45" fmla="*/ 9262 w 10000"/>
                  <a:gd name="connsiteY45" fmla="*/ 1875 h 10600"/>
                  <a:gd name="connsiteX46" fmla="*/ 9539 w 10000"/>
                  <a:gd name="connsiteY46" fmla="*/ 1587 h 10600"/>
                  <a:gd name="connsiteX47" fmla="*/ 9954 w 10000"/>
                  <a:gd name="connsiteY47" fmla="*/ 1490 h 10600"/>
                  <a:gd name="connsiteX48" fmla="*/ 10000 w 10000"/>
                  <a:gd name="connsiteY48" fmla="*/ 1202 h 10600"/>
                  <a:gd name="connsiteX49" fmla="*/ 9770 w 10000"/>
                  <a:gd name="connsiteY49" fmla="*/ 1058 h 10600"/>
                  <a:gd name="connsiteX50" fmla="*/ 10000 w 10000"/>
                  <a:gd name="connsiteY50" fmla="*/ 385 h 10600"/>
                  <a:gd name="connsiteX51" fmla="*/ 9770 w 10000"/>
                  <a:gd name="connsiteY51" fmla="*/ 0 h 10600"/>
                  <a:gd name="connsiteX52" fmla="*/ 9677 w 10000"/>
                  <a:gd name="connsiteY52" fmla="*/ 0 h 10600"/>
                  <a:gd name="connsiteX53" fmla="*/ 9308 w 10000"/>
                  <a:gd name="connsiteY53" fmla="*/ 240 h 10600"/>
                  <a:gd name="connsiteX54" fmla="*/ 9124 w 10000"/>
                  <a:gd name="connsiteY54" fmla="*/ 144 h 10600"/>
                  <a:gd name="connsiteX55" fmla="*/ 8710 w 10000"/>
                  <a:gd name="connsiteY55" fmla="*/ 240 h 10600"/>
                  <a:gd name="connsiteX56" fmla="*/ 8756 w 10000"/>
                  <a:gd name="connsiteY56" fmla="*/ 0 h 10600"/>
                  <a:gd name="connsiteX57" fmla="*/ 8157 w 10000"/>
                  <a:gd name="connsiteY57" fmla="*/ 192 h 10600"/>
                  <a:gd name="connsiteX58" fmla="*/ 8203 w 10000"/>
                  <a:gd name="connsiteY58" fmla="*/ 577 h 10600"/>
                  <a:gd name="connsiteX59" fmla="*/ 7742 w 10000"/>
                  <a:gd name="connsiteY59" fmla="*/ 769 h 10600"/>
                  <a:gd name="connsiteX60" fmla="*/ 7742 w 10000"/>
                  <a:gd name="connsiteY60" fmla="*/ 577 h 10600"/>
                  <a:gd name="connsiteX61" fmla="*/ 7696 w 10000"/>
                  <a:gd name="connsiteY61" fmla="*/ 337 h 10600"/>
                  <a:gd name="connsiteX62" fmla="*/ 7005 w 10000"/>
                  <a:gd name="connsiteY62" fmla="*/ 288 h 10600"/>
                  <a:gd name="connsiteX63" fmla="*/ 6635 w 10000"/>
                  <a:gd name="connsiteY63" fmla="*/ 385 h 10600"/>
                  <a:gd name="connsiteX64" fmla="*/ 6820 w 10000"/>
                  <a:gd name="connsiteY64" fmla="*/ 865 h 10600"/>
                  <a:gd name="connsiteX65" fmla="*/ 6267 w 10000"/>
                  <a:gd name="connsiteY65" fmla="*/ 1202 h 10600"/>
                  <a:gd name="connsiteX66" fmla="*/ 5437 w 10000"/>
                  <a:gd name="connsiteY66" fmla="*/ 1346 h 10600"/>
                  <a:gd name="connsiteX67" fmla="*/ 5299 w 10000"/>
                  <a:gd name="connsiteY67" fmla="*/ 1587 h 10600"/>
                  <a:gd name="connsiteX68" fmla="*/ 4747 w 10000"/>
                  <a:gd name="connsiteY68" fmla="*/ 1394 h 10600"/>
                  <a:gd name="connsiteX69" fmla="*/ 4793 w 10000"/>
                  <a:gd name="connsiteY69" fmla="*/ 1106 h 10600"/>
                  <a:gd name="connsiteX70" fmla="*/ 4609 w 10000"/>
                  <a:gd name="connsiteY70" fmla="*/ 1058 h 10600"/>
                  <a:gd name="connsiteX71" fmla="*/ 4839 w 10000"/>
                  <a:gd name="connsiteY71" fmla="*/ 913 h 10600"/>
                  <a:gd name="connsiteX72" fmla="*/ 4747 w 10000"/>
                  <a:gd name="connsiteY72" fmla="*/ 529 h 10600"/>
                  <a:gd name="connsiteX73" fmla="*/ 4609 w 10000"/>
                  <a:gd name="connsiteY73" fmla="*/ 481 h 10600"/>
                  <a:gd name="connsiteX74" fmla="*/ 4285 w 10000"/>
                  <a:gd name="connsiteY74" fmla="*/ 529 h 10600"/>
                  <a:gd name="connsiteX75" fmla="*/ 4101 w 10000"/>
                  <a:gd name="connsiteY75" fmla="*/ 769 h 10600"/>
                  <a:gd name="connsiteX76" fmla="*/ 3779 w 10000"/>
                  <a:gd name="connsiteY76" fmla="*/ 48 h 10600"/>
                  <a:gd name="connsiteX77" fmla="*/ 3687 w 10000"/>
                  <a:gd name="connsiteY77" fmla="*/ 0 h 10600"/>
                  <a:gd name="connsiteX78" fmla="*/ 3595 w 10000"/>
                  <a:gd name="connsiteY78" fmla="*/ 48 h 10600"/>
                  <a:gd name="connsiteX79" fmla="*/ 3226 w 10000"/>
                  <a:gd name="connsiteY79" fmla="*/ 0 h 10600"/>
                  <a:gd name="connsiteX80" fmla="*/ 2995 w 10000"/>
                  <a:gd name="connsiteY80" fmla="*/ 385 h 10600"/>
                  <a:gd name="connsiteX81" fmla="*/ 3410 w 10000"/>
                  <a:gd name="connsiteY81" fmla="*/ 577 h 10600"/>
                  <a:gd name="connsiteX82" fmla="*/ 3180 w 10000"/>
                  <a:gd name="connsiteY82" fmla="*/ 913 h 10600"/>
                  <a:gd name="connsiteX83" fmla="*/ 3410 w 10000"/>
                  <a:gd name="connsiteY83" fmla="*/ 1154 h 10600"/>
                  <a:gd name="connsiteX84" fmla="*/ 3410 w 10000"/>
                  <a:gd name="connsiteY84" fmla="*/ 1394 h 10600"/>
                  <a:gd name="connsiteX85" fmla="*/ 3318 w 10000"/>
                  <a:gd name="connsiteY85" fmla="*/ 1442 h 10600"/>
                  <a:gd name="connsiteX86" fmla="*/ 2673 w 10000"/>
                  <a:gd name="connsiteY86" fmla="*/ 1779 h 10600"/>
                  <a:gd name="connsiteX87" fmla="*/ 2488 w 10000"/>
                  <a:gd name="connsiteY87" fmla="*/ 2356 h 10600"/>
                  <a:gd name="connsiteX88" fmla="*/ 2581 w 10000"/>
                  <a:gd name="connsiteY88" fmla="*/ 2837 h 10600"/>
                  <a:gd name="connsiteX89" fmla="*/ 2258 w 10000"/>
                  <a:gd name="connsiteY89" fmla="*/ 3077 h 10600"/>
                  <a:gd name="connsiteX90" fmla="*/ 2258 w 10000"/>
                  <a:gd name="connsiteY90" fmla="*/ 3317 h 10600"/>
                  <a:gd name="connsiteX91" fmla="*/ 2811 w 10000"/>
                  <a:gd name="connsiteY91" fmla="*/ 3894 h 10600"/>
                  <a:gd name="connsiteX92" fmla="*/ 3226 w 10000"/>
                  <a:gd name="connsiteY92" fmla="*/ 4519 h 10600"/>
                  <a:gd name="connsiteX93" fmla="*/ 3087 w 10000"/>
                  <a:gd name="connsiteY93" fmla="*/ 4615 h 10600"/>
                  <a:gd name="connsiteX94" fmla="*/ 2779 w 10000"/>
                  <a:gd name="connsiteY94" fmla="*/ 5128 h 10600"/>
                  <a:gd name="connsiteX95" fmla="*/ 2979 w 10000"/>
                  <a:gd name="connsiteY95" fmla="*/ 5378 h 10600"/>
                  <a:gd name="connsiteX96" fmla="*/ 3201 w 10000"/>
                  <a:gd name="connsiteY96" fmla="*/ 5095 h 10600"/>
                  <a:gd name="connsiteX97" fmla="*/ 2993 w 10000"/>
                  <a:gd name="connsiteY97" fmla="*/ 5810 h 10600"/>
                  <a:gd name="connsiteX98" fmla="*/ 3176 w 10000"/>
                  <a:gd name="connsiteY98" fmla="*/ 6625 h 10600"/>
                  <a:gd name="connsiteX99" fmla="*/ 3289 w 10000"/>
                  <a:gd name="connsiteY99" fmla="*/ 6598 h 10600"/>
                  <a:gd name="connsiteX100" fmla="*/ 3687 w 10000"/>
                  <a:gd name="connsiteY100" fmla="*/ 7293 h 10600"/>
                  <a:gd name="connsiteX101" fmla="*/ 3861 w 10000"/>
                  <a:gd name="connsiteY101" fmla="*/ 7701 h 10600"/>
                  <a:gd name="connsiteX102" fmla="*/ 4103 w 10000"/>
                  <a:gd name="connsiteY102" fmla="*/ 8241 h 10600"/>
                  <a:gd name="connsiteX103" fmla="*/ 4174 w 10000"/>
                  <a:gd name="connsiteY103" fmla="*/ 8483 h 10600"/>
                  <a:gd name="connsiteX104" fmla="*/ 4434 w 10000"/>
                  <a:gd name="connsiteY104" fmla="*/ 8775 h 10600"/>
                  <a:gd name="connsiteX105" fmla="*/ 4184 w 10000"/>
                  <a:gd name="connsiteY105" fmla="*/ 8750 h 10600"/>
                  <a:gd name="connsiteX106" fmla="*/ 3642 w 10000"/>
                  <a:gd name="connsiteY106" fmla="*/ 7986 h 10600"/>
                  <a:gd name="connsiteX107" fmla="*/ 322 w 10000"/>
                  <a:gd name="connsiteY107" fmla="*/ 6731 h 10600"/>
                  <a:gd name="connsiteX108" fmla="*/ 368 w 10000"/>
                  <a:gd name="connsiteY108" fmla="*/ 6923 h 10600"/>
                  <a:gd name="connsiteX109" fmla="*/ 3471 w 10000"/>
                  <a:gd name="connsiteY109" fmla="*/ 8291 h 10600"/>
                  <a:gd name="connsiteX110" fmla="*/ 184 w 10000"/>
                  <a:gd name="connsiteY110" fmla="*/ 7548 h 10600"/>
                  <a:gd name="connsiteX111" fmla="*/ 0 w 10000"/>
                  <a:gd name="connsiteY111" fmla="*/ 7548 h 10600"/>
                  <a:gd name="connsiteX112" fmla="*/ 661 w 10000"/>
                  <a:gd name="connsiteY112" fmla="*/ 8476 h 10600"/>
                  <a:gd name="connsiteX0" fmla="*/ 2646 w 10000"/>
                  <a:gd name="connsiteY0" fmla="*/ 7885 h 10600"/>
                  <a:gd name="connsiteX1" fmla="*/ 3077 w 10000"/>
                  <a:gd name="connsiteY1" fmla="*/ 8836 h 10600"/>
                  <a:gd name="connsiteX2" fmla="*/ 1520 w 10000"/>
                  <a:gd name="connsiteY2" fmla="*/ 9183 h 10600"/>
                  <a:gd name="connsiteX3" fmla="*/ 1336 w 10000"/>
                  <a:gd name="connsiteY3" fmla="*/ 9567 h 10600"/>
                  <a:gd name="connsiteX4" fmla="*/ 1705 w 10000"/>
                  <a:gd name="connsiteY4" fmla="*/ 9808 h 10600"/>
                  <a:gd name="connsiteX5" fmla="*/ 1751 w 10000"/>
                  <a:gd name="connsiteY5" fmla="*/ 9519 h 10600"/>
                  <a:gd name="connsiteX6" fmla="*/ 2627 w 10000"/>
                  <a:gd name="connsiteY6" fmla="*/ 10000 h 10600"/>
                  <a:gd name="connsiteX7" fmla="*/ 2811 w 10000"/>
                  <a:gd name="connsiteY7" fmla="*/ 9567 h 10600"/>
                  <a:gd name="connsiteX8" fmla="*/ 4112 w 10000"/>
                  <a:gd name="connsiteY8" fmla="*/ 10600 h 10600"/>
                  <a:gd name="connsiteX9" fmla="*/ 3548 w 10000"/>
                  <a:gd name="connsiteY9" fmla="*/ 9135 h 10600"/>
                  <a:gd name="connsiteX10" fmla="*/ 4055 w 10000"/>
                  <a:gd name="connsiteY10" fmla="*/ 9038 h 10600"/>
                  <a:gd name="connsiteX11" fmla="*/ 5641 w 10000"/>
                  <a:gd name="connsiteY11" fmla="*/ 10464 h 10600"/>
                  <a:gd name="connsiteX12" fmla="*/ 5979 w 10000"/>
                  <a:gd name="connsiteY12" fmla="*/ 10060 h 10600"/>
                  <a:gd name="connsiteX13" fmla="*/ 5690 w 10000"/>
                  <a:gd name="connsiteY13" fmla="*/ 8492 h 10600"/>
                  <a:gd name="connsiteX14" fmla="*/ 6507 w 10000"/>
                  <a:gd name="connsiteY14" fmla="*/ 8482 h 10600"/>
                  <a:gd name="connsiteX15" fmla="*/ 7005 w 10000"/>
                  <a:gd name="connsiteY15" fmla="*/ 8317 h 10600"/>
                  <a:gd name="connsiteX16" fmla="*/ 7235 w 10000"/>
                  <a:gd name="connsiteY16" fmla="*/ 8462 h 10600"/>
                  <a:gd name="connsiteX17" fmla="*/ 7281 w 10000"/>
                  <a:gd name="connsiteY17" fmla="*/ 8173 h 10600"/>
                  <a:gd name="connsiteX18" fmla="*/ 7603 w 10000"/>
                  <a:gd name="connsiteY18" fmla="*/ 8077 h 10600"/>
                  <a:gd name="connsiteX19" fmla="*/ 7603 w 10000"/>
                  <a:gd name="connsiteY19" fmla="*/ 8221 h 10600"/>
                  <a:gd name="connsiteX20" fmla="*/ 8018 w 10000"/>
                  <a:gd name="connsiteY20" fmla="*/ 8077 h 10600"/>
                  <a:gd name="connsiteX21" fmla="*/ 8157 w 10000"/>
                  <a:gd name="connsiteY21" fmla="*/ 8221 h 10600"/>
                  <a:gd name="connsiteX22" fmla="*/ 8157 w 10000"/>
                  <a:gd name="connsiteY22" fmla="*/ 7933 h 10600"/>
                  <a:gd name="connsiteX23" fmla="*/ 8433 w 10000"/>
                  <a:gd name="connsiteY23" fmla="*/ 7837 h 10600"/>
                  <a:gd name="connsiteX24" fmla="*/ 8341 w 10000"/>
                  <a:gd name="connsiteY24" fmla="*/ 7644 h 10600"/>
                  <a:gd name="connsiteX25" fmla="*/ 9032 w 10000"/>
                  <a:gd name="connsiteY25" fmla="*/ 7788 h 10600"/>
                  <a:gd name="connsiteX26" fmla="*/ 9401 w 10000"/>
                  <a:gd name="connsiteY26" fmla="*/ 6731 h 10600"/>
                  <a:gd name="connsiteX27" fmla="*/ 8940 w 10000"/>
                  <a:gd name="connsiteY27" fmla="*/ 6442 h 10600"/>
                  <a:gd name="connsiteX28" fmla="*/ 8940 w 10000"/>
                  <a:gd name="connsiteY28" fmla="*/ 6106 h 10600"/>
                  <a:gd name="connsiteX29" fmla="*/ 9539 w 10000"/>
                  <a:gd name="connsiteY29" fmla="*/ 5625 h 10600"/>
                  <a:gd name="connsiteX30" fmla="*/ 9262 w 10000"/>
                  <a:gd name="connsiteY30" fmla="*/ 5625 h 10600"/>
                  <a:gd name="connsiteX31" fmla="*/ 9124 w 10000"/>
                  <a:gd name="connsiteY31" fmla="*/ 5240 h 10600"/>
                  <a:gd name="connsiteX32" fmla="*/ 9308 w 10000"/>
                  <a:gd name="connsiteY32" fmla="*/ 4712 h 10600"/>
                  <a:gd name="connsiteX33" fmla="*/ 8894 w 10000"/>
                  <a:gd name="connsiteY33" fmla="*/ 4038 h 10600"/>
                  <a:gd name="connsiteX34" fmla="*/ 8940 w 10000"/>
                  <a:gd name="connsiteY34" fmla="*/ 4038 h 10600"/>
                  <a:gd name="connsiteX35" fmla="*/ 9032 w 10000"/>
                  <a:gd name="connsiteY35" fmla="*/ 4038 h 10600"/>
                  <a:gd name="connsiteX36" fmla="*/ 8986 w 10000"/>
                  <a:gd name="connsiteY36" fmla="*/ 3750 h 10600"/>
                  <a:gd name="connsiteX37" fmla="*/ 9401 w 10000"/>
                  <a:gd name="connsiteY37" fmla="*/ 3510 h 10600"/>
                  <a:gd name="connsiteX38" fmla="*/ 9401 w 10000"/>
                  <a:gd name="connsiteY38" fmla="*/ 3462 h 10600"/>
                  <a:gd name="connsiteX39" fmla="*/ 9216 w 10000"/>
                  <a:gd name="connsiteY39" fmla="*/ 3510 h 10600"/>
                  <a:gd name="connsiteX40" fmla="*/ 9354 w 10000"/>
                  <a:gd name="connsiteY40" fmla="*/ 3125 h 10600"/>
                  <a:gd name="connsiteX41" fmla="*/ 9354 w 10000"/>
                  <a:gd name="connsiteY41" fmla="*/ 2885 h 10600"/>
                  <a:gd name="connsiteX42" fmla="*/ 9308 w 10000"/>
                  <a:gd name="connsiteY42" fmla="*/ 2452 h 10600"/>
                  <a:gd name="connsiteX43" fmla="*/ 9493 w 10000"/>
                  <a:gd name="connsiteY43" fmla="*/ 2404 h 10600"/>
                  <a:gd name="connsiteX44" fmla="*/ 9262 w 10000"/>
                  <a:gd name="connsiteY44" fmla="*/ 1875 h 10600"/>
                  <a:gd name="connsiteX45" fmla="*/ 9539 w 10000"/>
                  <a:gd name="connsiteY45" fmla="*/ 1587 h 10600"/>
                  <a:gd name="connsiteX46" fmla="*/ 9954 w 10000"/>
                  <a:gd name="connsiteY46" fmla="*/ 1490 h 10600"/>
                  <a:gd name="connsiteX47" fmla="*/ 10000 w 10000"/>
                  <a:gd name="connsiteY47" fmla="*/ 1202 h 10600"/>
                  <a:gd name="connsiteX48" fmla="*/ 9770 w 10000"/>
                  <a:gd name="connsiteY48" fmla="*/ 1058 h 10600"/>
                  <a:gd name="connsiteX49" fmla="*/ 10000 w 10000"/>
                  <a:gd name="connsiteY49" fmla="*/ 385 h 10600"/>
                  <a:gd name="connsiteX50" fmla="*/ 9770 w 10000"/>
                  <a:gd name="connsiteY50" fmla="*/ 0 h 10600"/>
                  <a:gd name="connsiteX51" fmla="*/ 9677 w 10000"/>
                  <a:gd name="connsiteY51" fmla="*/ 0 h 10600"/>
                  <a:gd name="connsiteX52" fmla="*/ 9308 w 10000"/>
                  <a:gd name="connsiteY52" fmla="*/ 240 h 10600"/>
                  <a:gd name="connsiteX53" fmla="*/ 9124 w 10000"/>
                  <a:gd name="connsiteY53" fmla="*/ 144 h 10600"/>
                  <a:gd name="connsiteX54" fmla="*/ 8710 w 10000"/>
                  <a:gd name="connsiteY54" fmla="*/ 240 h 10600"/>
                  <a:gd name="connsiteX55" fmla="*/ 8756 w 10000"/>
                  <a:gd name="connsiteY55" fmla="*/ 0 h 10600"/>
                  <a:gd name="connsiteX56" fmla="*/ 8157 w 10000"/>
                  <a:gd name="connsiteY56" fmla="*/ 192 h 10600"/>
                  <a:gd name="connsiteX57" fmla="*/ 8203 w 10000"/>
                  <a:gd name="connsiteY57" fmla="*/ 577 h 10600"/>
                  <a:gd name="connsiteX58" fmla="*/ 7742 w 10000"/>
                  <a:gd name="connsiteY58" fmla="*/ 769 h 10600"/>
                  <a:gd name="connsiteX59" fmla="*/ 7742 w 10000"/>
                  <a:gd name="connsiteY59" fmla="*/ 577 h 10600"/>
                  <a:gd name="connsiteX60" fmla="*/ 7696 w 10000"/>
                  <a:gd name="connsiteY60" fmla="*/ 337 h 10600"/>
                  <a:gd name="connsiteX61" fmla="*/ 7005 w 10000"/>
                  <a:gd name="connsiteY61" fmla="*/ 288 h 10600"/>
                  <a:gd name="connsiteX62" fmla="*/ 6635 w 10000"/>
                  <a:gd name="connsiteY62" fmla="*/ 385 h 10600"/>
                  <a:gd name="connsiteX63" fmla="*/ 6820 w 10000"/>
                  <a:gd name="connsiteY63" fmla="*/ 865 h 10600"/>
                  <a:gd name="connsiteX64" fmla="*/ 6267 w 10000"/>
                  <a:gd name="connsiteY64" fmla="*/ 1202 h 10600"/>
                  <a:gd name="connsiteX65" fmla="*/ 5437 w 10000"/>
                  <a:gd name="connsiteY65" fmla="*/ 1346 h 10600"/>
                  <a:gd name="connsiteX66" fmla="*/ 5299 w 10000"/>
                  <a:gd name="connsiteY66" fmla="*/ 1587 h 10600"/>
                  <a:gd name="connsiteX67" fmla="*/ 4747 w 10000"/>
                  <a:gd name="connsiteY67" fmla="*/ 1394 h 10600"/>
                  <a:gd name="connsiteX68" fmla="*/ 4793 w 10000"/>
                  <a:gd name="connsiteY68" fmla="*/ 1106 h 10600"/>
                  <a:gd name="connsiteX69" fmla="*/ 4609 w 10000"/>
                  <a:gd name="connsiteY69" fmla="*/ 1058 h 10600"/>
                  <a:gd name="connsiteX70" fmla="*/ 4839 w 10000"/>
                  <a:gd name="connsiteY70" fmla="*/ 913 h 10600"/>
                  <a:gd name="connsiteX71" fmla="*/ 4747 w 10000"/>
                  <a:gd name="connsiteY71" fmla="*/ 529 h 10600"/>
                  <a:gd name="connsiteX72" fmla="*/ 4609 w 10000"/>
                  <a:gd name="connsiteY72" fmla="*/ 481 h 10600"/>
                  <a:gd name="connsiteX73" fmla="*/ 4285 w 10000"/>
                  <a:gd name="connsiteY73" fmla="*/ 529 h 10600"/>
                  <a:gd name="connsiteX74" fmla="*/ 4101 w 10000"/>
                  <a:gd name="connsiteY74" fmla="*/ 769 h 10600"/>
                  <a:gd name="connsiteX75" fmla="*/ 3779 w 10000"/>
                  <a:gd name="connsiteY75" fmla="*/ 48 h 10600"/>
                  <a:gd name="connsiteX76" fmla="*/ 3687 w 10000"/>
                  <a:gd name="connsiteY76" fmla="*/ 0 h 10600"/>
                  <a:gd name="connsiteX77" fmla="*/ 3595 w 10000"/>
                  <a:gd name="connsiteY77" fmla="*/ 48 h 10600"/>
                  <a:gd name="connsiteX78" fmla="*/ 3226 w 10000"/>
                  <a:gd name="connsiteY78" fmla="*/ 0 h 10600"/>
                  <a:gd name="connsiteX79" fmla="*/ 2995 w 10000"/>
                  <a:gd name="connsiteY79" fmla="*/ 385 h 10600"/>
                  <a:gd name="connsiteX80" fmla="*/ 3410 w 10000"/>
                  <a:gd name="connsiteY80" fmla="*/ 577 h 10600"/>
                  <a:gd name="connsiteX81" fmla="*/ 3180 w 10000"/>
                  <a:gd name="connsiteY81" fmla="*/ 913 h 10600"/>
                  <a:gd name="connsiteX82" fmla="*/ 3410 w 10000"/>
                  <a:gd name="connsiteY82" fmla="*/ 1154 h 10600"/>
                  <a:gd name="connsiteX83" fmla="*/ 3410 w 10000"/>
                  <a:gd name="connsiteY83" fmla="*/ 1394 h 10600"/>
                  <a:gd name="connsiteX84" fmla="*/ 3318 w 10000"/>
                  <a:gd name="connsiteY84" fmla="*/ 1442 h 10600"/>
                  <a:gd name="connsiteX85" fmla="*/ 2673 w 10000"/>
                  <a:gd name="connsiteY85" fmla="*/ 1779 h 10600"/>
                  <a:gd name="connsiteX86" fmla="*/ 2488 w 10000"/>
                  <a:gd name="connsiteY86" fmla="*/ 2356 h 10600"/>
                  <a:gd name="connsiteX87" fmla="*/ 2581 w 10000"/>
                  <a:gd name="connsiteY87" fmla="*/ 2837 h 10600"/>
                  <a:gd name="connsiteX88" fmla="*/ 2258 w 10000"/>
                  <a:gd name="connsiteY88" fmla="*/ 3077 h 10600"/>
                  <a:gd name="connsiteX89" fmla="*/ 2258 w 10000"/>
                  <a:gd name="connsiteY89" fmla="*/ 3317 h 10600"/>
                  <a:gd name="connsiteX90" fmla="*/ 2811 w 10000"/>
                  <a:gd name="connsiteY90" fmla="*/ 3894 h 10600"/>
                  <a:gd name="connsiteX91" fmla="*/ 3226 w 10000"/>
                  <a:gd name="connsiteY91" fmla="*/ 4519 h 10600"/>
                  <a:gd name="connsiteX92" fmla="*/ 3087 w 10000"/>
                  <a:gd name="connsiteY92" fmla="*/ 4615 h 10600"/>
                  <a:gd name="connsiteX93" fmla="*/ 2779 w 10000"/>
                  <a:gd name="connsiteY93" fmla="*/ 5128 h 10600"/>
                  <a:gd name="connsiteX94" fmla="*/ 2979 w 10000"/>
                  <a:gd name="connsiteY94" fmla="*/ 5378 h 10600"/>
                  <a:gd name="connsiteX95" fmla="*/ 3201 w 10000"/>
                  <a:gd name="connsiteY95" fmla="*/ 5095 h 10600"/>
                  <a:gd name="connsiteX96" fmla="*/ 2993 w 10000"/>
                  <a:gd name="connsiteY96" fmla="*/ 5810 h 10600"/>
                  <a:gd name="connsiteX97" fmla="*/ 3176 w 10000"/>
                  <a:gd name="connsiteY97" fmla="*/ 6625 h 10600"/>
                  <a:gd name="connsiteX98" fmla="*/ 3289 w 10000"/>
                  <a:gd name="connsiteY98" fmla="*/ 6598 h 10600"/>
                  <a:gd name="connsiteX99" fmla="*/ 3687 w 10000"/>
                  <a:gd name="connsiteY99" fmla="*/ 7293 h 10600"/>
                  <a:gd name="connsiteX100" fmla="*/ 3861 w 10000"/>
                  <a:gd name="connsiteY100" fmla="*/ 7701 h 10600"/>
                  <a:gd name="connsiteX101" fmla="*/ 4103 w 10000"/>
                  <a:gd name="connsiteY101" fmla="*/ 8241 h 10600"/>
                  <a:gd name="connsiteX102" fmla="*/ 4174 w 10000"/>
                  <a:gd name="connsiteY102" fmla="*/ 8483 h 10600"/>
                  <a:gd name="connsiteX103" fmla="*/ 4434 w 10000"/>
                  <a:gd name="connsiteY103" fmla="*/ 8775 h 10600"/>
                  <a:gd name="connsiteX104" fmla="*/ 4184 w 10000"/>
                  <a:gd name="connsiteY104" fmla="*/ 8750 h 10600"/>
                  <a:gd name="connsiteX105" fmla="*/ 3642 w 10000"/>
                  <a:gd name="connsiteY105" fmla="*/ 7986 h 10600"/>
                  <a:gd name="connsiteX106" fmla="*/ 322 w 10000"/>
                  <a:gd name="connsiteY106" fmla="*/ 6731 h 10600"/>
                  <a:gd name="connsiteX107" fmla="*/ 368 w 10000"/>
                  <a:gd name="connsiteY107" fmla="*/ 6923 h 10600"/>
                  <a:gd name="connsiteX108" fmla="*/ 3471 w 10000"/>
                  <a:gd name="connsiteY108" fmla="*/ 8291 h 10600"/>
                  <a:gd name="connsiteX109" fmla="*/ 184 w 10000"/>
                  <a:gd name="connsiteY109" fmla="*/ 7548 h 10600"/>
                  <a:gd name="connsiteX110" fmla="*/ 0 w 10000"/>
                  <a:gd name="connsiteY110" fmla="*/ 7548 h 10600"/>
                  <a:gd name="connsiteX111" fmla="*/ 661 w 10000"/>
                  <a:gd name="connsiteY111" fmla="*/ 8476 h 10600"/>
                  <a:gd name="connsiteX0" fmla="*/ 2646 w 10000"/>
                  <a:gd name="connsiteY0" fmla="*/ 7885 h 10600"/>
                  <a:gd name="connsiteX1" fmla="*/ 3077 w 10000"/>
                  <a:gd name="connsiteY1" fmla="*/ 8836 h 10600"/>
                  <a:gd name="connsiteX2" fmla="*/ 1520 w 10000"/>
                  <a:gd name="connsiteY2" fmla="*/ 9183 h 10600"/>
                  <a:gd name="connsiteX3" fmla="*/ 1336 w 10000"/>
                  <a:gd name="connsiteY3" fmla="*/ 9567 h 10600"/>
                  <a:gd name="connsiteX4" fmla="*/ 1705 w 10000"/>
                  <a:gd name="connsiteY4" fmla="*/ 9808 h 10600"/>
                  <a:gd name="connsiteX5" fmla="*/ 1751 w 10000"/>
                  <a:gd name="connsiteY5" fmla="*/ 9519 h 10600"/>
                  <a:gd name="connsiteX6" fmla="*/ 2627 w 10000"/>
                  <a:gd name="connsiteY6" fmla="*/ 10000 h 10600"/>
                  <a:gd name="connsiteX7" fmla="*/ 2811 w 10000"/>
                  <a:gd name="connsiteY7" fmla="*/ 9567 h 10600"/>
                  <a:gd name="connsiteX8" fmla="*/ 4112 w 10000"/>
                  <a:gd name="connsiteY8" fmla="*/ 10600 h 10600"/>
                  <a:gd name="connsiteX9" fmla="*/ 3548 w 10000"/>
                  <a:gd name="connsiteY9" fmla="*/ 9135 h 10600"/>
                  <a:gd name="connsiteX10" fmla="*/ 4055 w 10000"/>
                  <a:gd name="connsiteY10" fmla="*/ 9038 h 10600"/>
                  <a:gd name="connsiteX11" fmla="*/ 5641 w 10000"/>
                  <a:gd name="connsiteY11" fmla="*/ 10464 h 10600"/>
                  <a:gd name="connsiteX12" fmla="*/ 5979 w 10000"/>
                  <a:gd name="connsiteY12" fmla="*/ 10060 h 10600"/>
                  <a:gd name="connsiteX13" fmla="*/ 5690 w 10000"/>
                  <a:gd name="connsiteY13" fmla="*/ 8492 h 10600"/>
                  <a:gd name="connsiteX14" fmla="*/ 6507 w 10000"/>
                  <a:gd name="connsiteY14" fmla="*/ 8482 h 10600"/>
                  <a:gd name="connsiteX15" fmla="*/ 7005 w 10000"/>
                  <a:gd name="connsiteY15" fmla="*/ 8317 h 10600"/>
                  <a:gd name="connsiteX16" fmla="*/ 7235 w 10000"/>
                  <a:gd name="connsiteY16" fmla="*/ 8462 h 10600"/>
                  <a:gd name="connsiteX17" fmla="*/ 7281 w 10000"/>
                  <a:gd name="connsiteY17" fmla="*/ 8173 h 10600"/>
                  <a:gd name="connsiteX18" fmla="*/ 7603 w 10000"/>
                  <a:gd name="connsiteY18" fmla="*/ 8077 h 10600"/>
                  <a:gd name="connsiteX19" fmla="*/ 7603 w 10000"/>
                  <a:gd name="connsiteY19" fmla="*/ 8221 h 10600"/>
                  <a:gd name="connsiteX20" fmla="*/ 8018 w 10000"/>
                  <a:gd name="connsiteY20" fmla="*/ 8077 h 10600"/>
                  <a:gd name="connsiteX21" fmla="*/ 8157 w 10000"/>
                  <a:gd name="connsiteY21" fmla="*/ 8221 h 10600"/>
                  <a:gd name="connsiteX22" fmla="*/ 8157 w 10000"/>
                  <a:gd name="connsiteY22" fmla="*/ 7933 h 10600"/>
                  <a:gd name="connsiteX23" fmla="*/ 8433 w 10000"/>
                  <a:gd name="connsiteY23" fmla="*/ 7837 h 10600"/>
                  <a:gd name="connsiteX24" fmla="*/ 8341 w 10000"/>
                  <a:gd name="connsiteY24" fmla="*/ 7644 h 10600"/>
                  <a:gd name="connsiteX25" fmla="*/ 9032 w 10000"/>
                  <a:gd name="connsiteY25" fmla="*/ 7788 h 10600"/>
                  <a:gd name="connsiteX26" fmla="*/ 9401 w 10000"/>
                  <a:gd name="connsiteY26" fmla="*/ 6731 h 10600"/>
                  <a:gd name="connsiteX27" fmla="*/ 8940 w 10000"/>
                  <a:gd name="connsiteY27" fmla="*/ 6442 h 10600"/>
                  <a:gd name="connsiteX28" fmla="*/ 8940 w 10000"/>
                  <a:gd name="connsiteY28" fmla="*/ 6106 h 10600"/>
                  <a:gd name="connsiteX29" fmla="*/ 9539 w 10000"/>
                  <a:gd name="connsiteY29" fmla="*/ 5625 h 10600"/>
                  <a:gd name="connsiteX30" fmla="*/ 9262 w 10000"/>
                  <a:gd name="connsiteY30" fmla="*/ 5625 h 10600"/>
                  <a:gd name="connsiteX31" fmla="*/ 9124 w 10000"/>
                  <a:gd name="connsiteY31" fmla="*/ 5240 h 10600"/>
                  <a:gd name="connsiteX32" fmla="*/ 9308 w 10000"/>
                  <a:gd name="connsiteY32" fmla="*/ 4712 h 10600"/>
                  <a:gd name="connsiteX33" fmla="*/ 8894 w 10000"/>
                  <a:gd name="connsiteY33" fmla="*/ 4038 h 10600"/>
                  <a:gd name="connsiteX34" fmla="*/ 8940 w 10000"/>
                  <a:gd name="connsiteY34" fmla="*/ 4038 h 10600"/>
                  <a:gd name="connsiteX35" fmla="*/ 9032 w 10000"/>
                  <a:gd name="connsiteY35" fmla="*/ 4038 h 10600"/>
                  <a:gd name="connsiteX36" fmla="*/ 8986 w 10000"/>
                  <a:gd name="connsiteY36" fmla="*/ 3750 h 10600"/>
                  <a:gd name="connsiteX37" fmla="*/ 9401 w 10000"/>
                  <a:gd name="connsiteY37" fmla="*/ 3510 h 10600"/>
                  <a:gd name="connsiteX38" fmla="*/ 9401 w 10000"/>
                  <a:gd name="connsiteY38" fmla="*/ 3462 h 10600"/>
                  <a:gd name="connsiteX39" fmla="*/ 9216 w 10000"/>
                  <a:gd name="connsiteY39" fmla="*/ 3510 h 10600"/>
                  <a:gd name="connsiteX40" fmla="*/ 9354 w 10000"/>
                  <a:gd name="connsiteY40" fmla="*/ 3125 h 10600"/>
                  <a:gd name="connsiteX41" fmla="*/ 9354 w 10000"/>
                  <a:gd name="connsiteY41" fmla="*/ 2885 h 10600"/>
                  <a:gd name="connsiteX42" fmla="*/ 9308 w 10000"/>
                  <a:gd name="connsiteY42" fmla="*/ 2452 h 10600"/>
                  <a:gd name="connsiteX43" fmla="*/ 9493 w 10000"/>
                  <a:gd name="connsiteY43" fmla="*/ 2404 h 10600"/>
                  <a:gd name="connsiteX44" fmla="*/ 9262 w 10000"/>
                  <a:gd name="connsiteY44" fmla="*/ 1875 h 10600"/>
                  <a:gd name="connsiteX45" fmla="*/ 9539 w 10000"/>
                  <a:gd name="connsiteY45" fmla="*/ 1587 h 10600"/>
                  <a:gd name="connsiteX46" fmla="*/ 9954 w 10000"/>
                  <a:gd name="connsiteY46" fmla="*/ 1490 h 10600"/>
                  <a:gd name="connsiteX47" fmla="*/ 10000 w 10000"/>
                  <a:gd name="connsiteY47" fmla="*/ 1202 h 10600"/>
                  <a:gd name="connsiteX48" fmla="*/ 9770 w 10000"/>
                  <a:gd name="connsiteY48" fmla="*/ 1058 h 10600"/>
                  <a:gd name="connsiteX49" fmla="*/ 10000 w 10000"/>
                  <a:gd name="connsiteY49" fmla="*/ 385 h 10600"/>
                  <a:gd name="connsiteX50" fmla="*/ 9770 w 10000"/>
                  <a:gd name="connsiteY50" fmla="*/ 0 h 10600"/>
                  <a:gd name="connsiteX51" fmla="*/ 9677 w 10000"/>
                  <a:gd name="connsiteY51" fmla="*/ 0 h 10600"/>
                  <a:gd name="connsiteX52" fmla="*/ 9308 w 10000"/>
                  <a:gd name="connsiteY52" fmla="*/ 240 h 10600"/>
                  <a:gd name="connsiteX53" fmla="*/ 9124 w 10000"/>
                  <a:gd name="connsiteY53" fmla="*/ 144 h 10600"/>
                  <a:gd name="connsiteX54" fmla="*/ 8710 w 10000"/>
                  <a:gd name="connsiteY54" fmla="*/ 240 h 10600"/>
                  <a:gd name="connsiteX55" fmla="*/ 8756 w 10000"/>
                  <a:gd name="connsiteY55" fmla="*/ 0 h 10600"/>
                  <a:gd name="connsiteX56" fmla="*/ 8157 w 10000"/>
                  <a:gd name="connsiteY56" fmla="*/ 192 h 10600"/>
                  <a:gd name="connsiteX57" fmla="*/ 8203 w 10000"/>
                  <a:gd name="connsiteY57" fmla="*/ 577 h 10600"/>
                  <a:gd name="connsiteX58" fmla="*/ 7742 w 10000"/>
                  <a:gd name="connsiteY58" fmla="*/ 769 h 10600"/>
                  <a:gd name="connsiteX59" fmla="*/ 7742 w 10000"/>
                  <a:gd name="connsiteY59" fmla="*/ 577 h 10600"/>
                  <a:gd name="connsiteX60" fmla="*/ 7696 w 10000"/>
                  <a:gd name="connsiteY60" fmla="*/ 337 h 10600"/>
                  <a:gd name="connsiteX61" fmla="*/ 7005 w 10000"/>
                  <a:gd name="connsiteY61" fmla="*/ 288 h 10600"/>
                  <a:gd name="connsiteX62" fmla="*/ 6635 w 10000"/>
                  <a:gd name="connsiteY62" fmla="*/ 385 h 10600"/>
                  <a:gd name="connsiteX63" fmla="*/ 6820 w 10000"/>
                  <a:gd name="connsiteY63" fmla="*/ 865 h 10600"/>
                  <a:gd name="connsiteX64" fmla="*/ 6267 w 10000"/>
                  <a:gd name="connsiteY64" fmla="*/ 1202 h 10600"/>
                  <a:gd name="connsiteX65" fmla="*/ 5437 w 10000"/>
                  <a:gd name="connsiteY65" fmla="*/ 1346 h 10600"/>
                  <a:gd name="connsiteX66" fmla="*/ 5299 w 10000"/>
                  <a:gd name="connsiteY66" fmla="*/ 1587 h 10600"/>
                  <a:gd name="connsiteX67" fmla="*/ 4747 w 10000"/>
                  <a:gd name="connsiteY67" fmla="*/ 1394 h 10600"/>
                  <a:gd name="connsiteX68" fmla="*/ 4793 w 10000"/>
                  <a:gd name="connsiteY68" fmla="*/ 1106 h 10600"/>
                  <a:gd name="connsiteX69" fmla="*/ 4609 w 10000"/>
                  <a:gd name="connsiteY69" fmla="*/ 1058 h 10600"/>
                  <a:gd name="connsiteX70" fmla="*/ 4839 w 10000"/>
                  <a:gd name="connsiteY70" fmla="*/ 913 h 10600"/>
                  <a:gd name="connsiteX71" fmla="*/ 4747 w 10000"/>
                  <a:gd name="connsiteY71" fmla="*/ 529 h 10600"/>
                  <a:gd name="connsiteX72" fmla="*/ 4609 w 10000"/>
                  <a:gd name="connsiteY72" fmla="*/ 481 h 10600"/>
                  <a:gd name="connsiteX73" fmla="*/ 4285 w 10000"/>
                  <a:gd name="connsiteY73" fmla="*/ 529 h 10600"/>
                  <a:gd name="connsiteX74" fmla="*/ 4101 w 10000"/>
                  <a:gd name="connsiteY74" fmla="*/ 769 h 10600"/>
                  <a:gd name="connsiteX75" fmla="*/ 3779 w 10000"/>
                  <a:gd name="connsiteY75" fmla="*/ 48 h 10600"/>
                  <a:gd name="connsiteX76" fmla="*/ 3687 w 10000"/>
                  <a:gd name="connsiteY76" fmla="*/ 0 h 10600"/>
                  <a:gd name="connsiteX77" fmla="*/ 3595 w 10000"/>
                  <a:gd name="connsiteY77" fmla="*/ 48 h 10600"/>
                  <a:gd name="connsiteX78" fmla="*/ 3226 w 10000"/>
                  <a:gd name="connsiteY78" fmla="*/ 0 h 10600"/>
                  <a:gd name="connsiteX79" fmla="*/ 2995 w 10000"/>
                  <a:gd name="connsiteY79" fmla="*/ 385 h 10600"/>
                  <a:gd name="connsiteX80" fmla="*/ 3410 w 10000"/>
                  <a:gd name="connsiteY80" fmla="*/ 577 h 10600"/>
                  <a:gd name="connsiteX81" fmla="*/ 3180 w 10000"/>
                  <a:gd name="connsiteY81" fmla="*/ 913 h 10600"/>
                  <a:gd name="connsiteX82" fmla="*/ 3410 w 10000"/>
                  <a:gd name="connsiteY82" fmla="*/ 1154 h 10600"/>
                  <a:gd name="connsiteX83" fmla="*/ 3410 w 10000"/>
                  <a:gd name="connsiteY83" fmla="*/ 1394 h 10600"/>
                  <a:gd name="connsiteX84" fmla="*/ 3318 w 10000"/>
                  <a:gd name="connsiteY84" fmla="*/ 1442 h 10600"/>
                  <a:gd name="connsiteX85" fmla="*/ 2673 w 10000"/>
                  <a:gd name="connsiteY85" fmla="*/ 1779 h 10600"/>
                  <a:gd name="connsiteX86" fmla="*/ 2488 w 10000"/>
                  <a:gd name="connsiteY86" fmla="*/ 2356 h 10600"/>
                  <a:gd name="connsiteX87" fmla="*/ 2581 w 10000"/>
                  <a:gd name="connsiteY87" fmla="*/ 2837 h 10600"/>
                  <a:gd name="connsiteX88" fmla="*/ 2258 w 10000"/>
                  <a:gd name="connsiteY88" fmla="*/ 3077 h 10600"/>
                  <a:gd name="connsiteX89" fmla="*/ 2258 w 10000"/>
                  <a:gd name="connsiteY89" fmla="*/ 3317 h 10600"/>
                  <a:gd name="connsiteX90" fmla="*/ 2811 w 10000"/>
                  <a:gd name="connsiteY90" fmla="*/ 3894 h 10600"/>
                  <a:gd name="connsiteX91" fmla="*/ 3226 w 10000"/>
                  <a:gd name="connsiteY91" fmla="*/ 4519 h 10600"/>
                  <a:gd name="connsiteX92" fmla="*/ 3087 w 10000"/>
                  <a:gd name="connsiteY92" fmla="*/ 4615 h 10600"/>
                  <a:gd name="connsiteX93" fmla="*/ 2779 w 10000"/>
                  <a:gd name="connsiteY93" fmla="*/ 5128 h 10600"/>
                  <a:gd name="connsiteX94" fmla="*/ 2979 w 10000"/>
                  <a:gd name="connsiteY94" fmla="*/ 5378 h 10600"/>
                  <a:gd name="connsiteX95" fmla="*/ 3201 w 10000"/>
                  <a:gd name="connsiteY95" fmla="*/ 5095 h 10600"/>
                  <a:gd name="connsiteX96" fmla="*/ 2993 w 10000"/>
                  <a:gd name="connsiteY96" fmla="*/ 5810 h 10600"/>
                  <a:gd name="connsiteX97" fmla="*/ 3176 w 10000"/>
                  <a:gd name="connsiteY97" fmla="*/ 6625 h 10600"/>
                  <a:gd name="connsiteX98" fmla="*/ 3289 w 10000"/>
                  <a:gd name="connsiteY98" fmla="*/ 6598 h 10600"/>
                  <a:gd name="connsiteX99" fmla="*/ 3687 w 10000"/>
                  <a:gd name="connsiteY99" fmla="*/ 7293 h 10600"/>
                  <a:gd name="connsiteX100" fmla="*/ 3861 w 10000"/>
                  <a:gd name="connsiteY100" fmla="*/ 7701 h 10600"/>
                  <a:gd name="connsiteX101" fmla="*/ 4103 w 10000"/>
                  <a:gd name="connsiteY101" fmla="*/ 8241 h 10600"/>
                  <a:gd name="connsiteX102" fmla="*/ 4174 w 10000"/>
                  <a:gd name="connsiteY102" fmla="*/ 8483 h 10600"/>
                  <a:gd name="connsiteX103" fmla="*/ 4434 w 10000"/>
                  <a:gd name="connsiteY103" fmla="*/ 8775 h 10600"/>
                  <a:gd name="connsiteX104" fmla="*/ 4184 w 10000"/>
                  <a:gd name="connsiteY104" fmla="*/ 8750 h 10600"/>
                  <a:gd name="connsiteX105" fmla="*/ 3642 w 10000"/>
                  <a:gd name="connsiteY105" fmla="*/ 7986 h 10600"/>
                  <a:gd name="connsiteX106" fmla="*/ 322 w 10000"/>
                  <a:gd name="connsiteY106" fmla="*/ 6731 h 10600"/>
                  <a:gd name="connsiteX107" fmla="*/ 368 w 10000"/>
                  <a:gd name="connsiteY107" fmla="*/ 6923 h 10600"/>
                  <a:gd name="connsiteX108" fmla="*/ 184 w 10000"/>
                  <a:gd name="connsiteY108" fmla="*/ 7548 h 10600"/>
                  <a:gd name="connsiteX109" fmla="*/ 0 w 10000"/>
                  <a:gd name="connsiteY109" fmla="*/ 7548 h 10600"/>
                  <a:gd name="connsiteX110" fmla="*/ 661 w 10000"/>
                  <a:gd name="connsiteY110" fmla="*/ 8476 h 10600"/>
                  <a:gd name="connsiteX0" fmla="*/ 3077 w 10000"/>
                  <a:gd name="connsiteY0" fmla="*/ 8836 h 10600"/>
                  <a:gd name="connsiteX1" fmla="*/ 1520 w 10000"/>
                  <a:gd name="connsiteY1" fmla="*/ 9183 h 10600"/>
                  <a:gd name="connsiteX2" fmla="*/ 1336 w 10000"/>
                  <a:gd name="connsiteY2" fmla="*/ 9567 h 10600"/>
                  <a:gd name="connsiteX3" fmla="*/ 1705 w 10000"/>
                  <a:gd name="connsiteY3" fmla="*/ 9808 h 10600"/>
                  <a:gd name="connsiteX4" fmla="*/ 1751 w 10000"/>
                  <a:gd name="connsiteY4" fmla="*/ 9519 h 10600"/>
                  <a:gd name="connsiteX5" fmla="*/ 2627 w 10000"/>
                  <a:gd name="connsiteY5" fmla="*/ 10000 h 10600"/>
                  <a:gd name="connsiteX6" fmla="*/ 2811 w 10000"/>
                  <a:gd name="connsiteY6" fmla="*/ 9567 h 10600"/>
                  <a:gd name="connsiteX7" fmla="*/ 4112 w 10000"/>
                  <a:gd name="connsiteY7" fmla="*/ 10600 h 10600"/>
                  <a:gd name="connsiteX8" fmla="*/ 3548 w 10000"/>
                  <a:gd name="connsiteY8" fmla="*/ 9135 h 10600"/>
                  <a:gd name="connsiteX9" fmla="*/ 4055 w 10000"/>
                  <a:gd name="connsiteY9" fmla="*/ 9038 h 10600"/>
                  <a:gd name="connsiteX10" fmla="*/ 5641 w 10000"/>
                  <a:gd name="connsiteY10" fmla="*/ 10464 h 10600"/>
                  <a:gd name="connsiteX11" fmla="*/ 5979 w 10000"/>
                  <a:gd name="connsiteY11" fmla="*/ 10060 h 10600"/>
                  <a:gd name="connsiteX12" fmla="*/ 5690 w 10000"/>
                  <a:gd name="connsiteY12" fmla="*/ 8492 h 10600"/>
                  <a:gd name="connsiteX13" fmla="*/ 6507 w 10000"/>
                  <a:gd name="connsiteY13" fmla="*/ 8482 h 10600"/>
                  <a:gd name="connsiteX14" fmla="*/ 7005 w 10000"/>
                  <a:gd name="connsiteY14" fmla="*/ 8317 h 10600"/>
                  <a:gd name="connsiteX15" fmla="*/ 7235 w 10000"/>
                  <a:gd name="connsiteY15" fmla="*/ 8462 h 10600"/>
                  <a:gd name="connsiteX16" fmla="*/ 7281 w 10000"/>
                  <a:gd name="connsiteY16" fmla="*/ 8173 h 10600"/>
                  <a:gd name="connsiteX17" fmla="*/ 7603 w 10000"/>
                  <a:gd name="connsiteY17" fmla="*/ 8077 h 10600"/>
                  <a:gd name="connsiteX18" fmla="*/ 7603 w 10000"/>
                  <a:gd name="connsiteY18" fmla="*/ 8221 h 10600"/>
                  <a:gd name="connsiteX19" fmla="*/ 8018 w 10000"/>
                  <a:gd name="connsiteY19" fmla="*/ 8077 h 10600"/>
                  <a:gd name="connsiteX20" fmla="*/ 8157 w 10000"/>
                  <a:gd name="connsiteY20" fmla="*/ 8221 h 10600"/>
                  <a:gd name="connsiteX21" fmla="*/ 8157 w 10000"/>
                  <a:gd name="connsiteY21" fmla="*/ 7933 h 10600"/>
                  <a:gd name="connsiteX22" fmla="*/ 8433 w 10000"/>
                  <a:gd name="connsiteY22" fmla="*/ 7837 h 10600"/>
                  <a:gd name="connsiteX23" fmla="*/ 8341 w 10000"/>
                  <a:gd name="connsiteY23" fmla="*/ 7644 h 10600"/>
                  <a:gd name="connsiteX24" fmla="*/ 9032 w 10000"/>
                  <a:gd name="connsiteY24" fmla="*/ 7788 h 10600"/>
                  <a:gd name="connsiteX25" fmla="*/ 9401 w 10000"/>
                  <a:gd name="connsiteY25" fmla="*/ 6731 h 10600"/>
                  <a:gd name="connsiteX26" fmla="*/ 8940 w 10000"/>
                  <a:gd name="connsiteY26" fmla="*/ 6442 h 10600"/>
                  <a:gd name="connsiteX27" fmla="*/ 8940 w 10000"/>
                  <a:gd name="connsiteY27" fmla="*/ 6106 h 10600"/>
                  <a:gd name="connsiteX28" fmla="*/ 9539 w 10000"/>
                  <a:gd name="connsiteY28" fmla="*/ 5625 h 10600"/>
                  <a:gd name="connsiteX29" fmla="*/ 9262 w 10000"/>
                  <a:gd name="connsiteY29" fmla="*/ 5625 h 10600"/>
                  <a:gd name="connsiteX30" fmla="*/ 9124 w 10000"/>
                  <a:gd name="connsiteY30" fmla="*/ 5240 h 10600"/>
                  <a:gd name="connsiteX31" fmla="*/ 9308 w 10000"/>
                  <a:gd name="connsiteY31" fmla="*/ 4712 h 10600"/>
                  <a:gd name="connsiteX32" fmla="*/ 8894 w 10000"/>
                  <a:gd name="connsiteY32" fmla="*/ 4038 h 10600"/>
                  <a:gd name="connsiteX33" fmla="*/ 8940 w 10000"/>
                  <a:gd name="connsiteY33" fmla="*/ 4038 h 10600"/>
                  <a:gd name="connsiteX34" fmla="*/ 9032 w 10000"/>
                  <a:gd name="connsiteY34" fmla="*/ 4038 h 10600"/>
                  <a:gd name="connsiteX35" fmla="*/ 8986 w 10000"/>
                  <a:gd name="connsiteY35" fmla="*/ 3750 h 10600"/>
                  <a:gd name="connsiteX36" fmla="*/ 9401 w 10000"/>
                  <a:gd name="connsiteY36" fmla="*/ 3510 h 10600"/>
                  <a:gd name="connsiteX37" fmla="*/ 9401 w 10000"/>
                  <a:gd name="connsiteY37" fmla="*/ 3462 h 10600"/>
                  <a:gd name="connsiteX38" fmla="*/ 9216 w 10000"/>
                  <a:gd name="connsiteY38" fmla="*/ 3510 h 10600"/>
                  <a:gd name="connsiteX39" fmla="*/ 9354 w 10000"/>
                  <a:gd name="connsiteY39" fmla="*/ 3125 h 10600"/>
                  <a:gd name="connsiteX40" fmla="*/ 9354 w 10000"/>
                  <a:gd name="connsiteY40" fmla="*/ 2885 h 10600"/>
                  <a:gd name="connsiteX41" fmla="*/ 9308 w 10000"/>
                  <a:gd name="connsiteY41" fmla="*/ 2452 h 10600"/>
                  <a:gd name="connsiteX42" fmla="*/ 9493 w 10000"/>
                  <a:gd name="connsiteY42" fmla="*/ 2404 h 10600"/>
                  <a:gd name="connsiteX43" fmla="*/ 9262 w 10000"/>
                  <a:gd name="connsiteY43" fmla="*/ 1875 h 10600"/>
                  <a:gd name="connsiteX44" fmla="*/ 9539 w 10000"/>
                  <a:gd name="connsiteY44" fmla="*/ 1587 h 10600"/>
                  <a:gd name="connsiteX45" fmla="*/ 9954 w 10000"/>
                  <a:gd name="connsiteY45" fmla="*/ 1490 h 10600"/>
                  <a:gd name="connsiteX46" fmla="*/ 10000 w 10000"/>
                  <a:gd name="connsiteY46" fmla="*/ 1202 h 10600"/>
                  <a:gd name="connsiteX47" fmla="*/ 9770 w 10000"/>
                  <a:gd name="connsiteY47" fmla="*/ 1058 h 10600"/>
                  <a:gd name="connsiteX48" fmla="*/ 10000 w 10000"/>
                  <a:gd name="connsiteY48" fmla="*/ 385 h 10600"/>
                  <a:gd name="connsiteX49" fmla="*/ 9770 w 10000"/>
                  <a:gd name="connsiteY49" fmla="*/ 0 h 10600"/>
                  <a:gd name="connsiteX50" fmla="*/ 9677 w 10000"/>
                  <a:gd name="connsiteY50" fmla="*/ 0 h 10600"/>
                  <a:gd name="connsiteX51" fmla="*/ 9308 w 10000"/>
                  <a:gd name="connsiteY51" fmla="*/ 240 h 10600"/>
                  <a:gd name="connsiteX52" fmla="*/ 9124 w 10000"/>
                  <a:gd name="connsiteY52" fmla="*/ 144 h 10600"/>
                  <a:gd name="connsiteX53" fmla="*/ 8710 w 10000"/>
                  <a:gd name="connsiteY53" fmla="*/ 240 h 10600"/>
                  <a:gd name="connsiteX54" fmla="*/ 8756 w 10000"/>
                  <a:gd name="connsiteY54" fmla="*/ 0 h 10600"/>
                  <a:gd name="connsiteX55" fmla="*/ 8157 w 10000"/>
                  <a:gd name="connsiteY55" fmla="*/ 192 h 10600"/>
                  <a:gd name="connsiteX56" fmla="*/ 8203 w 10000"/>
                  <a:gd name="connsiteY56" fmla="*/ 577 h 10600"/>
                  <a:gd name="connsiteX57" fmla="*/ 7742 w 10000"/>
                  <a:gd name="connsiteY57" fmla="*/ 769 h 10600"/>
                  <a:gd name="connsiteX58" fmla="*/ 7742 w 10000"/>
                  <a:gd name="connsiteY58" fmla="*/ 577 h 10600"/>
                  <a:gd name="connsiteX59" fmla="*/ 7696 w 10000"/>
                  <a:gd name="connsiteY59" fmla="*/ 337 h 10600"/>
                  <a:gd name="connsiteX60" fmla="*/ 7005 w 10000"/>
                  <a:gd name="connsiteY60" fmla="*/ 288 h 10600"/>
                  <a:gd name="connsiteX61" fmla="*/ 6635 w 10000"/>
                  <a:gd name="connsiteY61" fmla="*/ 385 h 10600"/>
                  <a:gd name="connsiteX62" fmla="*/ 6820 w 10000"/>
                  <a:gd name="connsiteY62" fmla="*/ 865 h 10600"/>
                  <a:gd name="connsiteX63" fmla="*/ 6267 w 10000"/>
                  <a:gd name="connsiteY63" fmla="*/ 1202 h 10600"/>
                  <a:gd name="connsiteX64" fmla="*/ 5437 w 10000"/>
                  <a:gd name="connsiteY64" fmla="*/ 1346 h 10600"/>
                  <a:gd name="connsiteX65" fmla="*/ 5299 w 10000"/>
                  <a:gd name="connsiteY65" fmla="*/ 1587 h 10600"/>
                  <a:gd name="connsiteX66" fmla="*/ 4747 w 10000"/>
                  <a:gd name="connsiteY66" fmla="*/ 1394 h 10600"/>
                  <a:gd name="connsiteX67" fmla="*/ 4793 w 10000"/>
                  <a:gd name="connsiteY67" fmla="*/ 1106 h 10600"/>
                  <a:gd name="connsiteX68" fmla="*/ 4609 w 10000"/>
                  <a:gd name="connsiteY68" fmla="*/ 1058 h 10600"/>
                  <a:gd name="connsiteX69" fmla="*/ 4839 w 10000"/>
                  <a:gd name="connsiteY69" fmla="*/ 913 h 10600"/>
                  <a:gd name="connsiteX70" fmla="*/ 4747 w 10000"/>
                  <a:gd name="connsiteY70" fmla="*/ 529 h 10600"/>
                  <a:gd name="connsiteX71" fmla="*/ 4609 w 10000"/>
                  <a:gd name="connsiteY71" fmla="*/ 481 h 10600"/>
                  <a:gd name="connsiteX72" fmla="*/ 4285 w 10000"/>
                  <a:gd name="connsiteY72" fmla="*/ 529 h 10600"/>
                  <a:gd name="connsiteX73" fmla="*/ 4101 w 10000"/>
                  <a:gd name="connsiteY73" fmla="*/ 769 h 10600"/>
                  <a:gd name="connsiteX74" fmla="*/ 3779 w 10000"/>
                  <a:gd name="connsiteY74" fmla="*/ 48 h 10600"/>
                  <a:gd name="connsiteX75" fmla="*/ 3687 w 10000"/>
                  <a:gd name="connsiteY75" fmla="*/ 0 h 10600"/>
                  <a:gd name="connsiteX76" fmla="*/ 3595 w 10000"/>
                  <a:gd name="connsiteY76" fmla="*/ 48 h 10600"/>
                  <a:gd name="connsiteX77" fmla="*/ 3226 w 10000"/>
                  <a:gd name="connsiteY77" fmla="*/ 0 h 10600"/>
                  <a:gd name="connsiteX78" fmla="*/ 2995 w 10000"/>
                  <a:gd name="connsiteY78" fmla="*/ 385 h 10600"/>
                  <a:gd name="connsiteX79" fmla="*/ 3410 w 10000"/>
                  <a:gd name="connsiteY79" fmla="*/ 577 h 10600"/>
                  <a:gd name="connsiteX80" fmla="*/ 3180 w 10000"/>
                  <a:gd name="connsiteY80" fmla="*/ 913 h 10600"/>
                  <a:gd name="connsiteX81" fmla="*/ 3410 w 10000"/>
                  <a:gd name="connsiteY81" fmla="*/ 1154 h 10600"/>
                  <a:gd name="connsiteX82" fmla="*/ 3410 w 10000"/>
                  <a:gd name="connsiteY82" fmla="*/ 1394 h 10600"/>
                  <a:gd name="connsiteX83" fmla="*/ 3318 w 10000"/>
                  <a:gd name="connsiteY83" fmla="*/ 1442 h 10600"/>
                  <a:gd name="connsiteX84" fmla="*/ 2673 w 10000"/>
                  <a:gd name="connsiteY84" fmla="*/ 1779 h 10600"/>
                  <a:gd name="connsiteX85" fmla="*/ 2488 w 10000"/>
                  <a:gd name="connsiteY85" fmla="*/ 2356 h 10600"/>
                  <a:gd name="connsiteX86" fmla="*/ 2581 w 10000"/>
                  <a:gd name="connsiteY86" fmla="*/ 2837 h 10600"/>
                  <a:gd name="connsiteX87" fmla="*/ 2258 w 10000"/>
                  <a:gd name="connsiteY87" fmla="*/ 3077 h 10600"/>
                  <a:gd name="connsiteX88" fmla="*/ 2258 w 10000"/>
                  <a:gd name="connsiteY88" fmla="*/ 3317 h 10600"/>
                  <a:gd name="connsiteX89" fmla="*/ 2811 w 10000"/>
                  <a:gd name="connsiteY89" fmla="*/ 3894 h 10600"/>
                  <a:gd name="connsiteX90" fmla="*/ 3226 w 10000"/>
                  <a:gd name="connsiteY90" fmla="*/ 4519 h 10600"/>
                  <a:gd name="connsiteX91" fmla="*/ 3087 w 10000"/>
                  <a:gd name="connsiteY91" fmla="*/ 4615 h 10600"/>
                  <a:gd name="connsiteX92" fmla="*/ 2779 w 10000"/>
                  <a:gd name="connsiteY92" fmla="*/ 5128 h 10600"/>
                  <a:gd name="connsiteX93" fmla="*/ 2979 w 10000"/>
                  <a:gd name="connsiteY93" fmla="*/ 5378 h 10600"/>
                  <a:gd name="connsiteX94" fmla="*/ 3201 w 10000"/>
                  <a:gd name="connsiteY94" fmla="*/ 5095 h 10600"/>
                  <a:gd name="connsiteX95" fmla="*/ 2993 w 10000"/>
                  <a:gd name="connsiteY95" fmla="*/ 5810 h 10600"/>
                  <a:gd name="connsiteX96" fmla="*/ 3176 w 10000"/>
                  <a:gd name="connsiteY96" fmla="*/ 6625 h 10600"/>
                  <a:gd name="connsiteX97" fmla="*/ 3289 w 10000"/>
                  <a:gd name="connsiteY97" fmla="*/ 6598 h 10600"/>
                  <a:gd name="connsiteX98" fmla="*/ 3687 w 10000"/>
                  <a:gd name="connsiteY98" fmla="*/ 7293 h 10600"/>
                  <a:gd name="connsiteX99" fmla="*/ 3861 w 10000"/>
                  <a:gd name="connsiteY99" fmla="*/ 7701 h 10600"/>
                  <a:gd name="connsiteX100" fmla="*/ 4103 w 10000"/>
                  <a:gd name="connsiteY100" fmla="*/ 8241 h 10600"/>
                  <a:gd name="connsiteX101" fmla="*/ 4174 w 10000"/>
                  <a:gd name="connsiteY101" fmla="*/ 8483 h 10600"/>
                  <a:gd name="connsiteX102" fmla="*/ 4434 w 10000"/>
                  <a:gd name="connsiteY102" fmla="*/ 8775 h 10600"/>
                  <a:gd name="connsiteX103" fmla="*/ 4184 w 10000"/>
                  <a:gd name="connsiteY103" fmla="*/ 8750 h 10600"/>
                  <a:gd name="connsiteX104" fmla="*/ 3642 w 10000"/>
                  <a:gd name="connsiteY104" fmla="*/ 7986 h 10600"/>
                  <a:gd name="connsiteX105" fmla="*/ 322 w 10000"/>
                  <a:gd name="connsiteY105" fmla="*/ 6731 h 10600"/>
                  <a:gd name="connsiteX106" fmla="*/ 368 w 10000"/>
                  <a:gd name="connsiteY106" fmla="*/ 6923 h 10600"/>
                  <a:gd name="connsiteX107" fmla="*/ 184 w 10000"/>
                  <a:gd name="connsiteY107" fmla="*/ 7548 h 10600"/>
                  <a:gd name="connsiteX108" fmla="*/ 0 w 10000"/>
                  <a:gd name="connsiteY108" fmla="*/ 7548 h 10600"/>
                  <a:gd name="connsiteX109" fmla="*/ 661 w 10000"/>
                  <a:gd name="connsiteY109" fmla="*/ 8476 h 10600"/>
                  <a:gd name="connsiteX0" fmla="*/ 3077 w 10000"/>
                  <a:gd name="connsiteY0" fmla="*/ 8836 h 10600"/>
                  <a:gd name="connsiteX1" fmla="*/ 1520 w 10000"/>
                  <a:gd name="connsiteY1" fmla="*/ 9183 h 10600"/>
                  <a:gd name="connsiteX2" fmla="*/ 1336 w 10000"/>
                  <a:gd name="connsiteY2" fmla="*/ 9567 h 10600"/>
                  <a:gd name="connsiteX3" fmla="*/ 1705 w 10000"/>
                  <a:gd name="connsiteY3" fmla="*/ 9808 h 10600"/>
                  <a:gd name="connsiteX4" fmla="*/ 1751 w 10000"/>
                  <a:gd name="connsiteY4" fmla="*/ 9519 h 10600"/>
                  <a:gd name="connsiteX5" fmla="*/ 2627 w 10000"/>
                  <a:gd name="connsiteY5" fmla="*/ 10000 h 10600"/>
                  <a:gd name="connsiteX6" fmla="*/ 2811 w 10000"/>
                  <a:gd name="connsiteY6" fmla="*/ 9567 h 10600"/>
                  <a:gd name="connsiteX7" fmla="*/ 4112 w 10000"/>
                  <a:gd name="connsiteY7" fmla="*/ 10600 h 10600"/>
                  <a:gd name="connsiteX8" fmla="*/ 3548 w 10000"/>
                  <a:gd name="connsiteY8" fmla="*/ 9135 h 10600"/>
                  <a:gd name="connsiteX9" fmla="*/ 4055 w 10000"/>
                  <a:gd name="connsiteY9" fmla="*/ 9038 h 10600"/>
                  <a:gd name="connsiteX10" fmla="*/ 5641 w 10000"/>
                  <a:gd name="connsiteY10" fmla="*/ 10464 h 10600"/>
                  <a:gd name="connsiteX11" fmla="*/ 5979 w 10000"/>
                  <a:gd name="connsiteY11" fmla="*/ 10060 h 10600"/>
                  <a:gd name="connsiteX12" fmla="*/ 5690 w 10000"/>
                  <a:gd name="connsiteY12" fmla="*/ 8492 h 10600"/>
                  <a:gd name="connsiteX13" fmla="*/ 6507 w 10000"/>
                  <a:gd name="connsiteY13" fmla="*/ 8482 h 10600"/>
                  <a:gd name="connsiteX14" fmla="*/ 7005 w 10000"/>
                  <a:gd name="connsiteY14" fmla="*/ 8317 h 10600"/>
                  <a:gd name="connsiteX15" fmla="*/ 7235 w 10000"/>
                  <a:gd name="connsiteY15" fmla="*/ 8462 h 10600"/>
                  <a:gd name="connsiteX16" fmla="*/ 7281 w 10000"/>
                  <a:gd name="connsiteY16" fmla="*/ 8173 h 10600"/>
                  <a:gd name="connsiteX17" fmla="*/ 7603 w 10000"/>
                  <a:gd name="connsiteY17" fmla="*/ 8077 h 10600"/>
                  <a:gd name="connsiteX18" fmla="*/ 7603 w 10000"/>
                  <a:gd name="connsiteY18" fmla="*/ 8221 h 10600"/>
                  <a:gd name="connsiteX19" fmla="*/ 8018 w 10000"/>
                  <a:gd name="connsiteY19" fmla="*/ 8077 h 10600"/>
                  <a:gd name="connsiteX20" fmla="*/ 8157 w 10000"/>
                  <a:gd name="connsiteY20" fmla="*/ 8221 h 10600"/>
                  <a:gd name="connsiteX21" fmla="*/ 8157 w 10000"/>
                  <a:gd name="connsiteY21" fmla="*/ 7933 h 10600"/>
                  <a:gd name="connsiteX22" fmla="*/ 8433 w 10000"/>
                  <a:gd name="connsiteY22" fmla="*/ 7837 h 10600"/>
                  <a:gd name="connsiteX23" fmla="*/ 8341 w 10000"/>
                  <a:gd name="connsiteY23" fmla="*/ 7644 h 10600"/>
                  <a:gd name="connsiteX24" fmla="*/ 9032 w 10000"/>
                  <a:gd name="connsiteY24" fmla="*/ 7788 h 10600"/>
                  <a:gd name="connsiteX25" fmla="*/ 9401 w 10000"/>
                  <a:gd name="connsiteY25" fmla="*/ 6731 h 10600"/>
                  <a:gd name="connsiteX26" fmla="*/ 8940 w 10000"/>
                  <a:gd name="connsiteY26" fmla="*/ 6442 h 10600"/>
                  <a:gd name="connsiteX27" fmla="*/ 8940 w 10000"/>
                  <a:gd name="connsiteY27" fmla="*/ 6106 h 10600"/>
                  <a:gd name="connsiteX28" fmla="*/ 9539 w 10000"/>
                  <a:gd name="connsiteY28" fmla="*/ 5625 h 10600"/>
                  <a:gd name="connsiteX29" fmla="*/ 9262 w 10000"/>
                  <a:gd name="connsiteY29" fmla="*/ 5625 h 10600"/>
                  <a:gd name="connsiteX30" fmla="*/ 9124 w 10000"/>
                  <a:gd name="connsiteY30" fmla="*/ 5240 h 10600"/>
                  <a:gd name="connsiteX31" fmla="*/ 9308 w 10000"/>
                  <a:gd name="connsiteY31" fmla="*/ 4712 h 10600"/>
                  <a:gd name="connsiteX32" fmla="*/ 8894 w 10000"/>
                  <a:gd name="connsiteY32" fmla="*/ 4038 h 10600"/>
                  <a:gd name="connsiteX33" fmla="*/ 8940 w 10000"/>
                  <a:gd name="connsiteY33" fmla="*/ 4038 h 10600"/>
                  <a:gd name="connsiteX34" fmla="*/ 9032 w 10000"/>
                  <a:gd name="connsiteY34" fmla="*/ 4038 h 10600"/>
                  <a:gd name="connsiteX35" fmla="*/ 8986 w 10000"/>
                  <a:gd name="connsiteY35" fmla="*/ 3750 h 10600"/>
                  <a:gd name="connsiteX36" fmla="*/ 9401 w 10000"/>
                  <a:gd name="connsiteY36" fmla="*/ 3510 h 10600"/>
                  <a:gd name="connsiteX37" fmla="*/ 9401 w 10000"/>
                  <a:gd name="connsiteY37" fmla="*/ 3462 h 10600"/>
                  <a:gd name="connsiteX38" fmla="*/ 9216 w 10000"/>
                  <a:gd name="connsiteY38" fmla="*/ 3510 h 10600"/>
                  <a:gd name="connsiteX39" fmla="*/ 9354 w 10000"/>
                  <a:gd name="connsiteY39" fmla="*/ 3125 h 10600"/>
                  <a:gd name="connsiteX40" fmla="*/ 9354 w 10000"/>
                  <a:gd name="connsiteY40" fmla="*/ 2885 h 10600"/>
                  <a:gd name="connsiteX41" fmla="*/ 9308 w 10000"/>
                  <a:gd name="connsiteY41" fmla="*/ 2452 h 10600"/>
                  <a:gd name="connsiteX42" fmla="*/ 9493 w 10000"/>
                  <a:gd name="connsiteY42" fmla="*/ 2404 h 10600"/>
                  <a:gd name="connsiteX43" fmla="*/ 9262 w 10000"/>
                  <a:gd name="connsiteY43" fmla="*/ 1875 h 10600"/>
                  <a:gd name="connsiteX44" fmla="*/ 9539 w 10000"/>
                  <a:gd name="connsiteY44" fmla="*/ 1587 h 10600"/>
                  <a:gd name="connsiteX45" fmla="*/ 9954 w 10000"/>
                  <a:gd name="connsiteY45" fmla="*/ 1490 h 10600"/>
                  <a:gd name="connsiteX46" fmla="*/ 10000 w 10000"/>
                  <a:gd name="connsiteY46" fmla="*/ 1202 h 10600"/>
                  <a:gd name="connsiteX47" fmla="*/ 9770 w 10000"/>
                  <a:gd name="connsiteY47" fmla="*/ 1058 h 10600"/>
                  <a:gd name="connsiteX48" fmla="*/ 10000 w 10000"/>
                  <a:gd name="connsiteY48" fmla="*/ 385 h 10600"/>
                  <a:gd name="connsiteX49" fmla="*/ 9770 w 10000"/>
                  <a:gd name="connsiteY49" fmla="*/ 0 h 10600"/>
                  <a:gd name="connsiteX50" fmla="*/ 9677 w 10000"/>
                  <a:gd name="connsiteY50" fmla="*/ 0 h 10600"/>
                  <a:gd name="connsiteX51" fmla="*/ 9308 w 10000"/>
                  <a:gd name="connsiteY51" fmla="*/ 240 h 10600"/>
                  <a:gd name="connsiteX52" fmla="*/ 9124 w 10000"/>
                  <a:gd name="connsiteY52" fmla="*/ 144 h 10600"/>
                  <a:gd name="connsiteX53" fmla="*/ 8710 w 10000"/>
                  <a:gd name="connsiteY53" fmla="*/ 240 h 10600"/>
                  <a:gd name="connsiteX54" fmla="*/ 8756 w 10000"/>
                  <a:gd name="connsiteY54" fmla="*/ 0 h 10600"/>
                  <a:gd name="connsiteX55" fmla="*/ 8157 w 10000"/>
                  <a:gd name="connsiteY55" fmla="*/ 192 h 10600"/>
                  <a:gd name="connsiteX56" fmla="*/ 8203 w 10000"/>
                  <a:gd name="connsiteY56" fmla="*/ 577 h 10600"/>
                  <a:gd name="connsiteX57" fmla="*/ 7742 w 10000"/>
                  <a:gd name="connsiteY57" fmla="*/ 769 h 10600"/>
                  <a:gd name="connsiteX58" fmla="*/ 7742 w 10000"/>
                  <a:gd name="connsiteY58" fmla="*/ 577 h 10600"/>
                  <a:gd name="connsiteX59" fmla="*/ 7696 w 10000"/>
                  <a:gd name="connsiteY59" fmla="*/ 337 h 10600"/>
                  <a:gd name="connsiteX60" fmla="*/ 7005 w 10000"/>
                  <a:gd name="connsiteY60" fmla="*/ 288 h 10600"/>
                  <a:gd name="connsiteX61" fmla="*/ 6635 w 10000"/>
                  <a:gd name="connsiteY61" fmla="*/ 385 h 10600"/>
                  <a:gd name="connsiteX62" fmla="*/ 6820 w 10000"/>
                  <a:gd name="connsiteY62" fmla="*/ 865 h 10600"/>
                  <a:gd name="connsiteX63" fmla="*/ 6267 w 10000"/>
                  <a:gd name="connsiteY63" fmla="*/ 1202 h 10600"/>
                  <a:gd name="connsiteX64" fmla="*/ 5437 w 10000"/>
                  <a:gd name="connsiteY64" fmla="*/ 1346 h 10600"/>
                  <a:gd name="connsiteX65" fmla="*/ 5299 w 10000"/>
                  <a:gd name="connsiteY65" fmla="*/ 1587 h 10600"/>
                  <a:gd name="connsiteX66" fmla="*/ 4747 w 10000"/>
                  <a:gd name="connsiteY66" fmla="*/ 1394 h 10600"/>
                  <a:gd name="connsiteX67" fmla="*/ 4793 w 10000"/>
                  <a:gd name="connsiteY67" fmla="*/ 1106 h 10600"/>
                  <a:gd name="connsiteX68" fmla="*/ 4609 w 10000"/>
                  <a:gd name="connsiteY68" fmla="*/ 1058 h 10600"/>
                  <a:gd name="connsiteX69" fmla="*/ 4839 w 10000"/>
                  <a:gd name="connsiteY69" fmla="*/ 913 h 10600"/>
                  <a:gd name="connsiteX70" fmla="*/ 4747 w 10000"/>
                  <a:gd name="connsiteY70" fmla="*/ 529 h 10600"/>
                  <a:gd name="connsiteX71" fmla="*/ 4609 w 10000"/>
                  <a:gd name="connsiteY71" fmla="*/ 481 h 10600"/>
                  <a:gd name="connsiteX72" fmla="*/ 4285 w 10000"/>
                  <a:gd name="connsiteY72" fmla="*/ 529 h 10600"/>
                  <a:gd name="connsiteX73" fmla="*/ 4101 w 10000"/>
                  <a:gd name="connsiteY73" fmla="*/ 769 h 10600"/>
                  <a:gd name="connsiteX74" fmla="*/ 3779 w 10000"/>
                  <a:gd name="connsiteY74" fmla="*/ 48 h 10600"/>
                  <a:gd name="connsiteX75" fmla="*/ 3687 w 10000"/>
                  <a:gd name="connsiteY75" fmla="*/ 0 h 10600"/>
                  <a:gd name="connsiteX76" fmla="*/ 3595 w 10000"/>
                  <a:gd name="connsiteY76" fmla="*/ 48 h 10600"/>
                  <a:gd name="connsiteX77" fmla="*/ 3226 w 10000"/>
                  <a:gd name="connsiteY77" fmla="*/ 0 h 10600"/>
                  <a:gd name="connsiteX78" fmla="*/ 2995 w 10000"/>
                  <a:gd name="connsiteY78" fmla="*/ 385 h 10600"/>
                  <a:gd name="connsiteX79" fmla="*/ 3410 w 10000"/>
                  <a:gd name="connsiteY79" fmla="*/ 577 h 10600"/>
                  <a:gd name="connsiteX80" fmla="*/ 3180 w 10000"/>
                  <a:gd name="connsiteY80" fmla="*/ 913 h 10600"/>
                  <a:gd name="connsiteX81" fmla="*/ 3410 w 10000"/>
                  <a:gd name="connsiteY81" fmla="*/ 1154 h 10600"/>
                  <a:gd name="connsiteX82" fmla="*/ 3410 w 10000"/>
                  <a:gd name="connsiteY82" fmla="*/ 1394 h 10600"/>
                  <a:gd name="connsiteX83" fmla="*/ 3318 w 10000"/>
                  <a:gd name="connsiteY83" fmla="*/ 1442 h 10600"/>
                  <a:gd name="connsiteX84" fmla="*/ 2673 w 10000"/>
                  <a:gd name="connsiteY84" fmla="*/ 1779 h 10600"/>
                  <a:gd name="connsiteX85" fmla="*/ 2488 w 10000"/>
                  <a:gd name="connsiteY85" fmla="*/ 2356 h 10600"/>
                  <a:gd name="connsiteX86" fmla="*/ 2581 w 10000"/>
                  <a:gd name="connsiteY86" fmla="*/ 2837 h 10600"/>
                  <a:gd name="connsiteX87" fmla="*/ 2258 w 10000"/>
                  <a:gd name="connsiteY87" fmla="*/ 3077 h 10600"/>
                  <a:gd name="connsiteX88" fmla="*/ 2258 w 10000"/>
                  <a:gd name="connsiteY88" fmla="*/ 3317 h 10600"/>
                  <a:gd name="connsiteX89" fmla="*/ 2811 w 10000"/>
                  <a:gd name="connsiteY89" fmla="*/ 3894 h 10600"/>
                  <a:gd name="connsiteX90" fmla="*/ 3226 w 10000"/>
                  <a:gd name="connsiteY90" fmla="*/ 4519 h 10600"/>
                  <a:gd name="connsiteX91" fmla="*/ 3087 w 10000"/>
                  <a:gd name="connsiteY91" fmla="*/ 4615 h 10600"/>
                  <a:gd name="connsiteX92" fmla="*/ 2779 w 10000"/>
                  <a:gd name="connsiteY92" fmla="*/ 5128 h 10600"/>
                  <a:gd name="connsiteX93" fmla="*/ 2979 w 10000"/>
                  <a:gd name="connsiteY93" fmla="*/ 5378 h 10600"/>
                  <a:gd name="connsiteX94" fmla="*/ 3201 w 10000"/>
                  <a:gd name="connsiteY94" fmla="*/ 5095 h 10600"/>
                  <a:gd name="connsiteX95" fmla="*/ 2993 w 10000"/>
                  <a:gd name="connsiteY95" fmla="*/ 5810 h 10600"/>
                  <a:gd name="connsiteX96" fmla="*/ 3176 w 10000"/>
                  <a:gd name="connsiteY96" fmla="*/ 6625 h 10600"/>
                  <a:gd name="connsiteX97" fmla="*/ 3289 w 10000"/>
                  <a:gd name="connsiteY97" fmla="*/ 6598 h 10600"/>
                  <a:gd name="connsiteX98" fmla="*/ 3687 w 10000"/>
                  <a:gd name="connsiteY98" fmla="*/ 7293 h 10600"/>
                  <a:gd name="connsiteX99" fmla="*/ 3861 w 10000"/>
                  <a:gd name="connsiteY99" fmla="*/ 7701 h 10600"/>
                  <a:gd name="connsiteX100" fmla="*/ 4103 w 10000"/>
                  <a:gd name="connsiteY100" fmla="*/ 8241 h 10600"/>
                  <a:gd name="connsiteX101" fmla="*/ 4174 w 10000"/>
                  <a:gd name="connsiteY101" fmla="*/ 8483 h 10600"/>
                  <a:gd name="connsiteX102" fmla="*/ 4434 w 10000"/>
                  <a:gd name="connsiteY102" fmla="*/ 8775 h 10600"/>
                  <a:gd name="connsiteX103" fmla="*/ 4184 w 10000"/>
                  <a:gd name="connsiteY103" fmla="*/ 8750 h 10600"/>
                  <a:gd name="connsiteX104" fmla="*/ 3642 w 10000"/>
                  <a:gd name="connsiteY104" fmla="*/ 7986 h 10600"/>
                  <a:gd name="connsiteX105" fmla="*/ 322 w 10000"/>
                  <a:gd name="connsiteY105" fmla="*/ 6731 h 10600"/>
                  <a:gd name="connsiteX106" fmla="*/ 184 w 10000"/>
                  <a:gd name="connsiteY106" fmla="*/ 7548 h 10600"/>
                  <a:gd name="connsiteX107" fmla="*/ 0 w 10000"/>
                  <a:gd name="connsiteY107" fmla="*/ 7548 h 10600"/>
                  <a:gd name="connsiteX108" fmla="*/ 661 w 10000"/>
                  <a:gd name="connsiteY108" fmla="*/ 8476 h 10600"/>
                  <a:gd name="connsiteX0" fmla="*/ 3077 w 10000"/>
                  <a:gd name="connsiteY0" fmla="*/ 8836 h 10600"/>
                  <a:gd name="connsiteX1" fmla="*/ 1520 w 10000"/>
                  <a:gd name="connsiteY1" fmla="*/ 9183 h 10600"/>
                  <a:gd name="connsiteX2" fmla="*/ 1336 w 10000"/>
                  <a:gd name="connsiteY2" fmla="*/ 9567 h 10600"/>
                  <a:gd name="connsiteX3" fmla="*/ 1705 w 10000"/>
                  <a:gd name="connsiteY3" fmla="*/ 9808 h 10600"/>
                  <a:gd name="connsiteX4" fmla="*/ 1751 w 10000"/>
                  <a:gd name="connsiteY4" fmla="*/ 9519 h 10600"/>
                  <a:gd name="connsiteX5" fmla="*/ 2627 w 10000"/>
                  <a:gd name="connsiteY5" fmla="*/ 10000 h 10600"/>
                  <a:gd name="connsiteX6" fmla="*/ 2811 w 10000"/>
                  <a:gd name="connsiteY6" fmla="*/ 9567 h 10600"/>
                  <a:gd name="connsiteX7" fmla="*/ 4112 w 10000"/>
                  <a:gd name="connsiteY7" fmla="*/ 10600 h 10600"/>
                  <a:gd name="connsiteX8" fmla="*/ 3548 w 10000"/>
                  <a:gd name="connsiteY8" fmla="*/ 9135 h 10600"/>
                  <a:gd name="connsiteX9" fmla="*/ 4055 w 10000"/>
                  <a:gd name="connsiteY9" fmla="*/ 9038 h 10600"/>
                  <a:gd name="connsiteX10" fmla="*/ 5641 w 10000"/>
                  <a:gd name="connsiteY10" fmla="*/ 10464 h 10600"/>
                  <a:gd name="connsiteX11" fmla="*/ 5979 w 10000"/>
                  <a:gd name="connsiteY11" fmla="*/ 10060 h 10600"/>
                  <a:gd name="connsiteX12" fmla="*/ 5690 w 10000"/>
                  <a:gd name="connsiteY12" fmla="*/ 8492 h 10600"/>
                  <a:gd name="connsiteX13" fmla="*/ 6507 w 10000"/>
                  <a:gd name="connsiteY13" fmla="*/ 8482 h 10600"/>
                  <a:gd name="connsiteX14" fmla="*/ 7005 w 10000"/>
                  <a:gd name="connsiteY14" fmla="*/ 8317 h 10600"/>
                  <a:gd name="connsiteX15" fmla="*/ 7235 w 10000"/>
                  <a:gd name="connsiteY15" fmla="*/ 8462 h 10600"/>
                  <a:gd name="connsiteX16" fmla="*/ 7281 w 10000"/>
                  <a:gd name="connsiteY16" fmla="*/ 8173 h 10600"/>
                  <a:gd name="connsiteX17" fmla="*/ 7603 w 10000"/>
                  <a:gd name="connsiteY17" fmla="*/ 8077 h 10600"/>
                  <a:gd name="connsiteX18" fmla="*/ 7603 w 10000"/>
                  <a:gd name="connsiteY18" fmla="*/ 8221 h 10600"/>
                  <a:gd name="connsiteX19" fmla="*/ 8018 w 10000"/>
                  <a:gd name="connsiteY19" fmla="*/ 8077 h 10600"/>
                  <a:gd name="connsiteX20" fmla="*/ 8157 w 10000"/>
                  <a:gd name="connsiteY20" fmla="*/ 8221 h 10600"/>
                  <a:gd name="connsiteX21" fmla="*/ 8157 w 10000"/>
                  <a:gd name="connsiteY21" fmla="*/ 7933 h 10600"/>
                  <a:gd name="connsiteX22" fmla="*/ 8433 w 10000"/>
                  <a:gd name="connsiteY22" fmla="*/ 7837 h 10600"/>
                  <a:gd name="connsiteX23" fmla="*/ 8341 w 10000"/>
                  <a:gd name="connsiteY23" fmla="*/ 7644 h 10600"/>
                  <a:gd name="connsiteX24" fmla="*/ 9032 w 10000"/>
                  <a:gd name="connsiteY24" fmla="*/ 7788 h 10600"/>
                  <a:gd name="connsiteX25" fmla="*/ 9401 w 10000"/>
                  <a:gd name="connsiteY25" fmla="*/ 6731 h 10600"/>
                  <a:gd name="connsiteX26" fmla="*/ 8940 w 10000"/>
                  <a:gd name="connsiteY26" fmla="*/ 6442 h 10600"/>
                  <a:gd name="connsiteX27" fmla="*/ 8940 w 10000"/>
                  <a:gd name="connsiteY27" fmla="*/ 6106 h 10600"/>
                  <a:gd name="connsiteX28" fmla="*/ 9539 w 10000"/>
                  <a:gd name="connsiteY28" fmla="*/ 5625 h 10600"/>
                  <a:gd name="connsiteX29" fmla="*/ 9262 w 10000"/>
                  <a:gd name="connsiteY29" fmla="*/ 5625 h 10600"/>
                  <a:gd name="connsiteX30" fmla="*/ 9124 w 10000"/>
                  <a:gd name="connsiteY30" fmla="*/ 5240 h 10600"/>
                  <a:gd name="connsiteX31" fmla="*/ 9308 w 10000"/>
                  <a:gd name="connsiteY31" fmla="*/ 4712 h 10600"/>
                  <a:gd name="connsiteX32" fmla="*/ 8894 w 10000"/>
                  <a:gd name="connsiteY32" fmla="*/ 4038 h 10600"/>
                  <a:gd name="connsiteX33" fmla="*/ 8940 w 10000"/>
                  <a:gd name="connsiteY33" fmla="*/ 4038 h 10600"/>
                  <a:gd name="connsiteX34" fmla="*/ 9032 w 10000"/>
                  <a:gd name="connsiteY34" fmla="*/ 4038 h 10600"/>
                  <a:gd name="connsiteX35" fmla="*/ 8986 w 10000"/>
                  <a:gd name="connsiteY35" fmla="*/ 3750 h 10600"/>
                  <a:gd name="connsiteX36" fmla="*/ 9401 w 10000"/>
                  <a:gd name="connsiteY36" fmla="*/ 3510 h 10600"/>
                  <a:gd name="connsiteX37" fmla="*/ 9401 w 10000"/>
                  <a:gd name="connsiteY37" fmla="*/ 3462 h 10600"/>
                  <a:gd name="connsiteX38" fmla="*/ 9216 w 10000"/>
                  <a:gd name="connsiteY38" fmla="*/ 3510 h 10600"/>
                  <a:gd name="connsiteX39" fmla="*/ 9354 w 10000"/>
                  <a:gd name="connsiteY39" fmla="*/ 3125 h 10600"/>
                  <a:gd name="connsiteX40" fmla="*/ 9354 w 10000"/>
                  <a:gd name="connsiteY40" fmla="*/ 2885 h 10600"/>
                  <a:gd name="connsiteX41" fmla="*/ 9308 w 10000"/>
                  <a:gd name="connsiteY41" fmla="*/ 2452 h 10600"/>
                  <a:gd name="connsiteX42" fmla="*/ 9493 w 10000"/>
                  <a:gd name="connsiteY42" fmla="*/ 2404 h 10600"/>
                  <a:gd name="connsiteX43" fmla="*/ 9262 w 10000"/>
                  <a:gd name="connsiteY43" fmla="*/ 1875 h 10600"/>
                  <a:gd name="connsiteX44" fmla="*/ 9539 w 10000"/>
                  <a:gd name="connsiteY44" fmla="*/ 1587 h 10600"/>
                  <a:gd name="connsiteX45" fmla="*/ 9954 w 10000"/>
                  <a:gd name="connsiteY45" fmla="*/ 1490 h 10600"/>
                  <a:gd name="connsiteX46" fmla="*/ 10000 w 10000"/>
                  <a:gd name="connsiteY46" fmla="*/ 1202 h 10600"/>
                  <a:gd name="connsiteX47" fmla="*/ 9770 w 10000"/>
                  <a:gd name="connsiteY47" fmla="*/ 1058 h 10600"/>
                  <a:gd name="connsiteX48" fmla="*/ 10000 w 10000"/>
                  <a:gd name="connsiteY48" fmla="*/ 385 h 10600"/>
                  <a:gd name="connsiteX49" fmla="*/ 9770 w 10000"/>
                  <a:gd name="connsiteY49" fmla="*/ 0 h 10600"/>
                  <a:gd name="connsiteX50" fmla="*/ 9677 w 10000"/>
                  <a:gd name="connsiteY50" fmla="*/ 0 h 10600"/>
                  <a:gd name="connsiteX51" fmla="*/ 9308 w 10000"/>
                  <a:gd name="connsiteY51" fmla="*/ 240 h 10600"/>
                  <a:gd name="connsiteX52" fmla="*/ 9124 w 10000"/>
                  <a:gd name="connsiteY52" fmla="*/ 144 h 10600"/>
                  <a:gd name="connsiteX53" fmla="*/ 8710 w 10000"/>
                  <a:gd name="connsiteY53" fmla="*/ 240 h 10600"/>
                  <a:gd name="connsiteX54" fmla="*/ 8756 w 10000"/>
                  <a:gd name="connsiteY54" fmla="*/ 0 h 10600"/>
                  <a:gd name="connsiteX55" fmla="*/ 8157 w 10000"/>
                  <a:gd name="connsiteY55" fmla="*/ 192 h 10600"/>
                  <a:gd name="connsiteX56" fmla="*/ 8203 w 10000"/>
                  <a:gd name="connsiteY56" fmla="*/ 577 h 10600"/>
                  <a:gd name="connsiteX57" fmla="*/ 7742 w 10000"/>
                  <a:gd name="connsiteY57" fmla="*/ 769 h 10600"/>
                  <a:gd name="connsiteX58" fmla="*/ 7742 w 10000"/>
                  <a:gd name="connsiteY58" fmla="*/ 577 h 10600"/>
                  <a:gd name="connsiteX59" fmla="*/ 7696 w 10000"/>
                  <a:gd name="connsiteY59" fmla="*/ 337 h 10600"/>
                  <a:gd name="connsiteX60" fmla="*/ 7005 w 10000"/>
                  <a:gd name="connsiteY60" fmla="*/ 288 h 10600"/>
                  <a:gd name="connsiteX61" fmla="*/ 6635 w 10000"/>
                  <a:gd name="connsiteY61" fmla="*/ 385 h 10600"/>
                  <a:gd name="connsiteX62" fmla="*/ 6820 w 10000"/>
                  <a:gd name="connsiteY62" fmla="*/ 865 h 10600"/>
                  <a:gd name="connsiteX63" fmla="*/ 6267 w 10000"/>
                  <a:gd name="connsiteY63" fmla="*/ 1202 h 10600"/>
                  <a:gd name="connsiteX64" fmla="*/ 5437 w 10000"/>
                  <a:gd name="connsiteY64" fmla="*/ 1346 h 10600"/>
                  <a:gd name="connsiteX65" fmla="*/ 5299 w 10000"/>
                  <a:gd name="connsiteY65" fmla="*/ 1587 h 10600"/>
                  <a:gd name="connsiteX66" fmla="*/ 4747 w 10000"/>
                  <a:gd name="connsiteY66" fmla="*/ 1394 h 10600"/>
                  <a:gd name="connsiteX67" fmla="*/ 4793 w 10000"/>
                  <a:gd name="connsiteY67" fmla="*/ 1106 h 10600"/>
                  <a:gd name="connsiteX68" fmla="*/ 4609 w 10000"/>
                  <a:gd name="connsiteY68" fmla="*/ 1058 h 10600"/>
                  <a:gd name="connsiteX69" fmla="*/ 4839 w 10000"/>
                  <a:gd name="connsiteY69" fmla="*/ 913 h 10600"/>
                  <a:gd name="connsiteX70" fmla="*/ 4747 w 10000"/>
                  <a:gd name="connsiteY70" fmla="*/ 529 h 10600"/>
                  <a:gd name="connsiteX71" fmla="*/ 4609 w 10000"/>
                  <a:gd name="connsiteY71" fmla="*/ 481 h 10600"/>
                  <a:gd name="connsiteX72" fmla="*/ 4285 w 10000"/>
                  <a:gd name="connsiteY72" fmla="*/ 529 h 10600"/>
                  <a:gd name="connsiteX73" fmla="*/ 4101 w 10000"/>
                  <a:gd name="connsiteY73" fmla="*/ 769 h 10600"/>
                  <a:gd name="connsiteX74" fmla="*/ 3779 w 10000"/>
                  <a:gd name="connsiteY74" fmla="*/ 48 h 10600"/>
                  <a:gd name="connsiteX75" fmla="*/ 3687 w 10000"/>
                  <a:gd name="connsiteY75" fmla="*/ 0 h 10600"/>
                  <a:gd name="connsiteX76" fmla="*/ 3595 w 10000"/>
                  <a:gd name="connsiteY76" fmla="*/ 48 h 10600"/>
                  <a:gd name="connsiteX77" fmla="*/ 3226 w 10000"/>
                  <a:gd name="connsiteY77" fmla="*/ 0 h 10600"/>
                  <a:gd name="connsiteX78" fmla="*/ 2995 w 10000"/>
                  <a:gd name="connsiteY78" fmla="*/ 385 h 10600"/>
                  <a:gd name="connsiteX79" fmla="*/ 3410 w 10000"/>
                  <a:gd name="connsiteY79" fmla="*/ 577 h 10600"/>
                  <a:gd name="connsiteX80" fmla="*/ 3180 w 10000"/>
                  <a:gd name="connsiteY80" fmla="*/ 913 h 10600"/>
                  <a:gd name="connsiteX81" fmla="*/ 3410 w 10000"/>
                  <a:gd name="connsiteY81" fmla="*/ 1154 h 10600"/>
                  <a:gd name="connsiteX82" fmla="*/ 3410 w 10000"/>
                  <a:gd name="connsiteY82" fmla="*/ 1394 h 10600"/>
                  <a:gd name="connsiteX83" fmla="*/ 3318 w 10000"/>
                  <a:gd name="connsiteY83" fmla="*/ 1442 h 10600"/>
                  <a:gd name="connsiteX84" fmla="*/ 2673 w 10000"/>
                  <a:gd name="connsiteY84" fmla="*/ 1779 h 10600"/>
                  <a:gd name="connsiteX85" fmla="*/ 2488 w 10000"/>
                  <a:gd name="connsiteY85" fmla="*/ 2356 h 10600"/>
                  <a:gd name="connsiteX86" fmla="*/ 2581 w 10000"/>
                  <a:gd name="connsiteY86" fmla="*/ 2837 h 10600"/>
                  <a:gd name="connsiteX87" fmla="*/ 2258 w 10000"/>
                  <a:gd name="connsiteY87" fmla="*/ 3077 h 10600"/>
                  <a:gd name="connsiteX88" fmla="*/ 2258 w 10000"/>
                  <a:gd name="connsiteY88" fmla="*/ 3317 h 10600"/>
                  <a:gd name="connsiteX89" fmla="*/ 2811 w 10000"/>
                  <a:gd name="connsiteY89" fmla="*/ 3894 h 10600"/>
                  <a:gd name="connsiteX90" fmla="*/ 3226 w 10000"/>
                  <a:gd name="connsiteY90" fmla="*/ 4519 h 10600"/>
                  <a:gd name="connsiteX91" fmla="*/ 3087 w 10000"/>
                  <a:gd name="connsiteY91" fmla="*/ 4615 h 10600"/>
                  <a:gd name="connsiteX92" fmla="*/ 2779 w 10000"/>
                  <a:gd name="connsiteY92" fmla="*/ 5128 h 10600"/>
                  <a:gd name="connsiteX93" fmla="*/ 2979 w 10000"/>
                  <a:gd name="connsiteY93" fmla="*/ 5378 h 10600"/>
                  <a:gd name="connsiteX94" fmla="*/ 3201 w 10000"/>
                  <a:gd name="connsiteY94" fmla="*/ 5095 h 10600"/>
                  <a:gd name="connsiteX95" fmla="*/ 2993 w 10000"/>
                  <a:gd name="connsiteY95" fmla="*/ 5810 h 10600"/>
                  <a:gd name="connsiteX96" fmla="*/ 3176 w 10000"/>
                  <a:gd name="connsiteY96" fmla="*/ 6625 h 10600"/>
                  <a:gd name="connsiteX97" fmla="*/ 3289 w 10000"/>
                  <a:gd name="connsiteY97" fmla="*/ 6598 h 10600"/>
                  <a:gd name="connsiteX98" fmla="*/ 3687 w 10000"/>
                  <a:gd name="connsiteY98" fmla="*/ 7293 h 10600"/>
                  <a:gd name="connsiteX99" fmla="*/ 3861 w 10000"/>
                  <a:gd name="connsiteY99" fmla="*/ 7701 h 10600"/>
                  <a:gd name="connsiteX100" fmla="*/ 4103 w 10000"/>
                  <a:gd name="connsiteY100" fmla="*/ 8241 h 10600"/>
                  <a:gd name="connsiteX101" fmla="*/ 4174 w 10000"/>
                  <a:gd name="connsiteY101" fmla="*/ 8483 h 10600"/>
                  <a:gd name="connsiteX102" fmla="*/ 4434 w 10000"/>
                  <a:gd name="connsiteY102" fmla="*/ 8775 h 10600"/>
                  <a:gd name="connsiteX103" fmla="*/ 4184 w 10000"/>
                  <a:gd name="connsiteY103" fmla="*/ 8750 h 10600"/>
                  <a:gd name="connsiteX104" fmla="*/ 3642 w 10000"/>
                  <a:gd name="connsiteY104" fmla="*/ 7986 h 10600"/>
                  <a:gd name="connsiteX105" fmla="*/ 184 w 10000"/>
                  <a:gd name="connsiteY105" fmla="*/ 7548 h 10600"/>
                  <a:gd name="connsiteX106" fmla="*/ 0 w 10000"/>
                  <a:gd name="connsiteY106" fmla="*/ 7548 h 10600"/>
                  <a:gd name="connsiteX107" fmla="*/ 661 w 10000"/>
                  <a:gd name="connsiteY107" fmla="*/ 8476 h 10600"/>
                  <a:gd name="connsiteX0" fmla="*/ 2893 w 9816"/>
                  <a:gd name="connsiteY0" fmla="*/ 8836 h 10600"/>
                  <a:gd name="connsiteX1" fmla="*/ 1336 w 9816"/>
                  <a:gd name="connsiteY1" fmla="*/ 9183 h 10600"/>
                  <a:gd name="connsiteX2" fmla="*/ 1152 w 9816"/>
                  <a:gd name="connsiteY2" fmla="*/ 9567 h 10600"/>
                  <a:gd name="connsiteX3" fmla="*/ 1521 w 9816"/>
                  <a:gd name="connsiteY3" fmla="*/ 9808 h 10600"/>
                  <a:gd name="connsiteX4" fmla="*/ 1567 w 9816"/>
                  <a:gd name="connsiteY4" fmla="*/ 9519 h 10600"/>
                  <a:gd name="connsiteX5" fmla="*/ 2443 w 9816"/>
                  <a:gd name="connsiteY5" fmla="*/ 10000 h 10600"/>
                  <a:gd name="connsiteX6" fmla="*/ 2627 w 9816"/>
                  <a:gd name="connsiteY6" fmla="*/ 9567 h 10600"/>
                  <a:gd name="connsiteX7" fmla="*/ 3928 w 9816"/>
                  <a:gd name="connsiteY7" fmla="*/ 10600 h 10600"/>
                  <a:gd name="connsiteX8" fmla="*/ 3364 w 9816"/>
                  <a:gd name="connsiteY8" fmla="*/ 9135 h 10600"/>
                  <a:gd name="connsiteX9" fmla="*/ 3871 w 9816"/>
                  <a:gd name="connsiteY9" fmla="*/ 9038 h 10600"/>
                  <a:gd name="connsiteX10" fmla="*/ 5457 w 9816"/>
                  <a:gd name="connsiteY10" fmla="*/ 10464 h 10600"/>
                  <a:gd name="connsiteX11" fmla="*/ 5795 w 9816"/>
                  <a:gd name="connsiteY11" fmla="*/ 10060 h 10600"/>
                  <a:gd name="connsiteX12" fmla="*/ 5506 w 9816"/>
                  <a:gd name="connsiteY12" fmla="*/ 8492 h 10600"/>
                  <a:gd name="connsiteX13" fmla="*/ 6323 w 9816"/>
                  <a:gd name="connsiteY13" fmla="*/ 8482 h 10600"/>
                  <a:gd name="connsiteX14" fmla="*/ 6821 w 9816"/>
                  <a:gd name="connsiteY14" fmla="*/ 8317 h 10600"/>
                  <a:gd name="connsiteX15" fmla="*/ 7051 w 9816"/>
                  <a:gd name="connsiteY15" fmla="*/ 8462 h 10600"/>
                  <a:gd name="connsiteX16" fmla="*/ 7097 w 9816"/>
                  <a:gd name="connsiteY16" fmla="*/ 8173 h 10600"/>
                  <a:gd name="connsiteX17" fmla="*/ 7419 w 9816"/>
                  <a:gd name="connsiteY17" fmla="*/ 8077 h 10600"/>
                  <a:gd name="connsiteX18" fmla="*/ 7419 w 9816"/>
                  <a:gd name="connsiteY18" fmla="*/ 8221 h 10600"/>
                  <a:gd name="connsiteX19" fmla="*/ 7834 w 9816"/>
                  <a:gd name="connsiteY19" fmla="*/ 8077 h 10600"/>
                  <a:gd name="connsiteX20" fmla="*/ 7973 w 9816"/>
                  <a:gd name="connsiteY20" fmla="*/ 8221 h 10600"/>
                  <a:gd name="connsiteX21" fmla="*/ 7973 w 9816"/>
                  <a:gd name="connsiteY21" fmla="*/ 7933 h 10600"/>
                  <a:gd name="connsiteX22" fmla="*/ 8249 w 9816"/>
                  <a:gd name="connsiteY22" fmla="*/ 7837 h 10600"/>
                  <a:gd name="connsiteX23" fmla="*/ 8157 w 9816"/>
                  <a:gd name="connsiteY23" fmla="*/ 7644 h 10600"/>
                  <a:gd name="connsiteX24" fmla="*/ 8848 w 9816"/>
                  <a:gd name="connsiteY24" fmla="*/ 7788 h 10600"/>
                  <a:gd name="connsiteX25" fmla="*/ 9217 w 9816"/>
                  <a:gd name="connsiteY25" fmla="*/ 6731 h 10600"/>
                  <a:gd name="connsiteX26" fmla="*/ 8756 w 9816"/>
                  <a:gd name="connsiteY26" fmla="*/ 6442 h 10600"/>
                  <a:gd name="connsiteX27" fmla="*/ 8756 w 9816"/>
                  <a:gd name="connsiteY27" fmla="*/ 6106 h 10600"/>
                  <a:gd name="connsiteX28" fmla="*/ 9355 w 9816"/>
                  <a:gd name="connsiteY28" fmla="*/ 5625 h 10600"/>
                  <a:gd name="connsiteX29" fmla="*/ 9078 w 9816"/>
                  <a:gd name="connsiteY29" fmla="*/ 5625 h 10600"/>
                  <a:gd name="connsiteX30" fmla="*/ 8940 w 9816"/>
                  <a:gd name="connsiteY30" fmla="*/ 5240 h 10600"/>
                  <a:gd name="connsiteX31" fmla="*/ 9124 w 9816"/>
                  <a:gd name="connsiteY31" fmla="*/ 4712 h 10600"/>
                  <a:gd name="connsiteX32" fmla="*/ 8710 w 9816"/>
                  <a:gd name="connsiteY32" fmla="*/ 4038 h 10600"/>
                  <a:gd name="connsiteX33" fmla="*/ 8756 w 9816"/>
                  <a:gd name="connsiteY33" fmla="*/ 4038 h 10600"/>
                  <a:gd name="connsiteX34" fmla="*/ 8848 w 9816"/>
                  <a:gd name="connsiteY34" fmla="*/ 4038 h 10600"/>
                  <a:gd name="connsiteX35" fmla="*/ 8802 w 9816"/>
                  <a:gd name="connsiteY35" fmla="*/ 3750 h 10600"/>
                  <a:gd name="connsiteX36" fmla="*/ 9217 w 9816"/>
                  <a:gd name="connsiteY36" fmla="*/ 3510 h 10600"/>
                  <a:gd name="connsiteX37" fmla="*/ 9217 w 9816"/>
                  <a:gd name="connsiteY37" fmla="*/ 3462 h 10600"/>
                  <a:gd name="connsiteX38" fmla="*/ 9032 w 9816"/>
                  <a:gd name="connsiteY38" fmla="*/ 3510 h 10600"/>
                  <a:gd name="connsiteX39" fmla="*/ 9170 w 9816"/>
                  <a:gd name="connsiteY39" fmla="*/ 3125 h 10600"/>
                  <a:gd name="connsiteX40" fmla="*/ 9170 w 9816"/>
                  <a:gd name="connsiteY40" fmla="*/ 2885 h 10600"/>
                  <a:gd name="connsiteX41" fmla="*/ 9124 w 9816"/>
                  <a:gd name="connsiteY41" fmla="*/ 2452 h 10600"/>
                  <a:gd name="connsiteX42" fmla="*/ 9309 w 9816"/>
                  <a:gd name="connsiteY42" fmla="*/ 2404 h 10600"/>
                  <a:gd name="connsiteX43" fmla="*/ 9078 w 9816"/>
                  <a:gd name="connsiteY43" fmla="*/ 1875 h 10600"/>
                  <a:gd name="connsiteX44" fmla="*/ 9355 w 9816"/>
                  <a:gd name="connsiteY44" fmla="*/ 1587 h 10600"/>
                  <a:gd name="connsiteX45" fmla="*/ 9770 w 9816"/>
                  <a:gd name="connsiteY45" fmla="*/ 1490 h 10600"/>
                  <a:gd name="connsiteX46" fmla="*/ 9816 w 9816"/>
                  <a:gd name="connsiteY46" fmla="*/ 1202 h 10600"/>
                  <a:gd name="connsiteX47" fmla="*/ 9586 w 9816"/>
                  <a:gd name="connsiteY47" fmla="*/ 1058 h 10600"/>
                  <a:gd name="connsiteX48" fmla="*/ 9816 w 9816"/>
                  <a:gd name="connsiteY48" fmla="*/ 385 h 10600"/>
                  <a:gd name="connsiteX49" fmla="*/ 9586 w 9816"/>
                  <a:gd name="connsiteY49" fmla="*/ 0 h 10600"/>
                  <a:gd name="connsiteX50" fmla="*/ 9493 w 9816"/>
                  <a:gd name="connsiteY50" fmla="*/ 0 h 10600"/>
                  <a:gd name="connsiteX51" fmla="*/ 9124 w 9816"/>
                  <a:gd name="connsiteY51" fmla="*/ 240 h 10600"/>
                  <a:gd name="connsiteX52" fmla="*/ 8940 w 9816"/>
                  <a:gd name="connsiteY52" fmla="*/ 144 h 10600"/>
                  <a:gd name="connsiteX53" fmla="*/ 8526 w 9816"/>
                  <a:gd name="connsiteY53" fmla="*/ 240 h 10600"/>
                  <a:gd name="connsiteX54" fmla="*/ 8572 w 9816"/>
                  <a:gd name="connsiteY54" fmla="*/ 0 h 10600"/>
                  <a:gd name="connsiteX55" fmla="*/ 7973 w 9816"/>
                  <a:gd name="connsiteY55" fmla="*/ 192 h 10600"/>
                  <a:gd name="connsiteX56" fmla="*/ 8019 w 9816"/>
                  <a:gd name="connsiteY56" fmla="*/ 577 h 10600"/>
                  <a:gd name="connsiteX57" fmla="*/ 7558 w 9816"/>
                  <a:gd name="connsiteY57" fmla="*/ 769 h 10600"/>
                  <a:gd name="connsiteX58" fmla="*/ 7558 w 9816"/>
                  <a:gd name="connsiteY58" fmla="*/ 577 h 10600"/>
                  <a:gd name="connsiteX59" fmla="*/ 7512 w 9816"/>
                  <a:gd name="connsiteY59" fmla="*/ 337 h 10600"/>
                  <a:gd name="connsiteX60" fmla="*/ 6821 w 9816"/>
                  <a:gd name="connsiteY60" fmla="*/ 288 h 10600"/>
                  <a:gd name="connsiteX61" fmla="*/ 6451 w 9816"/>
                  <a:gd name="connsiteY61" fmla="*/ 385 h 10600"/>
                  <a:gd name="connsiteX62" fmla="*/ 6636 w 9816"/>
                  <a:gd name="connsiteY62" fmla="*/ 865 h 10600"/>
                  <a:gd name="connsiteX63" fmla="*/ 6083 w 9816"/>
                  <a:gd name="connsiteY63" fmla="*/ 1202 h 10600"/>
                  <a:gd name="connsiteX64" fmla="*/ 5253 w 9816"/>
                  <a:gd name="connsiteY64" fmla="*/ 1346 h 10600"/>
                  <a:gd name="connsiteX65" fmla="*/ 5115 w 9816"/>
                  <a:gd name="connsiteY65" fmla="*/ 1587 h 10600"/>
                  <a:gd name="connsiteX66" fmla="*/ 4563 w 9816"/>
                  <a:gd name="connsiteY66" fmla="*/ 1394 h 10600"/>
                  <a:gd name="connsiteX67" fmla="*/ 4609 w 9816"/>
                  <a:gd name="connsiteY67" fmla="*/ 1106 h 10600"/>
                  <a:gd name="connsiteX68" fmla="*/ 4425 w 9816"/>
                  <a:gd name="connsiteY68" fmla="*/ 1058 h 10600"/>
                  <a:gd name="connsiteX69" fmla="*/ 4655 w 9816"/>
                  <a:gd name="connsiteY69" fmla="*/ 913 h 10600"/>
                  <a:gd name="connsiteX70" fmla="*/ 4563 w 9816"/>
                  <a:gd name="connsiteY70" fmla="*/ 529 h 10600"/>
                  <a:gd name="connsiteX71" fmla="*/ 4425 w 9816"/>
                  <a:gd name="connsiteY71" fmla="*/ 481 h 10600"/>
                  <a:gd name="connsiteX72" fmla="*/ 4101 w 9816"/>
                  <a:gd name="connsiteY72" fmla="*/ 529 h 10600"/>
                  <a:gd name="connsiteX73" fmla="*/ 3917 w 9816"/>
                  <a:gd name="connsiteY73" fmla="*/ 769 h 10600"/>
                  <a:gd name="connsiteX74" fmla="*/ 3595 w 9816"/>
                  <a:gd name="connsiteY74" fmla="*/ 48 h 10600"/>
                  <a:gd name="connsiteX75" fmla="*/ 3503 w 9816"/>
                  <a:gd name="connsiteY75" fmla="*/ 0 h 10600"/>
                  <a:gd name="connsiteX76" fmla="*/ 3411 w 9816"/>
                  <a:gd name="connsiteY76" fmla="*/ 48 h 10600"/>
                  <a:gd name="connsiteX77" fmla="*/ 3042 w 9816"/>
                  <a:gd name="connsiteY77" fmla="*/ 0 h 10600"/>
                  <a:gd name="connsiteX78" fmla="*/ 2811 w 9816"/>
                  <a:gd name="connsiteY78" fmla="*/ 385 h 10600"/>
                  <a:gd name="connsiteX79" fmla="*/ 3226 w 9816"/>
                  <a:gd name="connsiteY79" fmla="*/ 577 h 10600"/>
                  <a:gd name="connsiteX80" fmla="*/ 2996 w 9816"/>
                  <a:gd name="connsiteY80" fmla="*/ 913 h 10600"/>
                  <a:gd name="connsiteX81" fmla="*/ 3226 w 9816"/>
                  <a:gd name="connsiteY81" fmla="*/ 1154 h 10600"/>
                  <a:gd name="connsiteX82" fmla="*/ 3226 w 9816"/>
                  <a:gd name="connsiteY82" fmla="*/ 1394 h 10600"/>
                  <a:gd name="connsiteX83" fmla="*/ 3134 w 9816"/>
                  <a:gd name="connsiteY83" fmla="*/ 1442 h 10600"/>
                  <a:gd name="connsiteX84" fmla="*/ 2489 w 9816"/>
                  <a:gd name="connsiteY84" fmla="*/ 1779 h 10600"/>
                  <a:gd name="connsiteX85" fmla="*/ 2304 w 9816"/>
                  <a:gd name="connsiteY85" fmla="*/ 2356 h 10600"/>
                  <a:gd name="connsiteX86" fmla="*/ 2397 w 9816"/>
                  <a:gd name="connsiteY86" fmla="*/ 2837 h 10600"/>
                  <a:gd name="connsiteX87" fmla="*/ 2074 w 9816"/>
                  <a:gd name="connsiteY87" fmla="*/ 3077 h 10600"/>
                  <a:gd name="connsiteX88" fmla="*/ 2074 w 9816"/>
                  <a:gd name="connsiteY88" fmla="*/ 3317 h 10600"/>
                  <a:gd name="connsiteX89" fmla="*/ 2627 w 9816"/>
                  <a:gd name="connsiteY89" fmla="*/ 3894 h 10600"/>
                  <a:gd name="connsiteX90" fmla="*/ 3042 w 9816"/>
                  <a:gd name="connsiteY90" fmla="*/ 4519 h 10600"/>
                  <a:gd name="connsiteX91" fmla="*/ 2903 w 9816"/>
                  <a:gd name="connsiteY91" fmla="*/ 4615 h 10600"/>
                  <a:gd name="connsiteX92" fmla="*/ 2595 w 9816"/>
                  <a:gd name="connsiteY92" fmla="*/ 5128 h 10600"/>
                  <a:gd name="connsiteX93" fmla="*/ 2795 w 9816"/>
                  <a:gd name="connsiteY93" fmla="*/ 5378 h 10600"/>
                  <a:gd name="connsiteX94" fmla="*/ 3017 w 9816"/>
                  <a:gd name="connsiteY94" fmla="*/ 5095 h 10600"/>
                  <a:gd name="connsiteX95" fmla="*/ 2809 w 9816"/>
                  <a:gd name="connsiteY95" fmla="*/ 5810 h 10600"/>
                  <a:gd name="connsiteX96" fmla="*/ 2992 w 9816"/>
                  <a:gd name="connsiteY96" fmla="*/ 6625 h 10600"/>
                  <a:gd name="connsiteX97" fmla="*/ 3105 w 9816"/>
                  <a:gd name="connsiteY97" fmla="*/ 6598 h 10600"/>
                  <a:gd name="connsiteX98" fmla="*/ 3503 w 9816"/>
                  <a:gd name="connsiteY98" fmla="*/ 7293 h 10600"/>
                  <a:gd name="connsiteX99" fmla="*/ 3677 w 9816"/>
                  <a:gd name="connsiteY99" fmla="*/ 7701 h 10600"/>
                  <a:gd name="connsiteX100" fmla="*/ 3919 w 9816"/>
                  <a:gd name="connsiteY100" fmla="*/ 8241 h 10600"/>
                  <a:gd name="connsiteX101" fmla="*/ 3990 w 9816"/>
                  <a:gd name="connsiteY101" fmla="*/ 8483 h 10600"/>
                  <a:gd name="connsiteX102" fmla="*/ 4250 w 9816"/>
                  <a:gd name="connsiteY102" fmla="*/ 8775 h 10600"/>
                  <a:gd name="connsiteX103" fmla="*/ 4000 w 9816"/>
                  <a:gd name="connsiteY103" fmla="*/ 8750 h 10600"/>
                  <a:gd name="connsiteX104" fmla="*/ 3458 w 9816"/>
                  <a:gd name="connsiteY104" fmla="*/ 7986 h 10600"/>
                  <a:gd name="connsiteX105" fmla="*/ 0 w 9816"/>
                  <a:gd name="connsiteY105" fmla="*/ 7548 h 10600"/>
                  <a:gd name="connsiteX106" fmla="*/ 477 w 9816"/>
                  <a:gd name="connsiteY106" fmla="*/ 8476 h 10600"/>
                  <a:gd name="connsiteX0" fmla="*/ 2461 w 9514"/>
                  <a:gd name="connsiteY0" fmla="*/ 8336 h 10000"/>
                  <a:gd name="connsiteX1" fmla="*/ 875 w 9514"/>
                  <a:gd name="connsiteY1" fmla="*/ 8663 h 10000"/>
                  <a:gd name="connsiteX2" fmla="*/ 688 w 9514"/>
                  <a:gd name="connsiteY2" fmla="*/ 9025 h 10000"/>
                  <a:gd name="connsiteX3" fmla="*/ 1064 w 9514"/>
                  <a:gd name="connsiteY3" fmla="*/ 9253 h 10000"/>
                  <a:gd name="connsiteX4" fmla="*/ 1110 w 9514"/>
                  <a:gd name="connsiteY4" fmla="*/ 8980 h 10000"/>
                  <a:gd name="connsiteX5" fmla="*/ 2003 w 9514"/>
                  <a:gd name="connsiteY5" fmla="*/ 9434 h 10000"/>
                  <a:gd name="connsiteX6" fmla="*/ 2190 w 9514"/>
                  <a:gd name="connsiteY6" fmla="*/ 9025 h 10000"/>
                  <a:gd name="connsiteX7" fmla="*/ 3516 w 9514"/>
                  <a:gd name="connsiteY7" fmla="*/ 10000 h 10000"/>
                  <a:gd name="connsiteX8" fmla="*/ 2941 w 9514"/>
                  <a:gd name="connsiteY8" fmla="*/ 8618 h 10000"/>
                  <a:gd name="connsiteX9" fmla="*/ 3458 w 9514"/>
                  <a:gd name="connsiteY9" fmla="*/ 8526 h 10000"/>
                  <a:gd name="connsiteX10" fmla="*/ 5073 w 9514"/>
                  <a:gd name="connsiteY10" fmla="*/ 9872 h 10000"/>
                  <a:gd name="connsiteX11" fmla="*/ 5418 w 9514"/>
                  <a:gd name="connsiteY11" fmla="*/ 9491 h 10000"/>
                  <a:gd name="connsiteX12" fmla="*/ 5123 w 9514"/>
                  <a:gd name="connsiteY12" fmla="*/ 8011 h 10000"/>
                  <a:gd name="connsiteX13" fmla="*/ 5956 w 9514"/>
                  <a:gd name="connsiteY13" fmla="*/ 8002 h 10000"/>
                  <a:gd name="connsiteX14" fmla="*/ 6463 w 9514"/>
                  <a:gd name="connsiteY14" fmla="*/ 7846 h 10000"/>
                  <a:gd name="connsiteX15" fmla="*/ 6697 w 9514"/>
                  <a:gd name="connsiteY15" fmla="*/ 7983 h 10000"/>
                  <a:gd name="connsiteX16" fmla="*/ 6744 w 9514"/>
                  <a:gd name="connsiteY16" fmla="*/ 7710 h 10000"/>
                  <a:gd name="connsiteX17" fmla="*/ 7072 w 9514"/>
                  <a:gd name="connsiteY17" fmla="*/ 7620 h 10000"/>
                  <a:gd name="connsiteX18" fmla="*/ 7072 w 9514"/>
                  <a:gd name="connsiteY18" fmla="*/ 7756 h 10000"/>
                  <a:gd name="connsiteX19" fmla="*/ 7495 w 9514"/>
                  <a:gd name="connsiteY19" fmla="*/ 7620 h 10000"/>
                  <a:gd name="connsiteX20" fmla="*/ 7636 w 9514"/>
                  <a:gd name="connsiteY20" fmla="*/ 7756 h 10000"/>
                  <a:gd name="connsiteX21" fmla="*/ 7636 w 9514"/>
                  <a:gd name="connsiteY21" fmla="*/ 7484 h 10000"/>
                  <a:gd name="connsiteX22" fmla="*/ 7918 w 9514"/>
                  <a:gd name="connsiteY22" fmla="*/ 7393 h 10000"/>
                  <a:gd name="connsiteX23" fmla="*/ 7824 w 9514"/>
                  <a:gd name="connsiteY23" fmla="*/ 7211 h 10000"/>
                  <a:gd name="connsiteX24" fmla="*/ 8528 w 9514"/>
                  <a:gd name="connsiteY24" fmla="*/ 7347 h 10000"/>
                  <a:gd name="connsiteX25" fmla="*/ 8904 w 9514"/>
                  <a:gd name="connsiteY25" fmla="*/ 6350 h 10000"/>
                  <a:gd name="connsiteX26" fmla="*/ 8434 w 9514"/>
                  <a:gd name="connsiteY26" fmla="*/ 6077 h 10000"/>
                  <a:gd name="connsiteX27" fmla="*/ 8434 w 9514"/>
                  <a:gd name="connsiteY27" fmla="*/ 5760 h 10000"/>
                  <a:gd name="connsiteX28" fmla="*/ 9044 w 9514"/>
                  <a:gd name="connsiteY28" fmla="*/ 5307 h 10000"/>
                  <a:gd name="connsiteX29" fmla="*/ 8762 w 9514"/>
                  <a:gd name="connsiteY29" fmla="*/ 5307 h 10000"/>
                  <a:gd name="connsiteX30" fmla="*/ 8622 w 9514"/>
                  <a:gd name="connsiteY30" fmla="*/ 4943 h 10000"/>
                  <a:gd name="connsiteX31" fmla="*/ 8809 w 9514"/>
                  <a:gd name="connsiteY31" fmla="*/ 4445 h 10000"/>
                  <a:gd name="connsiteX32" fmla="*/ 8387 w 9514"/>
                  <a:gd name="connsiteY32" fmla="*/ 3809 h 10000"/>
                  <a:gd name="connsiteX33" fmla="*/ 8434 w 9514"/>
                  <a:gd name="connsiteY33" fmla="*/ 3809 h 10000"/>
                  <a:gd name="connsiteX34" fmla="*/ 8528 w 9514"/>
                  <a:gd name="connsiteY34" fmla="*/ 3809 h 10000"/>
                  <a:gd name="connsiteX35" fmla="*/ 8481 w 9514"/>
                  <a:gd name="connsiteY35" fmla="*/ 3538 h 10000"/>
                  <a:gd name="connsiteX36" fmla="*/ 8904 w 9514"/>
                  <a:gd name="connsiteY36" fmla="*/ 3311 h 10000"/>
                  <a:gd name="connsiteX37" fmla="*/ 8904 w 9514"/>
                  <a:gd name="connsiteY37" fmla="*/ 3266 h 10000"/>
                  <a:gd name="connsiteX38" fmla="*/ 8715 w 9514"/>
                  <a:gd name="connsiteY38" fmla="*/ 3311 h 10000"/>
                  <a:gd name="connsiteX39" fmla="*/ 8856 w 9514"/>
                  <a:gd name="connsiteY39" fmla="*/ 2948 h 10000"/>
                  <a:gd name="connsiteX40" fmla="*/ 8856 w 9514"/>
                  <a:gd name="connsiteY40" fmla="*/ 2722 h 10000"/>
                  <a:gd name="connsiteX41" fmla="*/ 8809 w 9514"/>
                  <a:gd name="connsiteY41" fmla="*/ 2313 h 10000"/>
                  <a:gd name="connsiteX42" fmla="*/ 8997 w 9514"/>
                  <a:gd name="connsiteY42" fmla="*/ 2268 h 10000"/>
                  <a:gd name="connsiteX43" fmla="*/ 8762 w 9514"/>
                  <a:gd name="connsiteY43" fmla="*/ 1769 h 10000"/>
                  <a:gd name="connsiteX44" fmla="*/ 9044 w 9514"/>
                  <a:gd name="connsiteY44" fmla="*/ 1497 h 10000"/>
                  <a:gd name="connsiteX45" fmla="*/ 9467 w 9514"/>
                  <a:gd name="connsiteY45" fmla="*/ 1406 h 10000"/>
                  <a:gd name="connsiteX46" fmla="*/ 9514 w 9514"/>
                  <a:gd name="connsiteY46" fmla="*/ 1134 h 10000"/>
                  <a:gd name="connsiteX47" fmla="*/ 9280 w 9514"/>
                  <a:gd name="connsiteY47" fmla="*/ 998 h 10000"/>
                  <a:gd name="connsiteX48" fmla="*/ 9514 w 9514"/>
                  <a:gd name="connsiteY48" fmla="*/ 363 h 10000"/>
                  <a:gd name="connsiteX49" fmla="*/ 9280 w 9514"/>
                  <a:gd name="connsiteY49" fmla="*/ 0 h 10000"/>
                  <a:gd name="connsiteX50" fmla="*/ 9185 w 9514"/>
                  <a:gd name="connsiteY50" fmla="*/ 0 h 10000"/>
                  <a:gd name="connsiteX51" fmla="*/ 8809 w 9514"/>
                  <a:gd name="connsiteY51" fmla="*/ 226 h 10000"/>
                  <a:gd name="connsiteX52" fmla="*/ 8622 w 9514"/>
                  <a:gd name="connsiteY52" fmla="*/ 136 h 10000"/>
                  <a:gd name="connsiteX53" fmla="*/ 8200 w 9514"/>
                  <a:gd name="connsiteY53" fmla="*/ 226 h 10000"/>
                  <a:gd name="connsiteX54" fmla="*/ 8247 w 9514"/>
                  <a:gd name="connsiteY54" fmla="*/ 0 h 10000"/>
                  <a:gd name="connsiteX55" fmla="*/ 7636 w 9514"/>
                  <a:gd name="connsiteY55" fmla="*/ 181 h 10000"/>
                  <a:gd name="connsiteX56" fmla="*/ 7683 w 9514"/>
                  <a:gd name="connsiteY56" fmla="*/ 544 h 10000"/>
                  <a:gd name="connsiteX57" fmla="*/ 7214 w 9514"/>
                  <a:gd name="connsiteY57" fmla="*/ 725 h 10000"/>
                  <a:gd name="connsiteX58" fmla="*/ 7214 w 9514"/>
                  <a:gd name="connsiteY58" fmla="*/ 544 h 10000"/>
                  <a:gd name="connsiteX59" fmla="*/ 7167 w 9514"/>
                  <a:gd name="connsiteY59" fmla="*/ 318 h 10000"/>
                  <a:gd name="connsiteX60" fmla="*/ 6463 w 9514"/>
                  <a:gd name="connsiteY60" fmla="*/ 272 h 10000"/>
                  <a:gd name="connsiteX61" fmla="*/ 6086 w 9514"/>
                  <a:gd name="connsiteY61" fmla="*/ 363 h 10000"/>
                  <a:gd name="connsiteX62" fmla="*/ 6274 w 9514"/>
                  <a:gd name="connsiteY62" fmla="*/ 816 h 10000"/>
                  <a:gd name="connsiteX63" fmla="*/ 5711 w 9514"/>
                  <a:gd name="connsiteY63" fmla="*/ 1134 h 10000"/>
                  <a:gd name="connsiteX64" fmla="*/ 4865 w 9514"/>
                  <a:gd name="connsiteY64" fmla="*/ 1270 h 10000"/>
                  <a:gd name="connsiteX65" fmla="*/ 4725 w 9514"/>
                  <a:gd name="connsiteY65" fmla="*/ 1497 h 10000"/>
                  <a:gd name="connsiteX66" fmla="*/ 4163 w 9514"/>
                  <a:gd name="connsiteY66" fmla="*/ 1315 h 10000"/>
                  <a:gd name="connsiteX67" fmla="*/ 4209 w 9514"/>
                  <a:gd name="connsiteY67" fmla="*/ 1043 h 10000"/>
                  <a:gd name="connsiteX68" fmla="*/ 4022 w 9514"/>
                  <a:gd name="connsiteY68" fmla="*/ 998 h 10000"/>
                  <a:gd name="connsiteX69" fmla="*/ 4256 w 9514"/>
                  <a:gd name="connsiteY69" fmla="*/ 861 h 10000"/>
                  <a:gd name="connsiteX70" fmla="*/ 4163 w 9514"/>
                  <a:gd name="connsiteY70" fmla="*/ 499 h 10000"/>
                  <a:gd name="connsiteX71" fmla="*/ 4022 w 9514"/>
                  <a:gd name="connsiteY71" fmla="*/ 454 h 10000"/>
                  <a:gd name="connsiteX72" fmla="*/ 3692 w 9514"/>
                  <a:gd name="connsiteY72" fmla="*/ 499 h 10000"/>
                  <a:gd name="connsiteX73" fmla="*/ 3504 w 9514"/>
                  <a:gd name="connsiteY73" fmla="*/ 725 h 10000"/>
                  <a:gd name="connsiteX74" fmla="*/ 3176 w 9514"/>
                  <a:gd name="connsiteY74" fmla="*/ 45 h 10000"/>
                  <a:gd name="connsiteX75" fmla="*/ 3083 w 9514"/>
                  <a:gd name="connsiteY75" fmla="*/ 0 h 10000"/>
                  <a:gd name="connsiteX76" fmla="*/ 2989 w 9514"/>
                  <a:gd name="connsiteY76" fmla="*/ 45 h 10000"/>
                  <a:gd name="connsiteX77" fmla="*/ 2613 w 9514"/>
                  <a:gd name="connsiteY77" fmla="*/ 0 h 10000"/>
                  <a:gd name="connsiteX78" fmla="*/ 2378 w 9514"/>
                  <a:gd name="connsiteY78" fmla="*/ 363 h 10000"/>
                  <a:gd name="connsiteX79" fmla="*/ 2800 w 9514"/>
                  <a:gd name="connsiteY79" fmla="*/ 544 h 10000"/>
                  <a:gd name="connsiteX80" fmla="*/ 2566 w 9514"/>
                  <a:gd name="connsiteY80" fmla="*/ 861 h 10000"/>
                  <a:gd name="connsiteX81" fmla="*/ 2800 w 9514"/>
                  <a:gd name="connsiteY81" fmla="*/ 1089 h 10000"/>
                  <a:gd name="connsiteX82" fmla="*/ 2800 w 9514"/>
                  <a:gd name="connsiteY82" fmla="*/ 1315 h 10000"/>
                  <a:gd name="connsiteX83" fmla="*/ 2707 w 9514"/>
                  <a:gd name="connsiteY83" fmla="*/ 1360 h 10000"/>
                  <a:gd name="connsiteX84" fmla="*/ 2050 w 9514"/>
                  <a:gd name="connsiteY84" fmla="*/ 1678 h 10000"/>
                  <a:gd name="connsiteX85" fmla="*/ 1861 w 9514"/>
                  <a:gd name="connsiteY85" fmla="*/ 2223 h 10000"/>
                  <a:gd name="connsiteX86" fmla="*/ 1956 w 9514"/>
                  <a:gd name="connsiteY86" fmla="*/ 2676 h 10000"/>
                  <a:gd name="connsiteX87" fmla="*/ 1627 w 9514"/>
                  <a:gd name="connsiteY87" fmla="*/ 2903 h 10000"/>
                  <a:gd name="connsiteX88" fmla="*/ 1627 w 9514"/>
                  <a:gd name="connsiteY88" fmla="*/ 3129 h 10000"/>
                  <a:gd name="connsiteX89" fmla="*/ 2190 w 9514"/>
                  <a:gd name="connsiteY89" fmla="*/ 3674 h 10000"/>
                  <a:gd name="connsiteX90" fmla="*/ 2613 w 9514"/>
                  <a:gd name="connsiteY90" fmla="*/ 4263 h 10000"/>
                  <a:gd name="connsiteX91" fmla="*/ 2471 w 9514"/>
                  <a:gd name="connsiteY91" fmla="*/ 4354 h 10000"/>
                  <a:gd name="connsiteX92" fmla="*/ 2158 w 9514"/>
                  <a:gd name="connsiteY92" fmla="*/ 4838 h 10000"/>
                  <a:gd name="connsiteX93" fmla="*/ 2361 w 9514"/>
                  <a:gd name="connsiteY93" fmla="*/ 5074 h 10000"/>
                  <a:gd name="connsiteX94" fmla="*/ 2588 w 9514"/>
                  <a:gd name="connsiteY94" fmla="*/ 4807 h 10000"/>
                  <a:gd name="connsiteX95" fmla="*/ 2376 w 9514"/>
                  <a:gd name="connsiteY95" fmla="*/ 5481 h 10000"/>
                  <a:gd name="connsiteX96" fmla="*/ 2562 w 9514"/>
                  <a:gd name="connsiteY96" fmla="*/ 6250 h 10000"/>
                  <a:gd name="connsiteX97" fmla="*/ 2677 w 9514"/>
                  <a:gd name="connsiteY97" fmla="*/ 6225 h 10000"/>
                  <a:gd name="connsiteX98" fmla="*/ 3083 w 9514"/>
                  <a:gd name="connsiteY98" fmla="*/ 6880 h 10000"/>
                  <a:gd name="connsiteX99" fmla="*/ 3260 w 9514"/>
                  <a:gd name="connsiteY99" fmla="*/ 7265 h 10000"/>
                  <a:gd name="connsiteX100" fmla="*/ 3506 w 9514"/>
                  <a:gd name="connsiteY100" fmla="*/ 7775 h 10000"/>
                  <a:gd name="connsiteX101" fmla="*/ 3579 w 9514"/>
                  <a:gd name="connsiteY101" fmla="*/ 8003 h 10000"/>
                  <a:gd name="connsiteX102" fmla="*/ 3844 w 9514"/>
                  <a:gd name="connsiteY102" fmla="*/ 8278 h 10000"/>
                  <a:gd name="connsiteX103" fmla="*/ 3589 w 9514"/>
                  <a:gd name="connsiteY103" fmla="*/ 8255 h 10000"/>
                  <a:gd name="connsiteX104" fmla="*/ 3037 w 9514"/>
                  <a:gd name="connsiteY104" fmla="*/ 7534 h 10000"/>
                  <a:gd name="connsiteX105" fmla="*/ 0 w 9514"/>
                  <a:gd name="connsiteY105" fmla="*/ 7996 h 10000"/>
                  <a:gd name="connsiteX0" fmla="*/ 1864 w 9277"/>
                  <a:gd name="connsiteY0" fmla="*/ 8336 h 10000"/>
                  <a:gd name="connsiteX1" fmla="*/ 197 w 9277"/>
                  <a:gd name="connsiteY1" fmla="*/ 8663 h 10000"/>
                  <a:gd name="connsiteX2" fmla="*/ 0 w 9277"/>
                  <a:gd name="connsiteY2" fmla="*/ 9025 h 10000"/>
                  <a:gd name="connsiteX3" fmla="*/ 395 w 9277"/>
                  <a:gd name="connsiteY3" fmla="*/ 9253 h 10000"/>
                  <a:gd name="connsiteX4" fmla="*/ 444 w 9277"/>
                  <a:gd name="connsiteY4" fmla="*/ 8980 h 10000"/>
                  <a:gd name="connsiteX5" fmla="*/ 1382 w 9277"/>
                  <a:gd name="connsiteY5" fmla="*/ 9434 h 10000"/>
                  <a:gd name="connsiteX6" fmla="*/ 1579 w 9277"/>
                  <a:gd name="connsiteY6" fmla="*/ 9025 h 10000"/>
                  <a:gd name="connsiteX7" fmla="*/ 2973 w 9277"/>
                  <a:gd name="connsiteY7" fmla="*/ 10000 h 10000"/>
                  <a:gd name="connsiteX8" fmla="*/ 2368 w 9277"/>
                  <a:gd name="connsiteY8" fmla="*/ 8618 h 10000"/>
                  <a:gd name="connsiteX9" fmla="*/ 2912 w 9277"/>
                  <a:gd name="connsiteY9" fmla="*/ 8526 h 10000"/>
                  <a:gd name="connsiteX10" fmla="*/ 4609 w 9277"/>
                  <a:gd name="connsiteY10" fmla="*/ 9872 h 10000"/>
                  <a:gd name="connsiteX11" fmla="*/ 4972 w 9277"/>
                  <a:gd name="connsiteY11" fmla="*/ 9491 h 10000"/>
                  <a:gd name="connsiteX12" fmla="*/ 4662 w 9277"/>
                  <a:gd name="connsiteY12" fmla="*/ 8011 h 10000"/>
                  <a:gd name="connsiteX13" fmla="*/ 5537 w 9277"/>
                  <a:gd name="connsiteY13" fmla="*/ 8002 h 10000"/>
                  <a:gd name="connsiteX14" fmla="*/ 6070 w 9277"/>
                  <a:gd name="connsiteY14" fmla="*/ 7846 h 10000"/>
                  <a:gd name="connsiteX15" fmla="*/ 6316 w 9277"/>
                  <a:gd name="connsiteY15" fmla="*/ 7983 h 10000"/>
                  <a:gd name="connsiteX16" fmla="*/ 6366 w 9277"/>
                  <a:gd name="connsiteY16" fmla="*/ 7710 h 10000"/>
                  <a:gd name="connsiteX17" fmla="*/ 6710 w 9277"/>
                  <a:gd name="connsiteY17" fmla="*/ 7620 h 10000"/>
                  <a:gd name="connsiteX18" fmla="*/ 6710 w 9277"/>
                  <a:gd name="connsiteY18" fmla="*/ 7756 h 10000"/>
                  <a:gd name="connsiteX19" fmla="*/ 7155 w 9277"/>
                  <a:gd name="connsiteY19" fmla="*/ 7620 h 10000"/>
                  <a:gd name="connsiteX20" fmla="*/ 7303 w 9277"/>
                  <a:gd name="connsiteY20" fmla="*/ 7756 h 10000"/>
                  <a:gd name="connsiteX21" fmla="*/ 7303 w 9277"/>
                  <a:gd name="connsiteY21" fmla="*/ 7484 h 10000"/>
                  <a:gd name="connsiteX22" fmla="*/ 7599 w 9277"/>
                  <a:gd name="connsiteY22" fmla="*/ 7393 h 10000"/>
                  <a:gd name="connsiteX23" fmla="*/ 7501 w 9277"/>
                  <a:gd name="connsiteY23" fmla="*/ 7211 h 10000"/>
                  <a:gd name="connsiteX24" fmla="*/ 8241 w 9277"/>
                  <a:gd name="connsiteY24" fmla="*/ 7347 h 10000"/>
                  <a:gd name="connsiteX25" fmla="*/ 8636 w 9277"/>
                  <a:gd name="connsiteY25" fmla="*/ 6350 h 10000"/>
                  <a:gd name="connsiteX26" fmla="*/ 8142 w 9277"/>
                  <a:gd name="connsiteY26" fmla="*/ 6077 h 10000"/>
                  <a:gd name="connsiteX27" fmla="*/ 8142 w 9277"/>
                  <a:gd name="connsiteY27" fmla="*/ 5760 h 10000"/>
                  <a:gd name="connsiteX28" fmla="*/ 8783 w 9277"/>
                  <a:gd name="connsiteY28" fmla="*/ 5307 h 10000"/>
                  <a:gd name="connsiteX29" fmla="*/ 8487 w 9277"/>
                  <a:gd name="connsiteY29" fmla="*/ 5307 h 10000"/>
                  <a:gd name="connsiteX30" fmla="*/ 8339 w 9277"/>
                  <a:gd name="connsiteY30" fmla="*/ 4943 h 10000"/>
                  <a:gd name="connsiteX31" fmla="*/ 8536 w 9277"/>
                  <a:gd name="connsiteY31" fmla="*/ 4445 h 10000"/>
                  <a:gd name="connsiteX32" fmla="*/ 8092 w 9277"/>
                  <a:gd name="connsiteY32" fmla="*/ 3809 h 10000"/>
                  <a:gd name="connsiteX33" fmla="*/ 8142 w 9277"/>
                  <a:gd name="connsiteY33" fmla="*/ 3809 h 10000"/>
                  <a:gd name="connsiteX34" fmla="*/ 8241 w 9277"/>
                  <a:gd name="connsiteY34" fmla="*/ 3809 h 10000"/>
                  <a:gd name="connsiteX35" fmla="*/ 8191 w 9277"/>
                  <a:gd name="connsiteY35" fmla="*/ 3538 h 10000"/>
                  <a:gd name="connsiteX36" fmla="*/ 8636 w 9277"/>
                  <a:gd name="connsiteY36" fmla="*/ 3311 h 10000"/>
                  <a:gd name="connsiteX37" fmla="*/ 8636 w 9277"/>
                  <a:gd name="connsiteY37" fmla="*/ 3266 h 10000"/>
                  <a:gd name="connsiteX38" fmla="*/ 8437 w 9277"/>
                  <a:gd name="connsiteY38" fmla="*/ 3311 h 10000"/>
                  <a:gd name="connsiteX39" fmla="*/ 8585 w 9277"/>
                  <a:gd name="connsiteY39" fmla="*/ 2948 h 10000"/>
                  <a:gd name="connsiteX40" fmla="*/ 8585 w 9277"/>
                  <a:gd name="connsiteY40" fmla="*/ 2722 h 10000"/>
                  <a:gd name="connsiteX41" fmla="*/ 8536 w 9277"/>
                  <a:gd name="connsiteY41" fmla="*/ 2313 h 10000"/>
                  <a:gd name="connsiteX42" fmla="*/ 8734 w 9277"/>
                  <a:gd name="connsiteY42" fmla="*/ 2268 h 10000"/>
                  <a:gd name="connsiteX43" fmla="*/ 8487 w 9277"/>
                  <a:gd name="connsiteY43" fmla="*/ 1769 h 10000"/>
                  <a:gd name="connsiteX44" fmla="*/ 8783 w 9277"/>
                  <a:gd name="connsiteY44" fmla="*/ 1497 h 10000"/>
                  <a:gd name="connsiteX45" fmla="*/ 9228 w 9277"/>
                  <a:gd name="connsiteY45" fmla="*/ 1406 h 10000"/>
                  <a:gd name="connsiteX46" fmla="*/ 9277 w 9277"/>
                  <a:gd name="connsiteY46" fmla="*/ 1134 h 10000"/>
                  <a:gd name="connsiteX47" fmla="*/ 9031 w 9277"/>
                  <a:gd name="connsiteY47" fmla="*/ 998 h 10000"/>
                  <a:gd name="connsiteX48" fmla="*/ 9277 w 9277"/>
                  <a:gd name="connsiteY48" fmla="*/ 363 h 10000"/>
                  <a:gd name="connsiteX49" fmla="*/ 9031 w 9277"/>
                  <a:gd name="connsiteY49" fmla="*/ 0 h 10000"/>
                  <a:gd name="connsiteX50" fmla="*/ 8931 w 9277"/>
                  <a:gd name="connsiteY50" fmla="*/ 0 h 10000"/>
                  <a:gd name="connsiteX51" fmla="*/ 8536 w 9277"/>
                  <a:gd name="connsiteY51" fmla="*/ 226 h 10000"/>
                  <a:gd name="connsiteX52" fmla="*/ 8339 w 9277"/>
                  <a:gd name="connsiteY52" fmla="*/ 136 h 10000"/>
                  <a:gd name="connsiteX53" fmla="*/ 7896 w 9277"/>
                  <a:gd name="connsiteY53" fmla="*/ 226 h 10000"/>
                  <a:gd name="connsiteX54" fmla="*/ 7945 w 9277"/>
                  <a:gd name="connsiteY54" fmla="*/ 0 h 10000"/>
                  <a:gd name="connsiteX55" fmla="*/ 7303 w 9277"/>
                  <a:gd name="connsiteY55" fmla="*/ 181 h 10000"/>
                  <a:gd name="connsiteX56" fmla="*/ 7352 w 9277"/>
                  <a:gd name="connsiteY56" fmla="*/ 544 h 10000"/>
                  <a:gd name="connsiteX57" fmla="*/ 6860 w 9277"/>
                  <a:gd name="connsiteY57" fmla="*/ 725 h 10000"/>
                  <a:gd name="connsiteX58" fmla="*/ 6860 w 9277"/>
                  <a:gd name="connsiteY58" fmla="*/ 544 h 10000"/>
                  <a:gd name="connsiteX59" fmla="*/ 6810 w 9277"/>
                  <a:gd name="connsiteY59" fmla="*/ 318 h 10000"/>
                  <a:gd name="connsiteX60" fmla="*/ 6070 w 9277"/>
                  <a:gd name="connsiteY60" fmla="*/ 272 h 10000"/>
                  <a:gd name="connsiteX61" fmla="*/ 5674 w 9277"/>
                  <a:gd name="connsiteY61" fmla="*/ 363 h 10000"/>
                  <a:gd name="connsiteX62" fmla="*/ 5871 w 9277"/>
                  <a:gd name="connsiteY62" fmla="*/ 816 h 10000"/>
                  <a:gd name="connsiteX63" fmla="*/ 5280 w 9277"/>
                  <a:gd name="connsiteY63" fmla="*/ 1134 h 10000"/>
                  <a:gd name="connsiteX64" fmla="*/ 4391 w 9277"/>
                  <a:gd name="connsiteY64" fmla="*/ 1270 h 10000"/>
                  <a:gd name="connsiteX65" fmla="*/ 4243 w 9277"/>
                  <a:gd name="connsiteY65" fmla="*/ 1497 h 10000"/>
                  <a:gd name="connsiteX66" fmla="*/ 3653 w 9277"/>
                  <a:gd name="connsiteY66" fmla="*/ 1315 h 10000"/>
                  <a:gd name="connsiteX67" fmla="*/ 3701 w 9277"/>
                  <a:gd name="connsiteY67" fmla="*/ 1043 h 10000"/>
                  <a:gd name="connsiteX68" fmla="*/ 3504 w 9277"/>
                  <a:gd name="connsiteY68" fmla="*/ 998 h 10000"/>
                  <a:gd name="connsiteX69" fmla="*/ 3750 w 9277"/>
                  <a:gd name="connsiteY69" fmla="*/ 861 h 10000"/>
                  <a:gd name="connsiteX70" fmla="*/ 3653 w 9277"/>
                  <a:gd name="connsiteY70" fmla="*/ 499 h 10000"/>
                  <a:gd name="connsiteX71" fmla="*/ 3504 w 9277"/>
                  <a:gd name="connsiteY71" fmla="*/ 454 h 10000"/>
                  <a:gd name="connsiteX72" fmla="*/ 3158 w 9277"/>
                  <a:gd name="connsiteY72" fmla="*/ 499 h 10000"/>
                  <a:gd name="connsiteX73" fmla="*/ 2960 w 9277"/>
                  <a:gd name="connsiteY73" fmla="*/ 725 h 10000"/>
                  <a:gd name="connsiteX74" fmla="*/ 2615 w 9277"/>
                  <a:gd name="connsiteY74" fmla="*/ 45 h 10000"/>
                  <a:gd name="connsiteX75" fmla="*/ 2517 w 9277"/>
                  <a:gd name="connsiteY75" fmla="*/ 0 h 10000"/>
                  <a:gd name="connsiteX76" fmla="*/ 2419 w 9277"/>
                  <a:gd name="connsiteY76" fmla="*/ 45 h 10000"/>
                  <a:gd name="connsiteX77" fmla="*/ 2023 w 9277"/>
                  <a:gd name="connsiteY77" fmla="*/ 0 h 10000"/>
                  <a:gd name="connsiteX78" fmla="*/ 1776 w 9277"/>
                  <a:gd name="connsiteY78" fmla="*/ 363 h 10000"/>
                  <a:gd name="connsiteX79" fmla="*/ 2220 w 9277"/>
                  <a:gd name="connsiteY79" fmla="*/ 544 h 10000"/>
                  <a:gd name="connsiteX80" fmla="*/ 1974 w 9277"/>
                  <a:gd name="connsiteY80" fmla="*/ 861 h 10000"/>
                  <a:gd name="connsiteX81" fmla="*/ 2220 w 9277"/>
                  <a:gd name="connsiteY81" fmla="*/ 1089 h 10000"/>
                  <a:gd name="connsiteX82" fmla="*/ 2220 w 9277"/>
                  <a:gd name="connsiteY82" fmla="*/ 1315 h 10000"/>
                  <a:gd name="connsiteX83" fmla="*/ 2122 w 9277"/>
                  <a:gd name="connsiteY83" fmla="*/ 1360 h 10000"/>
                  <a:gd name="connsiteX84" fmla="*/ 1432 w 9277"/>
                  <a:gd name="connsiteY84" fmla="*/ 1678 h 10000"/>
                  <a:gd name="connsiteX85" fmla="*/ 1233 w 9277"/>
                  <a:gd name="connsiteY85" fmla="*/ 2223 h 10000"/>
                  <a:gd name="connsiteX86" fmla="*/ 1333 w 9277"/>
                  <a:gd name="connsiteY86" fmla="*/ 2676 h 10000"/>
                  <a:gd name="connsiteX87" fmla="*/ 987 w 9277"/>
                  <a:gd name="connsiteY87" fmla="*/ 2903 h 10000"/>
                  <a:gd name="connsiteX88" fmla="*/ 987 w 9277"/>
                  <a:gd name="connsiteY88" fmla="*/ 3129 h 10000"/>
                  <a:gd name="connsiteX89" fmla="*/ 1579 w 9277"/>
                  <a:gd name="connsiteY89" fmla="*/ 3674 h 10000"/>
                  <a:gd name="connsiteX90" fmla="*/ 2023 w 9277"/>
                  <a:gd name="connsiteY90" fmla="*/ 4263 h 10000"/>
                  <a:gd name="connsiteX91" fmla="*/ 1874 w 9277"/>
                  <a:gd name="connsiteY91" fmla="*/ 4354 h 10000"/>
                  <a:gd name="connsiteX92" fmla="*/ 1545 w 9277"/>
                  <a:gd name="connsiteY92" fmla="*/ 4838 h 10000"/>
                  <a:gd name="connsiteX93" fmla="*/ 1759 w 9277"/>
                  <a:gd name="connsiteY93" fmla="*/ 5074 h 10000"/>
                  <a:gd name="connsiteX94" fmla="*/ 1997 w 9277"/>
                  <a:gd name="connsiteY94" fmla="*/ 4807 h 10000"/>
                  <a:gd name="connsiteX95" fmla="*/ 1774 w 9277"/>
                  <a:gd name="connsiteY95" fmla="*/ 5481 h 10000"/>
                  <a:gd name="connsiteX96" fmla="*/ 1970 w 9277"/>
                  <a:gd name="connsiteY96" fmla="*/ 6250 h 10000"/>
                  <a:gd name="connsiteX97" fmla="*/ 2091 w 9277"/>
                  <a:gd name="connsiteY97" fmla="*/ 6225 h 10000"/>
                  <a:gd name="connsiteX98" fmla="*/ 2517 w 9277"/>
                  <a:gd name="connsiteY98" fmla="*/ 6880 h 10000"/>
                  <a:gd name="connsiteX99" fmla="*/ 2704 w 9277"/>
                  <a:gd name="connsiteY99" fmla="*/ 7265 h 10000"/>
                  <a:gd name="connsiteX100" fmla="*/ 2962 w 9277"/>
                  <a:gd name="connsiteY100" fmla="*/ 7775 h 10000"/>
                  <a:gd name="connsiteX101" fmla="*/ 3039 w 9277"/>
                  <a:gd name="connsiteY101" fmla="*/ 8003 h 10000"/>
                  <a:gd name="connsiteX102" fmla="*/ 3317 w 9277"/>
                  <a:gd name="connsiteY102" fmla="*/ 8278 h 10000"/>
                  <a:gd name="connsiteX103" fmla="*/ 3049 w 9277"/>
                  <a:gd name="connsiteY103" fmla="*/ 8255 h 10000"/>
                  <a:gd name="connsiteX104" fmla="*/ 2469 w 9277"/>
                  <a:gd name="connsiteY104" fmla="*/ 7534 h 10000"/>
                  <a:gd name="connsiteX0" fmla="*/ 2009 w 10000"/>
                  <a:gd name="connsiteY0" fmla="*/ 8336 h 10000"/>
                  <a:gd name="connsiteX1" fmla="*/ 0 w 10000"/>
                  <a:gd name="connsiteY1" fmla="*/ 9025 h 10000"/>
                  <a:gd name="connsiteX2" fmla="*/ 426 w 10000"/>
                  <a:gd name="connsiteY2" fmla="*/ 9253 h 10000"/>
                  <a:gd name="connsiteX3" fmla="*/ 479 w 10000"/>
                  <a:gd name="connsiteY3" fmla="*/ 8980 h 10000"/>
                  <a:gd name="connsiteX4" fmla="*/ 1490 w 10000"/>
                  <a:gd name="connsiteY4" fmla="*/ 9434 h 10000"/>
                  <a:gd name="connsiteX5" fmla="*/ 1702 w 10000"/>
                  <a:gd name="connsiteY5" fmla="*/ 9025 h 10000"/>
                  <a:gd name="connsiteX6" fmla="*/ 3205 w 10000"/>
                  <a:gd name="connsiteY6" fmla="*/ 10000 h 10000"/>
                  <a:gd name="connsiteX7" fmla="*/ 2553 w 10000"/>
                  <a:gd name="connsiteY7" fmla="*/ 8618 h 10000"/>
                  <a:gd name="connsiteX8" fmla="*/ 3139 w 10000"/>
                  <a:gd name="connsiteY8" fmla="*/ 8526 h 10000"/>
                  <a:gd name="connsiteX9" fmla="*/ 4968 w 10000"/>
                  <a:gd name="connsiteY9" fmla="*/ 9872 h 10000"/>
                  <a:gd name="connsiteX10" fmla="*/ 5359 w 10000"/>
                  <a:gd name="connsiteY10" fmla="*/ 9491 h 10000"/>
                  <a:gd name="connsiteX11" fmla="*/ 5025 w 10000"/>
                  <a:gd name="connsiteY11" fmla="*/ 8011 h 10000"/>
                  <a:gd name="connsiteX12" fmla="*/ 5969 w 10000"/>
                  <a:gd name="connsiteY12" fmla="*/ 8002 h 10000"/>
                  <a:gd name="connsiteX13" fmla="*/ 6543 w 10000"/>
                  <a:gd name="connsiteY13" fmla="*/ 7846 h 10000"/>
                  <a:gd name="connsiteX14" fmla="*/ 6808 w 10000"/>
                  <a:gd name="connsiteY14" fmla="*/ 7983 h 10000"/>
                  <a:gd name="connsiteX15" fmla="*/ 6862 w 10000"/>
                  <a:gd name="connsiteY15" fmla="*/ 7710 h 10000"/>
                  <a:gd name="connsiteX16" fmla="*/ 7233 w 10000"/>
                  <a:gd name="connsiteY16" fmla="*/ 7620 h 10000"/>
                  <a:gd name="connsiteX17" fmla="*/ 7233 w 10000"/>
                  <a:gd name="connsiteY17" fmla="*/ 7756 h 10000"/>
                  <a:gd name="connsiteX18" fmla="*/ 7713 w 10000"/>
                  <a:gd name="connsiteY18" fmla="*/ 7620 h 10000"/>
                  <a:gd name="connsiteX19" fmla="*/ 7872 w 10000"/>
                  <a:gd name="connsiteY19" fmla="*/ 7756 h 10000"/>
                  <a:gd name="connsiteX20" fmla="*/ 7872 w 10000"/>
                  <a:gd name="connsiteY20" fmla="*/ 7484 h 10000"/>
                  <a:gd name="connsiteX21" fmla="*/ 8191 w 10000"/>
                  <a:gd name="connsiteY21" fmla="*/ 7393 h 10000"/>
                  <a:gd name="connsiteX22" fmla="*/ 8086 w 10000"/>
                  <a:gd name="connsiteY22" fmla="*/ 7211 h 10000"/>
                  <a:gd name="connsiteX23" fmla="*/ 8883 w 10000"/>
                  <a:gd name="connsiteY23" fmla="*/ 7347 h 10000"/>
                  <a:gd name="connsiteX24" fmla="*/ 9309 w 10000"/>
                  <a:gd name="connsiteY24" fmla="*/ 6350 h 10000"/>
                  <a:gd name="connsiteX25" fmla="*/ 8777 w 10000"/>
                  <a:gd name="connsiteY25" fmla="*/ 6077 h 10000"/>
                  <a:gd name="connsiteX26" fmla="*/ 8777 w 10000"/>
                  <a:gd name="connsiteY26" fmla="*/ 5760 h 10000"/>
                  <a:gd name="connsiteX27" fmla="*/ 9468 w 10000"/>
                  <a:gd name="connsiteY27" fmla="*/ 5307 h 10000"/>
                  <a:gd name="connsiteX28" fmla="*/ 9148 w 10000"/>
                  <a:gd name="connsiteY28" fmla="*/ 5307 h 10000"/>
                  <a:gd name="connsiteX29" fmla="*/ 8989 w 10000"/>
                  <a:gd name="connsiteY29" fmla="*/ 4943 h 10000"/>
                  <a:gd name="connsiteX30" fmla="*/ 9201 w 10000"/>
                  <a:gd name="connsiteY30" fmla="*/ 4445 h 10000"/>
                  <a:gd name="connsiteX31" fmla="*/ 8723 w 10000"/>
                  <a:gd name="connsiteY31" fmla="*/ 3809 h 10000"/>
                  <a:gd name="connsiteX32" fmla="*/ 8777 w 10000"/>
                  <a:gd name="connsiteY32" fmla="*/ 3809 h 10000"/>
                  <a:gd name="connsiteX33" fmla="*/ 8883 w 10000"/>
                  <a:gd name="connsiteY33" fmla="*/ 3809 h 10000"/>
                  <a:gd name="connsiteX34" fmla="*/ 8829 w 10000"/>
                  <a:gd name="connsiteY34" fmla="*/ 3538 h 10000"/>
                  <a:gd name="connsiteX35" fmla="*/ 9309 w 10000"/>
                  <a:gd name="connsiteY35" fmla="*/ 3311 h 10000"/>
                  <a:gd name="connsiteX36" fmla="*/ 9309 w 10000"/>
                  <a:gd name="connsiteY36" fmla="*/ 3266 h 10000"/>
                  <a:gd name="connsiteX37" fmla="*/ 9095 w 10000"/>
                  <a:gd name="connsiteY37" fmla="*/ 3311 h 10000"/>
                  <a:gd name="connsiteX38" fmla="*/ 9254 w 10000"/>
                  <a:gd name="connsiteY38" fmla="*/ 2948 h 10000"/>
                  <a:gd name="connsiteX39" fmla="*/ 9254 w 10000"/>
                  <a:gd name="connsiteY39" fmla="*/ 2722 h 10000"/>
                  <a:gd name="connsiteX40" fmla="*/ 9201 w 10000"/>
                  <a:gd name="connsiteY40" fmla="*/ 2313 h 10000"/>
                  <a:gd name="connsiteX41" fmla="*/ 9415 w 10000"/>
                  <a:gd name="connsiteY41" fmla="*/ 2268 h 10000"/>
                  <a:gd name="connsiteX42" fmla="*/ 9148 w 10000"/>
                  <a:gd name="connsiteY42" fmla="*/ 1769 h 10000"/>
                  <a:gd name="connsiteX43" fmla="*/ 9468 w 10000"/>
                  <a:gd name="connsiteY43" fmla="*/ 1497 h 10000"/>
                  <a:gd name="connsiteX44" fmla="*/ 9947 w 10000"/>
                  <a:gd name="connsiteY44" fmla="*/ 1406 h 10000"/>
                  <a:gd name="connsiteX45" fmla="*/ 10000 w 10000"/>
                  <a:gd name="connsiteY45" fmla="*/ 1134 h 10000"/>
                  <a:gd name="connsiteX46" fmla="*/ 9735 w 10000"/>
                  <a:gd name="connsiteY46" fmla="*/ 998 h 10000"/>
                  <a:gd name="connsiteX47" fmla="*/ 10000 w 10000"/>
                  <a:gd name="connsiteY47" fmla="*/ 363 h 10000"/>
                  <a:gd name="connsiteX48" fmla="*/ 9735 w 10000"/>
                  <a:gd name="connsiteY48" fmla="*/ 0 h 10000"/>
                  <a:gd name="connsiteX49" fmla="*/ 9627 w 10000"/>
                  <a:gd name="connsiteY49" fmla="*/ 0 h 10000"/>
                  <a:gd name="connsiteX50" fmla="*/ 9201 w 10000"/>
                  <a:gd name="connsiteY50" fmla="*/ 226 h 10000"/>
                  <a:gd name="connsiteX51" fmla="*/ 8989 w 10000"/>
                  <a:gd name="connsiteY51" fmla="*/ 136 h 10000"/>
                  <a:gd name="connsiteX52" fmla="*/ 8511 w 10000"/>
                  <a:gd name="connsiteY52" fmla="*/ 226 h 10000"/>
                  <a:gd name="connsiteX53" fmla="*/ 8564 w 10000"/>
                  <a:gd name="connsiteY53" fmla="*/ 0 h 10000"/>
                  <a:gd name="connsiteX54" fmla="*/ 7872 w 10000"/>
                  <a:gd name="connsiteY54" fmla="*/ 181 h 10000"/>
                  <a:gd name="connsiteX55" fmla="*/ 7925 w 10000"/>
                  <a:gd name="connsiteY55" fmla="*/ 544 h 10000"/>
                  <a:gd name="connsiteX56" fmla="*/ 7395 w 10000"/>
                  <a:gd name="connsiteY56" fmla="*/ 725 h 10000"/>
                  <a:gd name="connsiteX57" fmla="*/ 7395 w 10000"/>
                  <a:gd name="connsiteY57" fmla="*/ 544 h 10000"/>
                  <a:gd name="connsiteX58" fmla="*/ 7341 w 10000"/>
                  <a:gd name="connsiteY58" fmla="*/ 318 h 10000"/>
                  <a:gd name="connsiteX59" fmla="*/ 6543 w 10000"/>
                  <a:gd name="connsiteY59" fmla="*/ 272 h 10000"/>
                  <a:gd name="connsiteX60" fmla="*/ 6116 w 10000"/>
                  <a:gd name="connsiteY60" fmla="*/ 363 h 10000"/>
                  <a:gd name="connsiteX61" fmla="*/ 6329 w 10000"/>
                  <a:gd name="connsiteY61" fmla="*/ 816 h 10000"/>
                  <a:gd name="connsiteX62" fmla="*/ 5691 w 10000"/>
                  <a:gd name="connsiteY62" fmla="*/ 1134 h 10000"/>
                  <a:gd name="connsiteX63" fmla="*/ 4733 w 10000"/>
                  <a:gd name="connsiteY63" fmla="*/ 1270 h 10000"/>
                  <a:gd name="connsiteX64" fmla="*/ 4574 w 10000"/>
                  <a:gd name="connsiteY64" fmla="*/ 1497 h 10000"/>
                  <a:gd name="connsiteX65" fmla="*/ 3938 w 10000"/>
                  <a:gd name="connsiteY65" fmla="*/ 1315 h 10000"/>
                  <a:gd name="connsiteX66" fmla="*/ 3989 w 10000"/>
                  <a:gd name="connsiteY66" fmla="*/ 1043 h 10000"/>
                  <a:gd name="connsiteX67" fmla="*/ 3777 w 10000"/>
                  <a:gd name="connsiteY67" fmla="*/ 998 h 10000"/>
                  <a:gd name="connsiteX68" fmla="*/ 4042 w 10000"/>
                  <a:gd name="connsiteY68" fmla="*/ 861 h 10000"/>
                  <a:gd name="connsiteX69" fmla="*/ 3938 w 10000"/>
                  <a:gd name="connsiteY69" fmla="*/ 499 h 10000"/>
                  <a:gd name="connsiteX70" fmla="*/ 3777 w 10000"/>
                  <a:gd name="connsiteY70" fmla="*/ 454 h 10000"/>
                  <a:gd name="connsiteX71" fmla="*/ 3404 w 10000"/>
                  <a:gd name="connsiteY71" fmla="*/ 499 h 10000"/>
                  <a:gd name="connsiteX72" fmla="*/ 3191 w 10000"/>
                  <a:gd name="connsiteY72" fmla="*/ 725 h 10000"/>
                  <a:gd name="connsiteX73" fmla="*/ 2819 w 10000"/>
                  <a:gd name="connsiteY73" fmla="*/ 45 h 10000"/>
                  <a:gd name="connsiteX74" fmla="*/ 2713 w 10000"/>
                  <a:gd name="connsiteY74" fmla="*/ 0 h 10000"/>
                  <a:gd name="connsiteX75" fmla="*/ 2608 w 10000"/>
                  <a:gd name="connsiteY75" fmla="*/ 45 h 10000"/>
                  <a:gd name="connsiteX76" fmla="*/ 2181 w 10000"/>
                  <a:gd name="connsiteY76" fmla="*/ 0 h 10000"/>
                  <a:gd name="connsiteX77" fmla="*/ 1914 w 10000"/>
                  <a:gd name="connsiteY77" fmla="*/ 363 h 10000"/>
                  <a:gd name="connsiteX78" fmla="*/ 2393 w 10000"/>
                  <a:gd name="connsiteY78" fmla="*/ 544 h 10000"/>
                  <a:gd name="connsiteX79" fmla="*/ 2128 w 10000"/>
                  <a:gd name="connsiteY79" fmla="*/ 861 h 10000"/>
                  <a:gd name="connsiteX80" fmla="*/ 2393 w 10000"/>
                  <a:gd name="connsiteY80" fmla="*/ 1089 h 10000"/>
                  <a:gd name="connsiteX81" fmla="*/ 2393 w 10000"/>
                  <a:gd name="connsiteY81" fmla="*/ 1315 h 10000"/>
                  <a:gd name="connsiteX82" fmla="*/ 2287 w 10000"/>
                  <a:gd name="connsiteY82" fmla="*/ 1360 h 10000"/>
                  <a:gd name="connsiteX83" fmla="*/ 1544 w 10000"/>
                  <a:gd name="connsiteY83" fmla="*/ 1678 h 10000"/>
                  <a:gd name="connsiteX84" fmla="*/ 1329 w 10000"/>
                  <a:gd name="connsiteY84" fmla="*/ 2223 h 10000"/>
                  <a:gd name="connsiteX85" fmla="*/ 1437 w 10000"/>
                  <a:gd name="connsiteY85" fmla="*/ 2676 h 10000"/>
                  <a:gd name="connsiteX86" fmla="*/ 1064 w 10000"/>
                  <a:gd name="connsiteY86" fmla="*/ 2903 h 10000"/>
                  <a:gd name="connsiteX87" fmla="*/ 1064 w 10000"/>
                  <a:gd name="connsiteY87" fmla="*/ 3129 h 10000"/>
                  <a:gd name="connsiteX88" fmla="*/ 1702 w 10000"/>
                  <a:gd name="connsiteY88" fmla="*/ 3674 h 10000"/>
                  <a:gd name="connsiteX89" fmla="*/ 2181 w 10000"/>
                  <a:gd name="connsiteY89" fmla="*/ 4263 h 10000"/>
                  <a:gd name="connsiteX90" fmla="*/ 2020 w 10000"/>
                  <a:gd name="connsiteY90" fmla="*/ 4354 h 10000"/>
                  <a:gd name="connsiteX91" fmla="*/ 1665 w 10000"/>
                  <a:gd name="connsiteY91" fmla="*/ 4838 h 10000"/>
                  <a:gd name="connsiteX92" fmla="*/ 1896 w 10000"/>
                  <a:gd name="connsiteY92" fmla="*/ 5074 h 10000"/>
                  <a:gd name="connsiteX93" fmla="*/ 2153 w 10000"/>
                  <a:gd name="connsiteY93" fmla="*/ 4807 h 10000"/>
                  <a:gd name="connsiteX94" fmla="*/ 1912 w 10000"/>
                  <a:gd name="connsiteY94" fmla="*/ 5481 h 10000"/>
                  <a:gd name="connsiteX95" fmla="*/ 2124 w 10000"/>
                  <a:gd name="connsiteY95" fmla="*/ 6250 h 10000"/>
                  <a:gd name="connsiteX96" fmla="*/ 2254 w 10000"/>
                  <a:gd name="connsiteY96" fmla="*/ 6225 h 10000"/>
                  <a:gd name="connsiteX97" fmla="*/ 2713 w 10000"/>
                  <a:gd name="connsiteY97" fmla="*/ 6880 h 10000"/>
                  <a:gd name="connsiteX98" fmla="*/ 2915 w 10000"/>
                  <a:gd name="connsiteY98" fmla="*/ 7265 h 10000"/>
                  <a:gd name="connsiteX99" fmla="*/ 3193 w 10000"/>
                  <a:gd name="connsiteY99" fmla="*/ 7775 h 10000"/>
                  <a:gd name="connsiteX100" fmla="*/ 3276 w 10000"/>
                  <a:gd name="connsiteY100" fmla="*/ 8003 h 10000"/>
                  <a:gd name="connsiteX101" fmla="*/ 3576 w 10000"/>
                  <a:gd name="connsiteY101" fmla="*/ 8278 h 10000"/>
                  <a:gd name="connsiteX102" fmla="*/ 3287 w 10000"/>
                  <a:gd name="connsiteY102" fmla="*/ 8255 h 10000"/>
                  <a:gd name="connsiteX103" fmla="*/ 2661 w 10000"/>
                  <a:gd name="connsiteY103" fmla="*/ 7534 h 10000"/>
                  <a:gd name="connsiteX0" fmla="*/ 1583 w 9574"/>
                  <a:gd name="connsiteY0" fmla="*/ 8336 h 10000"/>
                  <a:gd name="connsiteX1" fmla="*/ 0 w 9574"/>
                  <a:gd name="connsiteY1" fmla="*/ 9253 h 10000"/>
                  <a:gd name="connsiteX2" fmla="*/ 53 w 9574"/>
                  <a:gd name="connsiteY2" fmla="*/ 8980 h 10000"/>
                  <a:gd name="connsiteX3" fmla="*/ 1064 w 9574"/>
                  <a:gd name="connsiteY3" fmla="*/ 9434 h 10000"/>
                  <a:gd name="connsiteX4" fmla="*/ 1276 w 9574"/>
                  <a:gd name="connsiteY4" fmla="*/ 9025 h 10000"/>
                  <a:gd name="connsiteX5" fmla="*/ 2779 w 9574"/>
                  <a:gd name="connsiteY5" fmla="*/ 10000 h 10000"/>
                  <a:gd name="connsiteX6" fmla="*/ 2127 w 9574"/>
                  <a:gd name="connsiteY6" fmla="*/ 8618 h 10000"/>
                  <a:gd name="connsiteX7" fmla="*/ 2713 w 9574"/>
                  <a:gd name="connsiteY7" fmla="*/ 8526 h 10000"/>
                  <a:gd name="connsiteX8" fmla="*/ 4542 w 9574"/>
                  <a:gd name="connsiteY8" fmla="*/ 9872 h 10000"/>
                  <a:gd name="connsiteX9" fmla="*/ 4933 w 9574"/>
                  <a:gd name="connsiteY9" fmla="*/ 9491 h 10000"/>
                  <a:gd name="connsiteX10" fmla="*/ 4599 w 9574"/>
                  <a:gd name="connsiteY10" fmla="*/ 8011 h 10000"/>
                  <a:gd name="connsiteX11" fmla="*/ 5543 w 9574"/>
                  <a:gd name="connsiteY11" fmla="*/ 8002 h 10000"/>
                  <a:gd name="connsiteX12" fmla="*/ 6117 w 9574"/>
                  <a:gd name="connsiteY12" fmla="*/ 7846 h 10000"/>
                  <a:gd name="connsiteX13" fmla="*/ 6382 w 9574"/>
                  <a:gd name="connsiteY13" fmla="*/ 7983 h 10000"/>
                  <a:gd name="connsiteX14" fmla="*/ 6436 w 9574"/>
                  <a:gd name="connsiteY14" fmla="*/ 7710 h 10000"/>
                  <a:gd name="connsiteX15" fmla="*/ 6807 w 9574"/>
                  <a:gd name="connsiteY15" fmla="*/ 7620 h 10000"/>
                  <a:gd name="connsiteX16" fmla="*/ 6807 w 9574"/>
                  <a:gd name="connsiteY16" fmla="*/ 7756 h 10000"/>
                  <a:gd name="connsiteX17" fmla="*/ 7287 w 9574"/>
                  <a:gd name="connsiteY17" fmla="*/ 7620 h 10000"/>
                  <a:gd name="connsiteX18" fmla="*/ 7446 w 9574"/>
                  <a:gd name="connsiteY18" fmla="*/ 7756 h 10000"/>
                  <a:gd name="connsiteX19" fmla="*/ 7446 w 9574"/>
                  <a:gd name="connsiteY19" fmla="*/ 7484 h 10000"/>
                  <a:gd name="connsiteX20" fmla="*/ 7765 w 9574"/>
                  <a:gd name="connsiteY20" fmla="*/ 7393 h 10000"/>
                  <a:gd name="connsiteX21" fmla="*/ 7660 w 9574"/>
                  <a:gd name="connsiteY21" fmla="*/ 7211 h 10000"/>
                  <a:gd name="connsiteX22" fmla="*/ 8457 w 9574"/>
                  <a:gd name="connsiteY22" fmla="*/ 7347 h 10000"/>
                  <a:gd name="connsiteX23" fmla="*/ 8883 w 9574"/>
                  <a:gd name="connsiteY23" fmla="*/ 6350 h 10000"/>
                  <a:gd name="connsiteX24" fmla="*/ 8351 w 9574"/>
                  <a:gd name="connsiteY24" fmla="*/ 6077 h 10000"/>
                  <a:gd name="connsiteX25" fmla="*/ 8351 w 9574"/>
                  <a:gd name="connsiteY25" fmla="*/ 5760 h 10000"/>
                  <a:gd name="connsiteX26" fmla="*/ 9042 w 9574"/>
                  <a:gd name="connsiteY26" fmla="*/ 5307 h 10000"/>
                  <a:gd name="connsiteX27" fmla="*/ 8722 w 9574"/>
                  <a:gd name="connsiteY27" fmla="*/ 5307 h 10000"/>
                  <a:gd name="connsiteX28" fmla="*/ 8563 w 9574"/>
                  <a:gd name="connsiteY28" fmla="*/ 4943 h 10000"/>
                  <a:gd name="connsiteX29" fmla="*/ 8775 w 9574"/>
                  <a:gd name="connsiteY29" fmla="*/ 4445 h 10000"/>
                  <a:gd name="connsiteX30" fmla="*/ 8297 w 9574"/>
                  <a:gd name="connsiteY30" fmla="*/ 3809 h 10000"/>
                  <a:gd name="connsiteX31" fmla="*/ 8351 w 9574"/>
                  <a:gd name="connsiteY31" fmla="*/ 3809 h 10000"/>
                  <a:gd name="connsiteX32" fmla="*/ 8457 w 9574"/>
                  <a:gd name="connsiteY32" fmla="*/ 3809 h 10000"/>
                  <a:gd name="connsiteX33" fmla="*/ 8403 w 9574"/>
                  <a:gd name="connsiteY33" fmla="*/ 3538 h 10000"/>
                  <a:gd name="connsiteX34" fmla="*/ 8883 w 9574"/>
                  <a:gd name="connsiteY34" fmla="*/ 3311 h 10000"/>
                  <a:gd name="connsiteX35" fmla="*/ 8883 w 9574"/>
                  <a:gd name="connsiteY35" fmla="*/ 3266 h 10000"/>
                  <a:gd name="connsiteX36" fmla="*/ 8669 w 9574"/>
                  <a:gd name="connsiteY36" fmla="*/ 3311 h 10000"/>
                  <a:gd name="connsiteX37" fmla="*/ 8828 w 9574"/>
                  <a:gd name="connsiteY37" fmla="*/ 2948 h 10000"/>
                  <a:gd name="connsiteX38" fmla="*/ 8828 w 9574"/>
                  <a:gd name="connsiteY38" fmla="*/ 2722 h 10000"/>
                  <a:gd name="connsiteX39" fmla="*/ 8775 w 9574"/>
                  <a:gd name="connsiteY39" fmla="*/ 2313 h 10000"/>
                  <a:gd name="connsiteX40" fmla="*/ 8989 w 9574"/>
                  <a:gd name="connsiteY40" fmla="*/ 2268 h 10000"/>
                  <a:gd name="connsiteX41" fmla="*/ 8722 w 9574"/>
                  <a:gd name="connsiteY41" fmla="*/ 1769 h 10000"/>
                  <a:gd name="connsiteX42" fmla="*/ 9042 w 9574"/>
                  <a:gd name="connsiteY42" fmla="*/ 1497 h 10000"/>
                  <a:gd name="connsiteX43" fmla="*/ 9521 w 9574"/>
                  <a:gd name="connsiteY43" fmla="*/ 1406 h 10000"/>
                  <a:gd name="connsiteX44" fmla="*/ 9574 w 9574"/>
                  <a:gd name="connsiteY44" fmla="*/ 1134 h 10000"/>
                  <a:gd name="connsiteX45" fmla="*/ 9309 w 9574"/>
                  <a:gd name="connsiteY45" fmla="*/ 998 h 10000"/>
                  <a:gd name="connsiteX46" fmla="*/ 9574 w 9574"/>
                  <a:gd name="connsiteY46" fmla="*/ 363 h 10000"/>
                  <a:gd name="connsiteX47" fmla="*/ 9309 w 9574"/>
                  <a:gd name="connsiteY47" fmla="*/ 0 h 10000"/>
                  <a:gd name="connsiteX48" fmla="*/ 9201 w 9574"/>
                  <a:gd name="connsiteY48" fmla="*/ 0 h 10000"/>
                  <a:gd name="connsiteX49" fmla="*/ 8775 w 9574"/>
                  <a:gd name="connsiteY49" fmla="*/ 226 h 10000"/>
                  <a:gd name="connsiteX50" fmla="*/ 8563 w 9574"/>
                  <a:gd name="connsiteY50" fmla="*/ 136 h 10000"/>
                  <a:gd name="connsiteX51" fmla="*/ 8085 w 9574"/>
                  <a:gd name="connsiteY51" fmla="*/ 226 h 10000"/>
                  <a:gd name="connsiteX52" fmla="*/ 8138 w 9574"/>
                  <a:gd name="connsiteY52" fmla="*/ 0 h 10000"/>
                  <a:gd name="connsiteX53" fmla="*/ 7446 w 9574"/>
                  <a:gd name="connsiteY53" fmla="*/ 181 h 10000"/>
                  <a:gd name="connsiteX54" fmla="*/ 7499 w 9574"/>
                  <a:gd name="connsiteY54" fmla="*/ 544 h 10000"/>
                  <a:gd name="connsiteX55" fmla="*/ 6969 w 9574"/>
                  <a:gd name="connsiteY55" fmla="*/ 725 h 10000"/>
                  <a:gd name="connsiteX56" fmla="*/ 6969 w 9574"/>
                  <a:gd name="connsiteY56" fmla="*/ 544 h 10000"/>
                  <a:gd name="connsiteX57" fmla="*/ 6915 w 9574"/>
                  <a:gd name="connsiteY57" fmla="*/ 318 h 10000"/>
                  <a:gd name="connsiteX58" fmla="*/ 6117 w 9574"/>
                  <a:gd name="connsiteY58" fmla="*/ 272 h 10000"/>
                  <a:gd name="connsiteX59" fmla="*/ 5690 w 9574"/>
                  <a:gd name="connsiteY59" fmla="*/ 363 h 10000"/>
                  <a:gd name="connsiteX60" fmla="*/ 5903 w 9574"/>
                  <a:gd name="connsiteY60" fmla="*/ 816 h 10000"/>
                  <a:gd name="connsiteX61" fmla="*/ 5265 w 9574"/>
                  <a:gd name="connsiteY61" fmla="*/ 1134 h 10000"/>
                  <a:gd name="connsiteX62" fmla="*/ 4307 w 9574"/>
                  <a:gd name="connsiteY62" fmla="*/ 1270 h 10000"/>
                  <a:gd name="connsiteX63" fmla="*/ 4148 w 9574"/>
                  <a:gd name="connsiteY63" fmla="*/ 1497 h 10000"/>
                  <a:gd name="connsiteX64" fmla="*/ 3512 w 9574"/>
                  <a:gd name="connsiteY64" fmla="*/ 1315 h 10000"/>
                  <a:gd name="connsiteX65" fmla="*/ 3563 w 9574"/>
                  <a:gd name="connsiteY65" fmla="*/ 1043 h 10000"/>
                  <a:gd name="connsiteX66" fmla="*/ 3351 w 9574"/>
                  <a:gd name="connsiteY66" fmla="*/ 998 h 10000"/>
                  <a:gd name="connsiteX67" fmla="*/ 3616 w 9574"/>
                  <a:gd name="connsiteY67" fmla="*/ 861 h 10000"/>
                  <a:gd name="connsiteX68" fmla="*/ 3512 w 9574"/>
                  <a:gd name="connsiteY68" fmla="*/ 499 h 10000"/>
                  <a:gd name="connsiteX69" fmla="*/ 3351 w 9574"/>
                  <a:gd name="connsiteY69" fmla="*/ 454 h 10000"/>
                  <a:gd name="connsiteX70" fmla="*/ 2978 w 9574"/>
                  <a:gd name="connsiteY70" fmla="*/ 499 h 10000"/>
                  <a:gd name="connsiteX71" fmla="*/ 2765 w 9574"/>
                  <a:gd name="connsiteY71" fmla="*/ 725 h 10000"/>
                  <a:gd name="connsiteX72" fmla="*/ 2393 w 9574"/>
                  <a:gd name="connsiteY72" fmla="*/ 45 h 10000"/>
                  <a:gd name="connsiteX73" fmla="*/ 2287 w 9574"/>
                  <a:gd name="connsiteY73" fmla="*/ 0 h 10000"/>
                  <a:gd name="connsiteX74" fmla="*/ 2182 w 9574"/>
                  <a:gd name="connsiteY74" fmla="*/ 45 h 10000"/>
                  <a:gd name="connsiteX75" fmla="*/ 1755 w 9574"/>
                  <a:gd name="connsiteY75" fmla="*/ 0 h 10000"/>
                  <a:gd name="connsiteX76" fmla="*/ 1488 w 9574"/>
                  <a:gd name="connsiteY76" fmla="*/ 363 h 10000"/>
                  <a:gd name="connsiteX77" fmla="*/ 1967 w 9574"/>
                  <a:gd name="connsiteY77" fmla="*/ 544 h 10000"/>
                  <a:gd name="connsiteX78" fmla="*/ 1702 w 9574"/>
                  <a:gd name="connsiteY78" fmla="*/ 861 h 10000"/>
                  <a:gd name="connsiteX79" fmla="*/ 1967 w 9574"/>
                  <a:gd name="connsiteY79" fmla="*/ 1089 h 10000"/>
                  <a:gd name="connsiteX80" fmla="*/ 1967 w 9574"/>
                  <a:gd name="connsiteY80" fmla="*/ 1315 h 10000"/>
                  <a:gd name="connsiteX81" fmla="*/ 1861 w 9574"/>
                  <a:gd name="connsiteY81" fmla="*/ 1360 h 10000"/>
                  <a:gd name="connsiteX82" fmla="*/ 1118 w 9574"/>
                  <a:gd name="connsiteY82" fmla="*/ 1678 h 10000"/>
                  <a:gd name="connsiteX83" fmla="*/ 903 w 9574"/>
                  <a:gd name="connsiteY83" fmla="*/ 2223 h 10000"/>
                  <a:gd name="connsiteX84" fmla="*/ 1011 w 9574"/>
                  <a:gd name="connsiteY84" fmla="*/ 2676 h 10000"/>
                  <a:gd name="connsiteX85" fmla="*/ 638 w 9574"/>
                  <a:gd name="connsiteY85" fmla="*/ 2903 h 10000"/>
                  <a:gd name="connsiteX86" fmla="*/ 638 w 9574"/>
                  <a:gd name="connsiteY86" fmla="*/ 3129 h 10000"/>
                  <a:gd name="connsiteX87" fmla="*/ 1276 w 9574"/>
                  <a:gd name="connsiteY87" fmla="*/ 3674 h 10000"/>
                  <a:gd name="connsiteX88" fmla="*/ 1755 w 9574"/>
                  <a:gd name="connsiteY88" fmla="*/ 4263 h 10000"/>
                  <a:gd name="connsiteX89" fmla="*/ 1594 w 9574"/>
                  <a:gd name="connsiteY89" fmla="*/ 4354 h 10000"/>
                  <a:gd name="connsiteX90" fmla="*/ 1239 w 9574"/>
                  <a:gd name="connsiteY90" fmla="*/ 4838 h 10000"/>
                  <a:gd name="connsiteX91" fmla="*/ 1470 w 9574"/>
                  <a:gd name="connsiteY91" fmla="*/ 5074 h 10000"/>
                  <a:gd name="connsiteX92" fmla="*/ 1727 w 9574"/>
                  <a:gd name="connsiteY92" fmla="*/ 4807 h 10000"/>
                  <a:gd name="connsiteX93" fmla="*/ 1486 w 9574"/>
                  <a:gd name="connsiteY93" fmla="*/ 5481 h 10000"/>
                  <a:gd name="connsiteX94" fmla="*/ 1698 w 9574"/>
                  <a:gd name="connsiteY94" fmla="*/ 6250 h 10000"/>
                  <a:gd name="connsiteX95" fmla="*/ 1828 w 9574"/>
                  <a:gd name="connsiteY95" fmla="*/ 6225 h 10000"/>
                  <a:gd name="connsiteX96" fmla="*/ 2287 w 9574"/>
                  <a:gd name="connsiteY96" fmla="*/ 6880 h 10000"/>
                  <a:gd name="connsiteX97" fmla="*/ 2489 w 9574"/>
                  <a:gd name="connsiteY97" fmla="*/ 7265 h 10000"/>
                  <a:gd name="connsiteX98" fmla="*/ 2767 w 9574"/>
                  <a:gd name="connsiteY98" fmla="*/ 7775 h 10000"/>
                  <a:gd name="connsiteX99" fmla="*/ 2850 w 9574"/>
                  <a:gd name="connsiteY99" fmla="*/ 8003 h 10000"/>
                  <a:gd name="connsiteX100" fmla="*/ 3150 w 9574"/>
                  <a:gd name="connsiteY100" fmla="*/ 8278 h 10000"/>
                  <a:gd name="connsiteX101" fmla="*/ 2861 w 9574"/>
                  <a:gd name="connsiteY101" fmla="*/ 8255 h 10000"/>
                  <a:gd name="connsiteX102" fmla="*/ 2235 w 9574"/>
                  <a:gd name="connsiteY102" fmla="*/ 7534 h 10000"/>
                  <a:gd name="connsiteX0" fmla="*/ 1598 w 9945"/>
                  <a:gd name="connsiteY0" fmla="*/ 8336 h 10000"/>
                  <a:gd name="connsiteX1" fmla="*/ 0 w 9945"/>
                  <a:gd name="connsiteY1" fmla="*/ 8980 h 10000"/>
                  <a:gd name="connsiteX2" fmla="*/ 1056 w 9945"/>
                  <a:gd name="connsiteY2" fmla="*/ 9434 h 10000"/>
                  <a:gd name="connsiteX3" fmla="*/ 1278 w 9945"/>
                  <a:gd name="connsiteY3" fmla="*/ 9025 h 10000"/>
                  <a:gd name="connsiteX4" fmla="*/ 2848 w 9945"/>
                  <a:gd name="connsiteY4" fmla="*/ 10000 h 10000"/>
                  <a:gd name="connsiteX5" fmla="*/ 2167 w 9945"/>
                  <a:gd name="connsiteY5" fmla="*/ 8618 h 10000"/>
                  <a:gd name="connsiteX6" fmla="*/ 2779 w 9945"/>
                  <a:gd name="connsiteY6" fmla="*/ 8526 h 10000"/>
                  <a:gd name="connsiteX7" fmla="*/ 4689 w 9945"/>
                  <a:gd name="connsiteY7" fmla="*/ 9872 h 10000"/>
                  <a:gd name="connsiteX8" fmla="*/ 5097 w 9945"/>
                  <a:gd name="connsiteY8" fmla="*/ 9491 h 10000"/>
                  <a:gd name="connsiteX9" fmla="*/ 4749 w 9945"/>
                  <a:gd name="connsiteY9" fmla="*/ 8011 h 10000"/>
                  <a:gd name="connsiteX10" fmla="*/ 5735 w 9945"/>
                  <a:gd name="connsiteY10" fmla="*/ 8002 h 10000"/>
                  <a:gd name="connsiteX11" fmla="*/ 6334 w 9945"/>
                  <a:gd name="connsiteY11" fmla="*/ 7846 h 10000"/>
                  <a:gd name="connsiteX12" fmla="*/ 6611 w 9945"/>
                  <a:gd name="connsiteY12" fmla="*/ 7983 h 10000"/>
                  <a:gd name="connsiteX13" fmla="*/ 6667 w 9945"/>
                  <a:gd name="connsiteY13" fmla="*/ 7710 h 10000"/>
                  <a:gd name="connsiteX14" fmla="*/ 7055 w 9945"/>
                  <a:gd name="connsiteY14" fmla="*/ 7620 h 10000"/>
                  <a:gd name="connsiteX15" fmla="*/ 7055 w 9945"/>
                  <a:gd name="connsiteY15" fmla="*/ 7756 h 10000"/>
                  <a:gd name="connsiteX16" fmla="*/ 7556 w 9945"/>
                  <a:gd name="connsiteY16" fmla="*/ 7620 h 10000"/>
                  <a:gd name="connsiteX17" fmla="*/ 7722 w 9945"/>
                  <a:gd name="connsiteY17" fmla="*/ 7756 h 10000"/>
                  <a:gd name="connsiteX18" fmla="*/ 7722 w 9945"/>
                  <a:gd name="connsiteY18" fmla="*/ 7484 h 10000"/>
                  <a:gd name="connsiteX19" fmla="*/ 8056 w 9945"/>
                  <a:gd name="connsiteY19" fmla="*/ 7393 h 10000"/>
                  <a:gd name="connsiteX20" fmla="*/ 7946 w 9945"/>
                  <a:gd name="connsiteY20" fmla="*/ 7211 h 10000"/>
                  <a:gd name="connsiteX21" fmla="*/ 8778 w 9945"/>
                  <a:gd name="connsiteY21" fmla="*/ 7347 h 10000"/>
                  <a:gd name="connsiteX22" fmla="*/ 9223 w 9945"/>
                  <a:gd name="connsiteY22" fmla="*/ 6350 h 10000"/>
                  <a:gd name="connsiteX23" fmla="*/ 8668 w 9945"/>
                  <a:gd name="connsiteY23" fmla="*/ 6077 h 10000"/>
                  <a:gd name="connsiteX24" fmla="*/ 8668 w 9945"/>
                  <a:gd name="connsiteY24" fmla="*/ 5760 h 10000"/>
                  <a:gd name="connsiteX25" fmla="*/ 9389 w 9945"/>
                  <a:gd name="connsiteY25" fmla="*/ 5307 h 10000"/>
                  <a:gd name="connsiteX26" fmla="*/ 9055 w 9945"/>
                  <a:gd name="connsiteY26" fmla="*/ 5307 h 10000"/>
                  <a:gd name="connsiteX27" fmla="*/ 8889 w 9945"/>
                  <a:gd name="connsiteY27" fmla="*/ 4943 h 10000"/>
                  <a:gd name="connsiteX28" fmla="*/ 9110 w 9945"/>
                  <a:gd name="connsiteY28" fmla="*/ 4445 h 10000"/>
                  <a:gd name="connsiteX29" fmla="*/ 8611 w 9945"/>
                  <a:gd name="connsiteY29" fmla="*/ 3809 h 10000"/>
                  <a:gd name="connsiteX30" fmla="*/ 8668 w 9945"/>
                  <a:gd name="connsiteY30" fmla="*/ 3809 h 10000"/>
                  <a:gd name="connsiteX31" fmla="*/ 8778 w 9945"/>
                  <a:gd name="connsiteY31" fmla="*/ 3809 h 10000"/>
                  <a:gd name="connsiteX32" fmla="*/ 8722 w 9945"/>
                  <a:gd name="connsiteY32" fmla="*/ 3538 h 10000"/>
                  <a:gd name="connsiteX33" fmla="*/ 9223 w 9945"/>
                  <a:gd name="connsiteY33" fmla="*/ 3311 h 10000"/>
                  <a:gd name="connsiteX34" fmla="*/ 9223 w 9945"/>
                  <a:gd name="connsiteY34" fmla="*/ 3266 h 10000"/>
                  <a:gd name="connsiteX35" fmla="*/ 9000 w 9945"/>
                  <a:gd name="connsiteY35" fmla="*/ 3311 h 10000"/>
                  <a:gd name="connsiteX36" fmla="*/ 9166 w 9945"/>
                  <a:gd name="connsiteY36" fmla="*/ 2948 h 10000"/>
                  <a:gd name="connsiteX37" fmla="*/ 9166 w 9945"/>
                  <a:gd name="connsiteY37" fmla="*/ 2722 h 10000"/>
                  <a:gd name="connsiteX38" fmla="*/ 9110 w 9945"/>
                  <a:gd name="connsiteY38" fmla="*/ 2313 h 10000"/>
                  <a:gd name="connsiteX39" fmla="*/ 9334 w 9945"/>
                  <a:gd name="connsiteY39" fmla="*/ 2268 h 10000"/>
                  <a:gd name="connsiteX40" fmla="*/ 9055 w 9945"/>
                  <a:gd name="connsiteY40" fmla="*/ 1769 h 10000"/>
                  <a:gd name="connsiteX41" fmla="*/ 9389 w 9945"/>
                  <a:gd name="connsiteY41" fmla="*/ 1497 h 10000"/>
                  <a:gd name="connsiteX42" fmla="*/ 9890 w 9945"/>
                  <a:gd name="connsiteY42" fmla="*/ 1406 h 10000"/>
                  <a:gd name="connsiteX43" fmla="*/ 9945 w 9945"/>
                  <a:gd name="connsiteY43" fmla="*/ 1134 h 10000"/>
                  <a:gd name="connsiteX44" fmla="*/ 9668 w 9945"/>
                  <a:gd name="connsiteY44" fmla="*/ 998 h 10000"/>
                  <a:gd name="connsiteX45" fmla="*/ 9945 w 9945"/>
                  <a:gd name="connsiteY45" fmla="*/ 363 h 10000"/>
                  <a:gd name="connsiteX46" fmla="*/ 9668 w 9945"/>
                  <a:gd name="connsiteY46" fmla="*/ 0 h 10000"/>
                  <a:gd name="connsiteX47" fmla="*/ 9555 w 9945"/>
                  <a:gd name="connsiteY47" fmla="*/ 0 h 10000"/>
                  <a:gd name="connsiteX48" fmla="*/ 9110 w 9945"/>
                  <a:gd name="connsiteY48" fmla="*/ 226 h 10000"/>
                  <a:gd name="connsiteX49" fmla="*/ 8889 w 9945"/>
                  <a:gd name="connsiteY49" fmla="*/ 136 h 10000"/>
                  <a:gd name="connsiteX50" fmla="*/ 8390 w 9945"/>
                  <a:gd name="connsiteY50" fmla="*/ 226 h 10000"/>
                  <a:gd name="connsiteX51" fmla="*/ 8445 w 9945"/>
                  <a:gd name="connsiteY51" fmla="*/ 0 h 10000"/>
                  <a:gd name="connsiteX52" fmla="*/ 7722 w 9945"/>
                  <a:gd name="connsiteY52" fmla="*/ 181 h 10000"/>
                  <a:gd name="connsiteX53" fmla="*/ 7778 w 9945"/>
                  <a:gd name="connsiteY53" fmla="*/ 544 h 10000"/>
                  <a:gd name="connsiteX54" fmla="*/ 7224 w 9945"/>
                  <a:gd name="connsiteY54" fmla="*/ 725 h 10000"/>
                  <a:gd name="connsiteX55" fmla="*/ 7224 w 9945"/>
                  <a:gd name="connsiteY55" fmla="*/ 544 h 10000"/>
                  <a:gd name="connsiteX56" fmla="*/ 7168 w 9945"/>
                  <a:gd name="connsiteY56" fmla="*/ 318 h 10000"/>
                  <a:gd name="connsiteX57" fmla="*/ 6334 w 9945"/>
                  <a:gd name="connsiteY57" fmla="*/ 272 h 10000"/>
                  <a:gd name="connsiteX58" fmla="*/ 5888 w 9945"/>
                  <a:gd name="connsiteY58" fmla="*/ 363 h 10000"/>
                  <a:gd name="connsiteX59" fmla="*/ 6111 w 9945"/>
                  <a:gd name="connsiteY59" fmla="*/ 816 h 10000"/>
                  <a:gd name="connsiteX60" fmla="*/ 5444 w 9945"/>
                  <a:gd name="connsiteY60" fmla="*/ 1134 h 10000"/>
                  <a:gd name="connsiteX61" fmla="*/ 4444 w 9945"/>
                  <a:gd name="connsiteY61" fmla="*/ 1270 h 10000"/>
                  <a:gd name="connsiteX62" fmla="*/ 4278 w 9945"/>
                  <a:gd name="connsiteY62" fmla="*/ 1497 h 10000"/>
                  <a:gd name="connsiteX63" fmla="*/ 3613 w 9945"/>
                  <a:gd name="connsiteY63" fmla="*/ 1315 h 10000"/>
                  <a:gd name="connsiteX64" fmla="*/ 3667 w 9945"/>
                  <a:gd name="connsiteY64" fmla="*/ 1043 h 10000"/>
                  <a:gd name="connsiteX65" fmla="*/ 3445 w 9945"/>
                  <a:gd name="connsiteY65" fmla="*/ 998 h 10000"/>
                  <a:gd name="connsiteX66" fmla="*/ 3722 w 9945"/>
                  <a:gd name="connsiteY66" fmla="*/ 861 h 10000"/>
                  <a:gd name="connsiteX67" fmla="*/ 3613 w 9945"/>
                  <a:gd name="connsiteY67" fmla="*/ 499 h 10000"/>
                  <a:gd name="connsiteX68" fmla="*/ 3445 w 9945"/>
                  <a:gd name="connsiteY68" fmla="*/ 454 h 10000"/>
                  <a:gd name="connsiteX69" fmla="*/ 3056 w 9945"/>
                  <a:gd name="connsiteY69" fmla="*/ 499 h 10000"/>
                  <a:gd name="connsiteX70" fmla="*/ 2833 w 9945"/>
                  <a:gd name="connsiteY70" fmla="*/ 725 h 10000"/>
                  <a:gd name="connsiteX71" fmla="*/ 2444 w 9945"/>
                  <a:gd name="connsiteY71" fmla="*/ 45 h 10000"/>
                  <a:gd name="connsiteX72" fmla="*/ 2334 w 9945"/>
                  <a:gd name="connsiteY72" fmla="*/ 0 h 10000"/>
                  <a:gd name="connsiteX73" fmla="*/ 2224 w 9945"/>
                  <a:gd name="connsiteY73" fmla="*/ 45 h 10000"/>
                  <a:gd name="connsiteX74" fmla="*/ 1778 w 9945"/>
                  <a:gd name="connsiteY74" fmla="*/ 0 h 10000"/>
                  <a:gd name="connsiteX75" fmla="*/ 1499 w 9945"/>
                  <a:gd name="connsiteY75" fmla="*/ 363 h 10000"/>
                  <a:gd name="connsiteX76" fmla="*/ 2000 w 9945"/>
                  <a:gd name="connsiteY76" fmla="*/ 544 h 10000"/>
                  <a:gd name="connsiteX77" fmla="*/ 1723 w 9945"/>
                  <a:gd name="connsiteY77" fmla="*/ 861 h 10000"/>
                  <a:gd name="connsiteX78" fmla="*/ 2000 w 9945"/>
                  <a:gd name="connsiteY78" fmla="*/ 1089 h 10000"/>
                  <a:gd name="connsiteX79" fmla="*/ 2000 w 9945"/>
                  <a:gd name="connsiteY79" fmla="*/ 1315 h 10000"/>
                  <a:gd name="connsiteX80" fmla="*/ 1889 w 9945"/>
                  <a:gd name="connsiteY80" fmla="*/ 1360 h 10000"/>
                  <a:gd name="connsiteX81" fmla="*/ 1113 w 9945"/>
                  <a:gd name="connsiteY81" fmla="*/ 1678 h 10000"/>
                  <a:gd name="connsiteX82" fmla="*/ 888 w 9945"/>
                  <a:gd name="connsiteY82" fmla="*/ 2223 h 10000"/>
                  <a:gd name="connsiteX83" fmla="*/ 1001 w 9945"/>
                  <a:gd name="connsiteY83" fmla="*/ 2676 h 10000"/>
                  <a:gd name="connsiteX84" fmla="*/ 611 w 9945"/>
                  <a:gd name="connsiteY84" fmla="*/ 2903 h 10000"/>
                  <a:gd name="connsiteX85" fmla="*/ 611 w 9945"/>
                  <a:gd name="connsiteY85" fmla="*/ 3129 h 10000"/>
                  <a:gd name="connsiteX86" fmla="*/ 1278 w 9945"/>
                  <a:gd name="connsiteY86" fmla="*/ 3674 h 10000"/>
                  <a:gd name="connsiteX87" fmla="*/ 1778 w 9945"/>
                  <a:gd name="connsiteY87" fmla="*/ 4263 h 10000"/>
                  <a:gd name="connsiteX88" fmla="*/ 1610 w 9945"/>
                  <a:gd name="connsiteY88" fmla="*/ 4354 h 10000"/>
                  <a:gd name="connsiteX89" fmla="*/ 1239 w 9945"/>
                  <a:gd name="connsiteY89" fmla="*/ 4838 h 10000"/>
                  <a:gd name="connsiteX90" fmla="*/ 1480 w 9945"/>
                  <a:gd name="connsiteY90" fmla="*/ 5074 h 10000"/>
                  <a:gd name="connsiteX91" fmla="*/ 1749 w 9945"/>
                  <a:gd name="connsiteY91" fmla="*/ 4807 h 10000"/>
                  <a:gd name="connsiteX92" fmla="*/ 1497 w 9945"/>
                  <a:gd name="connsiteY92" fmla="*/ 5481 h 10000"/>
                  <a:gd name="connsiteX93" fmla="*/ 1719 w 9945"/>
                  <a:gd name="connsiteY93" fmla="*/ 6250 h 10000"/>
                  <a:gd name="connsiteX94" fmla="*/ 1854 w 9945"/>
                  <a:gd name="connsiteY94" fmla="*/ 6225 h 10000"/>
                  <a:gd name="connsiteX95" fmla="*/ 2334 w 9945"/>
                  <a:gd name="connsiteY95" fmla="*/ 6880 h 10000"/>
                  <a:gd name="connsiteX96" fmla="*/ 2545 w 9945"/>
                  <a:gd name="connsiteY96" fmla="*/ 7265 h 10000"/>
                  <a:gd name="connsiteX97" fmla="*/ 2835 w 9945"/>
                  <a:gd name="connsiteY97" fmla="*/ 7775 h 10000"/>
                  <a:gd name="connsiteX98" fmla="*/ 2922 w 9945"/>
                  <a:gd name="connsiteY98" fmla="*/ 8003 h 10000"/>
                  <a:gd name="connsiteX99" fmla="*/ 3235 w 9945"/>
                  <a:gd name="connsiteY99" fmla="*/ 8278 h 10000"/>
                  <a:gd name="connsiteX100" fmla="*/ 2933 w 9945"/>
                  <a:gd name="connsiteY100" fmla="*/ 8255 h 10000"/>
                  <a:gd name="connsiteX101" fmla="*/ 2279 w 9945"/>
                  <a:gd name="connsiteY101" fmla="*/ 7534 h 10000"/>
                  <a:gd name="connsiteX0" fmla="*/ 993 w 9386"/>
                  <a:gd name="connsiteY0" fmla="*/ 8336 h 10000"/>
                  <a:gd name="connsiteX1" fmla="*/ 448 w 9386"/>
                  <a:gd name="connsiteY1" fmla="*/ 9434 h 10000"/>
                  <a:gd name="connsiteX2" fmla="*/ 671 w 9386"/>
                  <a:gd name="connsiteY2" fmla="*/ 9025 h 10000"/>
                  <a:gd name="connsiteX3" fmla="*/ 2250 w 9386"/>
                  <a:gd name="connsiteY3" fmla="*/ 10000 h 10000"/>
                  <a:gd name="connsiteX4" fmla="*/ 1565 w 9386"/>
                  <a:gd name="connsiteY4" fmla="*/ 8618 h 10000"/>
                  <a:gd name="connsiteX5" fmla="*/ 2180 w 9386"/>
                  <a:gd name="connsiteY5" fmla="*/ 8526 h 10000"/>
                  <a:gd name="connsiteX6" fmla="*/ 4101 w 9386"/>
                  <a:gd name="connsiteY6" fmla="*/ 9872 h 10000"/>
                  <a:gd name="connsiteX7" fmla="*/ 4511 w 9386"/>
                  <a:gd name="connsiteY7" fmla="*/ 9491 h 10000"/>
                  <a:gd name="connsiteX8" fmla="*/ 4161 w 9386"/>
                  <a:gd name="connsiteY8" fmla="*/ 8011 h 10000"/>
                  <a:gd name="connsiteX9" fmla="*/ 5153 w 9386"/>
                  <a:gd name="connsiteY9" fmla="*/ 8002 h 10000"/>
                  <a:gd name="connsiteX10" fmla="*/ 5755 w 9386"/>
                  <a:gd name="connsiteY10" fmla="*/ 7846 h 10000"/>
                  <a:gd name="connsiteX11" fmla="*/ 6034 w 9386"/>
                  <a:gd name="connsiteY11" fmla="*/ 7983 h 10000"/>
                  <a:gd name="connsiteX12" fmla="*/ 6090 w 9386"/>
                  <a:gd name="connsiteY12" fmla="*/ 7710 h 10000"/>
                  <a:gd name="connsiteX13" fmla="*/ 6480 w 9386"/>
                  <a:gd name="connsiteY13" fmla="*/ 7620 h 10000"/>
                  <a:gd name="connsiteX14" fmla="*/ 6480 w 9386"/>
                  <a:gd name="connsiteY14" fmla="*/ 7756 h 10000"/>
                  <a:gd name="connsiteX15" fmla="*/ 6984 w 9386"/>
                  <a:gd name="connsiteY15" fmla="*/ 7620 h 10000"/>
                  <a:gd name="connsiteX16" fmla="*/ 7151 w 9386"/>
                  <a:gd name="connsiteY16" fmla="*/ 7756 h 10000"/>
                  <a:gd name="connsiteX17" fmla="*/ 7151 w 9386"/>
                  <a:gd name="connsiteY17" fmla="*/ 7484 h 10000"/>
                  <a:gd name="connsiteX18" fmla="*/ 7487 w 9386"/>
                  <a:gd name="connsiteY18" fmla="*/ 7393 h 10000"/>
                  <a:gd name="connsiteX19" fmla="*/ 7376 w 9386"/>
                  <a:gd name="connsiteY19" fmla="*/ 7211 h 10000"/>
                  <a:gd name="connsiteX20" fmla="*/ 8213 w 9386"/>
                  <a:gd name="connsiteY20" fmla="*/ 7347 h 10000"/>
                  <a:gd name="connsiteX21" fmla="*/ 8660 w 9386"/>
                  <a:gd name="connsiteY21" fmla="*/ 6350 h 10000"/>
                  <a:gd name="connsiteX22" fmla="*/ 8102 w 9386"/>
                  <a:gd name="connsiteY22" fmla="*/ 6077 h 10000"/>
                  <a:gd name="connsiteX23" fmla="*/ 8102 w 9386"/>
                  <a:gd name="connsiteY23" fmla="*/ 5760 h 10000"/>
                  <a:gd name="connsiteX24" fmla="*/ 8827 w 9386"/>
                  <a:gd name="connsiteY24" fmla="*/ 5307 h 10000"/>
                  <a:gd name="connsiteX25" fmla="*/ 8491 w 9386"/>
                  <a:gd name="connsiteY25" fmla="*/ 5307 h 10000"/>
                  <a:gd name="connsiteX26" fmla="*/ 8324 w 9386"/>
                  <a:gd name="connsiteY26" fmla="*/ 4943 h 10000"/>
                  <a:gd name="connsiteX27" fmla="*/ 8546 w 9386"/>
                  <a:gd name="connsiteY27" fmla="*/ 4445 h 10000"/>
                  <a:gd name="connsiteX28" fmla="*/ 8045 w 9386"/>
                  <a:gd name="connsiteY28" fmla="*/ 3809 h 10000"/>
                  <a:gd name="connsiteX29" fmla="*/ 8102 w 9386"/>
                  <a:gd name="connsiteY29" fmla="*/ 3809 h 10000"/>
                  <a:gd name="connsiteX30" fmla="*/ 8213 w 9386"/>
                  <a:gd name="connsiteY30" fmla="*/ 3809 h 10000"/>
                  <a:gd name="connsiteX31" fmla="*/ 8156 w 9386"/>
                  <a:gd name="connsiteY31" fmla="*/ 3538 h 10000"/>
                  <a:gd name="connsiteX32" fmla="*/ 8660 w 9386"/>
                  <a:gd name="connsiteY32" fmla="*/ 3311 h 10000"/>
                  <a:gd name="connsiteX33" fmla="*/ 8660 w 9386"/>
                  <a:gd name="connsiteY33" fmla="*/ 3266 h 10000"/>
                  <a:gd name="connsiteX34" fmla="*/ 8436 w 9386"/>
                  <a:gd name="connsiteY34" fmla="*/ 3311 h 10000"/>
                  <a:gd name="connsiteX35" fmla="*/ 8603 w 9386"/>
                  <a:gd name="connsiteY35" fmla="*/ 2948 h 10000"/>
                  <a:gd name="connsiteX36" fmla="*/ 8603 w 9386"/>
                  <a:gd name="connsiteY36" fmla="*/ 2722 h 10000"/>
                  <a:gd name="connsiteX37" fmla="*/ 8546 w 9386"/>
                  <a:gd name="connsiteY37" fmla="*/ 2313 h 10000"/>
                  <a:gd name="connsiteX38" fmla="*/ 8772 w 9386"/>
                  <a:gd name="connsiteY38" fmla="*/ 2268 h 10000"/>
                  <a:gd name="connsiteX39" fmla="*/ 8491 w 9386"/>
                  <a:gd name="connsiteY39" fmla="*/ 1769 h 10000"/>
                  <a:gd name="connsiteX40" fmla="*/ 8827 w 9386"/>
                  <a:gd name="connsiteY40" fmla="*/ 1497 h 10000"/>
                  <a:gd name="connsiteX41" fmla="*/ 9331 w 9386"/>
                  <a:gd name="connsiteY41" fmla="*/ 1406 h 10000"/>
                  <a:gd name="connsiteX42" fmla="*/ 9386 w 9386"/>
                  <a:gd name="connsiteY42" fmla="*/ 1134 h 10000"/>
                  <a:gd name="connsiteX43" fmla="*/ 9107 w 9386"/>
                  <a:gd name="connsiteY43" fmla="*/ 998 h 10000"/>
                  <a:gd name="connsiteX44" fmla="*/ 9386 w 9386"/>
                  <a:gd name="connsiteY44" fmla="*/ 363 h 10000"/>
                  <a:gd name="connsiteX45" fmla="*/ 9107 w 9386"/>
                  <a:gd name="connsiteY45" fmla="*/ 0 h 10000"/>
                  <a:gd name="connsiteX46" fmla="*/ 8994 w 9386"/>
                  <a:gd name="connsiteY46" fmla="*/ 0 h 10000"/>
                  <a:gd name="connsiteX47" fmla="*/ 8546 w 9386"/>
                  <a:gd name="connsiteY47" fmla="*/ 226 h 10000"/>
                  <a:gd name="connsiteX48" fmla="*/ 8324 w 9386"/>
                  <a:gd name="connsiteY48" fmla="*/ 136 h 10000"/>
                  <a:gd name="connsiteX49" fmla="*/ 7822 w 9386"/>
                  <a:gd name="connsiteY49" fmla="*/ 226 h 10000"/>
                  <a:gd name="connsiteX50" fmla="*/ 7878 w 9386"/>
                  <a:gd name="connsiteY50" fmla="*/ 0 h 10000"/>
                  <a:gd name="connsiteX51" fmla="*/ 7151 w 9386"/>
                  <a:gd name="connsiteY51" fmla="*/ 181 h 10000"/>
                  <a:gd name="connsiteX52" fmla="*/ 7207 w 9386"/>
                  <a:gd name="connsiteY52" fmla="*/ 544 h 10000"/>
                  <a:gd name="connsiteX53" fmla="*/ 6650 w 9386"/>
                  <a:gd name="connsiteY53" fmla="*/ 725 h 10000"/>
                  <a:gd name="connsiteX54" fmla="*/ 6650 w 9386"/>
                  <a:gd name="connsiteY54" fmla="*/ 544 h 10000"/>
                  <a:gd name="connsiteX55" fmla="*/ 6594 w 9386"/>
                  <a:gd name="connsiteY55" fmla="*/ 318 h 10000"/>
                  <a:gd name="connsiteX56" fmla="*/ 5755 w 9386"/>
                  <a:gd name="connsiteY56" fmla="*/ 272 h 10000"/>
                  <a:gd name="connsiteX57" fmla="*/ 5307 w 9386"/>
                  <a:gd name="connsiteY57" fmla="*/ 363 h 10000"/>
                  <a:gd name="connsiteX58" fmla="*/ 5531 w 9386"/>
                  <a:gd name="connsiteY58" fmla="*/ 816 h 10000"/>
                  <a:gd name="connsiteX59" fmla="*/ 4860 w 9386"/>
                  <a:gd name="connsiteY59" fmla="*/ 1134 h 10000"/>
                  <a:gd name="connsiteX60" fmla="*/ 3855 w 9386"/>
                  <a:gd name="connsiteY60" fmla="*/ 1270 h 10000"/>
                  <a:gd name="connsiteX61" fmla="*/ 3688 w 9386"/>
                  <a:gd name="connsiteY61" fmla="*/ 1497 h 10000"/>
                  <a:gd name="connsiteX62" fmla="*/ 3019 w 9386"/>
                  <a:gd name="connsiteY62" fmla="*/ 1315 h 10000"/>
                  <a:gd name="connsiteX63" fmla="*/ 3073 w 9386"/>
                  <a:gd name="connsiteY63" fmla="*/ 1043 h 10000"/>
                  <a:gd name="connsiteX64" fmla="*/ 2850 w 9386"/>
                  <a:gd name="connsiteY64" fmla="*/ 998 h 10000"/>
                  <a:gd name="connsiteX65" fmla="*/ 3129 w 9386"/>
                  <a:gd name="connsiteY65" fmla="*/ 861 h 10000"/>
                  <a:gd name="connsiteX66" fmla="*/ 3019 w 9386"/>
                  <a:gd name="connsiteY66" fmla="*/ 499 h 10000"/>
                  <a:gd name="connsiteX67" fmla="*/ 2850 w 9386"/>
                  <a:gd name="connsiteY67" fmla="*/ 454 h 10000"/>
                  <a:gd name="connsiteX68" fmla="*/ 2459 w 9386"/>
                  <a:gd name="connsiteY68" fmla="*/ 499 h 10000"/>
                  <a:gd name="connsiteX69" fmla="*/ 2235 w 9386"/>
                  <a:gd name="connsiteY69" fmla="*/ 725 h 10000"/>
                  <a:gd name="connsiteX70" fmla="*/ 1844 w 9386"/>
                  <a:gd name="connsiteY70" fmla="*/ 45 h 10000"/>
                  <a:gd name="connsiteX71" fmla="*/ 1733 w 9386"/>
                  <a:gd name="connsiteY71" fmla="*/ 0 h 10000"/>
                  <a:gd name="connsiteX72" fmla="*/ 1622 w 9386"/>
                  <a:gd name="connsiteY72" fmla="*/ 45 h 10000"/>
                  <a:gd name="connsiteX73" fmla="*/ 1174 w 9386"/>
                  <a:gd name="connsiteY73" fmla="*/ 0 h 10000"/>
                  <a:gd name="connsiteX74" fmla="*/ 893 w 9386"/>
                  <a:gd name="connsiteY74" fmla="*/ 363 h 10000"/>
                  <a:gd name="connsiteX75" fmla="*/ 1397 w 9386"/>
                  <a:gd name="connsiteY75" fmla="*/ 544 h 10000"/>
                  <a:gd name="connsiteX76" fmla="*/ 1119 w 9386"/>
                  <a:gd name="connsiteY76" fmla="*/ 861 h 10000"/>
                  <a:gd name="connsiteX77" fmla="*/ 1397 w 9386"/>
                  <a:gd name="connsiteY77" fmla="*/ 1089 h 10000"/>
                  <a:gd name="connsiteX78" fmla="*/ 1397 w 9386"/>
                  <a:gd name="connsiteY78" fmla="*/ 1315 h 10000"/>
                  <a:gd name="connsiteX79" fmla="*/ 1285 w 9386"/>
                  <a:gd name="connsiteY79" fmla="*/ 1360 h 10000"/>
                  <a:gd name="connsiteX80" fmla="*/ 505 w 9386"/>
                  <a:gd name="connsiteY80" fmla="*/ 1678 h 10000"/>
                  <a:gd name="connsiteX81" fmla="*/ 279 w 9386"/>
                  <a:gd name="connsiteY81" fmla="*/ 2223 h 10000"/>
                  <a:gd name="connsiteX82" fmla="*/ 393 w 9386"/>
                  <a:gd name="connsiteY82" fmla="*/ 2676 h 10000"/>
                  <a:gd name="connsiteX83" fmla="*/ 0 w 9386"/>
                  <a:gd name="connsiteY83" fmla="*/ 2903 h 10000"/>
                  <a:gd name="connsiteX84" fmla="*/ 0 w 9386"/>
                  <a:gd name="connsiteY84" fmla="*/ 3129 h 10000"/>
                  <a:gd name="connsiteX85" fmla="*/ 671 w 9386"/>
                  <a:gd name="connsiteY85" fmla="*/ 3674 h 10000"/>
                  <a:gd name="connsiteX86" fmla="*/ 1174 w 9386"/>
                  <a:gd name="connsiteY86" fmla="*/ 4263 h 10000"/>
                  <a:gd name="connsiteX87" fmla="*/ 1005 w 9386"/>
                  <a:gd name="connsiteY87" fmla="*/ 4354 h 10000"/>
                  <a:gd name="connsiteX88" fmla="*/ 632 w 9386"/>
                  <a:gd name="connsiteY88" fmla="*/ 4838 h 10000"/>
                  <a:gd name="connsiteX89" fmla="*/ 874 w 9386"/>
                  <a:gd name="connsiteY89" fmla="*/ 5074 h 10000"/>
                  <a:gd name="connsiteX90" fmla="*/ 1145 w 9386"/>
                  <a:gd name="connsiteY90" fmla="*/ 4807 h 10000"/>
                  <a:gd name="connsiteX91" fmla="*/ 891 w 9386"/>
                  <a:gd name="connsiteY91" fmla="*/ 5481 h 10000"/>
                  <a:gd name="connsiteX92" fmla="*/ 1115 w 9386"/>
                  <a:gd name="connsiteY92" fmla="*/ 6250 h 10000"/>
                  <a:gd name="connsiteX93" fmla="*/ 1250 w 9386"/>
                  <a:gd name="connsiteY93" fmla="*/ 6225 h 10000"/>
                  <a:gd name="connsiteX94" fmla="*/ 1733 w 9386"/>
                  <a:gd name="connsiteY94" fmla="*/ 6880 h 10000"/>
                  <a:gd name="connsiteX95" fmla="*/ 1945 w 9386"/>
                  <a:gd name="connsiteY95" fmla="*/ 7265 h 10000"/>
                  <a:gd name="connsiteX96" fmla="*/ 2237 w 9386"/>
                  <a:gd name="connsiteY96" fmla="*/ 7775 h 10000"/>
                  <a:gd name="connsiteX97" fmla="*/ 2324 w 9386"/>
                  <a:gd name="connsiteY97" fmla="*/ 8003 h 10000"/>
                  <a:gd name="connsiteX98" fmla="*/ 2639 w 9386"/>
                  <a:gd name="connsiteY98" fmla="*/ 8278 h 10000"/>
                  <a:gd name="connsiteX99" fmla="*/ 2335 w 9386"/>
                  <a:gd name="connsiteY99" fmla="*/ 8255 h 10000"/>
                  <a:gd name="connsiteX100" fmla="*/ 1678 w 9386"/>
                  <a:gd name="connsiteY100" fmla="*/ 7534 h 10000"/>
                  <a:gd name="connsiteX0" fmla="*/ 1058 w 10000"/>
                  <a:gd name="connsiteY0" fmla="*/ 8336 h 10000"/>
                  <a:gd name="connsiteX1" fmla="*/ 715 w 10000"/>
                  <a:gd name="connsiteY1" fmla="*/ 9025 h 10000"/>
                  <a:gd name="connsiteX2" fmla="*/ 2397 w 10000"/>
                  <a:gd name="connsiteY2" fmla="*/ 10000 h 10000"/>
                  <a:gd name="connsiteX3" fmla="*/ 1667 w 10000"/>
                  <a:gd name="connsiteY3" fmla="*/ 8618 h 10000"/>
                  <a:gd name="connsiteX4" fmla="*/ 2323 w 10000"/>
                  <a:gd name="connsiteY4" fmla="*/ 8526 h 10000"/>
                  <a:gd name="connsiteX5" fmla="*/ 4369 w 10000"/>
                  <a:gd name="connsiteY5" fmla="*/ 9872 h 10000"/>
                  <a:gd name="connsiteX6" fmla="*/ 4806 w 10000"/>
                  <a:gd name="connsiteY6" fmla="*/ 9491 h 10000"/>
                  <a:gd name="connsiteX7" fmla="*/ 4433 w 10000"/>
                  <a:gd name="connsiteY7" fmla="*/ 8011 h 10000"/>
                  <a:gd name="connsiteX8" fmla="*/ 5490 w 10000"/>
                  <a:gd name="connsiteY8" fmla="*/ 8002 h 10000"/>
                  <a:gd name="connsiteX9" fmla="*/ 6131 w 10000"/>
                  <a:gd name="connsiteY9" fmla="*/ 7846 h 10000"/>
                  <a:gd name="connsiteX10" fmla="*/ 6429 w 10000"/>
                  <a:gd name="connsiteY10" fmla="*/ 7983 h 10000"/>
                  <a:gd name="connsiteX11" fmla="*/ 6488 w 10000"/>
                  <a:gd name="connsiteY11" fmla="*/ 7710 h 10000"/>
                  <a:gd name="connsiteX12" fmla="*/ 6904 w 10000"/>
                  <a:gd name="connsiteY12" fmla="*/ 7620 h 10000"/>
                  <a:gd name="connsiteX13" fmla="*/ 6904 w 10000"/>
                  <a:gd name="connsiteY13" fmla="*/ 7756 h 10000"/>
                  <a:gd name="connsiteX14" fmla="*/ 7441 w 10000"/>
                  <a:gd name="connsiteY14" fmla="*/ 7620 h 10000"/>
                  <a:gd name="connsiteX15" fmla="*/ 7619 w 10000"/>
                  <a:gd name="connsiteY15" fmla="*/ 7756 h 10000"/>
                  <a:gd name="connsiteX16" fmla="*/ 7619 w 10000"/>
                  <a:gd name="connsiteY16" fmla="*/ 7484 h 10000"/>
                  <a:gd name="connsiteX17" fmla="*/ 7977 w 10000"/>
                  <a:gd name="connsiteY17" fmla="*/ 7393 h 10000"/>
                  <a:gd name="connsiteX18" fmla="*/ 7859 w 10000"/>
                  <a:gd name="connsiteY18" fmla="*/ 7211 h 10000"/>
                  <a:gd name="connsiteX19" fmla="*/ 8750 w 10000"/>
                  <a:gd name="connsiteY19" fmla="*/ 7347 h 10000"/>
                  <a:gd name="connsiteX20" fmla="*/ 9227 w 10000"/>
                  <a:gd name="connsiteY20" fmla="*/ 6350 h 10000"/>
                  <a:gd name="connsiteX21" fmla="*/ 8632 w 10000"/>
                  <a:gd name="connsiteY21" fmla="*/ 6077 h 10000"/>
                  <a:gd name="connsiteX22" fmla="*/ 8632 w 10000"/>
                  <a:gd name="connsiteY22" fmla="*/ 5760 h 10000"/>
                  <a:gd name="connsiteX23" fmla="*/ 9404 w 10000"/>
                  <a:gd name="connsiteY23" fmla="*/ 5307 h 10000"/>
                  <a:gd name="connsiteX24" fmla="*/ 9046 w 10000"/>
                  <a:gd name="connsiteY24" fmla="*/ 5307 h 10000"/>
                  <a:gd name="connsiteX25" fmla="*/ 8869 w 10000"/>
                  <a:gd name="connsiteY25" fmla="*/ 4943 h 10000"/>
                  <a:gd name="connsiteX26" fmla="*/ 9105 w 10000"/>
                  <a:gd name="connsiteY26" fmla="*/ 4445 h 10000"/>
                  <a:gd name="connsiteX27" fmla="*/ 8571 w 10000"/>
                  <a:gd name="connsiteY27" fmla="*/ 3809 h 10000"/>
                  <a:gd name="connsiteX28" fmla="*/ 8632 w 10000"/>
                  <a:gd name="connsiteY28" fmla="*/ 3809 h 10000"/>
                  <a:gd name="connsiteX29" fmla="*/ 8750 w 10000"/>
                  <a:gd name="connsiteY29" fmla="*/ 3809 h 10000"/>
                  <a:gd name="connsiteX30" fmla="*/ 8690 w 10000"/>
                  <a:gd name="connsiteY30" fmla="*/ 3538 h 10000"/>
                  <a:gd name="connsiteX31" fmla="*/ 9227 w 10000"/>
                  <a:gd name="connsiteY31" fmla="*/ 3311 h 10000"/>
                  <a:gd name="connsiteX32" fmla="*/ 9227 w 10000"/>
                  <a:gd name="connsiteY32" fmla="*/ 3266 h 10000"/>
                  <a:gd name="connsiteX33" fmla="*/ 8988 w 10000"/>
                  <a:gd name="connsiteY33" fmla="*/ 3311 h 10000"/>
                  <a:gd name="connsiteX34" fmla="*/ 9166 w 10000"/>
                  <a:gd name="connsiteY34" fmla="*/ 2948 h 10000"/>
                  <a:gd name="connsiteX35" fmla="*/ 9166 w 10000"/>
                  <a:gd name="connsiteY35" fmla="*/ 2722 h 10000"/>
                  <a:gd name="connsiteX36" fmla="*/ 9105 w 10000"/>
                  <a:gd name="connsiteY36" fmla="*/ 2313 h 10000"/>
                  <a:gd name="connsiteX37" fmla="*/ 9346 w 10000"/>
                  <a:gd name="connsiteY37" fmla="*/ 2268 h 10000"/>
                  <a:gd name="connsiteX38" fmla="*/ 9046 w 10000"/>
                  <a:gd name="connsiteY38" fmla="*/ 1769 h 10000"/>
                  <a:gd name="connsiteX39" fmla="*/ 9404 w 10000"/>
                  <a:gd name="connsiteY39" fmla="*/ 1497 h 10000"/>
                  <a:gd name="connsiteX40" fmla="*/ 9941 w 10000"/>
                  <a:gd name="connsiteY40" fmla="*/ 1406 h 10000"/>
                  <a:gd name="connsiteX41" fmla="*/ 10000 w 10000"/>
                  <a:gd name="connsiteY41" fmla="*/ 1134 h 10000"/>
                  <a:gd name="connsiteX42" fmla="*/ 9703 w 10000"/>
                  <a:gd name="connsiteY42" fmla="*/ 998 h 10000"/>
                  <a:gd name="connsiteX43" fmla="*/ 10000 w 10000"/>
                  <a:gd name="connsiteY43" fmla="*/ 363 h 10000"/>
                  <a:gd name="connsiteX44" fmla="*/ 9703 w 10000"/>
                  <a:gd name="connsiteY44" fmla="*/ 0 h 10000"/>
                  <a:gd name="connsiteX45" fmla="*/ 9582 w 10000"/>
                  <a:gd name="connsiteY45" fmla="*/ 0 h 10000"/>
                  <a:gd name="connsiteX46" fmla="*/ 9105 w 10000"/>
                  <a:gd name="connsiteY46" fmla="*/ 226 h 10000"/>
                  <a:gd name="connsiteX47" fmla="*/ 8869 w 10000"/>
                  <a:gd name="connsiteY47" fmla="*/ 136 h 10000"/>
                  <a:gd name="connsiteX48" fmla="*/ 8334 w 10000"/>
                  <a:gd name="connsiteY48" fmla="*/ 226 h 10000"/>
                  <a:gd name="connsiteX49" fmla="*/ 8393 w 10000"/>
                  <a:gd name="connsiteY49" fmla="*/ 0 h 10000"/>
                  <a:gd name="connsiteX50" fmla="*/ 7619 w 10000"/>
                  <a:gd name="connsiteY50" fmla="*/ 181 h 10000"/>
                  <a:gd name="connsiteX51" fmla="*/ 7678 w 10000"/>
                  <a:gd name="connsiteY51" fmla="*/ 544 h 10000"/>
                  <a:gd name="connsiteX52" fmla="*/ 7085 w 10000"/>
                  <a:gd name="connsiteY52" fmla="*/ 725 h 10000"/>
                  <a:gd name="connsiteX53" fmla="*/ 7085 w 10000"/>
                  <a:gd name="connsiteY53" fmla="*/ 544 h 10000"/>
                  <a:gd name="connsiteX54" fmla="*/ 7025 w 10000"/>
                  <a:gd name="connsiteY54" fmla="*/ 318 h 10000"/>
                  <a:gd name="connsiteX55" fmla="*/ 6131 w 10000"/>
                  <a:gd name="connsiteY55" fmla="*/ 272 h 10000"/>
                  <a:gd name="connsiteX56" fmla="*/ 5654 w 10000"/>
                  <a:gd name="connsiteY56" fmla="*/ 363 h 10000"/>
                  <a:gd name="connsiteX57" fmla="*/ 5893 w 10000"/>
                  <a:gd name="connsiteY57" fmla="*/ 816 h 10000"/>
                  <a:gd name="connsiteX58" fmla="*/ 5178 w 10000"/>
                  <a:gd name="connsiteY58" fmla="*/ 1134 h 10000"/>
                  <a:gd name="connsiteX59" fmla="*/ 4107 w 10000"/>
                  <a:gd name="connsiteY59" fmla="*/ 1270 h 10000"/>
                  <a:gd name="connsiteX60" fmla="*/ 3929 w 10000"/>
                  <a:gd name="connsiteY60" fmla="*/ 1497 h 10000"/>
                  <a:gd name="connsiteX61" fmla="*/ 3216 w 10000"/>
                  <a:gd name="connsiteY61" fmla="*/ 1315 h 10000"/>
                  <a:gd name="connsiteX62" fmla="*/ 3274 w 10000"/>
                  <a:gd name="connsiteY62" fmla="*/ 1043 h 10000"/>
                  <a:gd name="connsiteX63" fmla="*/ 3036 w 10000"/>
                  <a:gd name="connsiteY63" fmla="*/ 998 h 10000"/>
                  <a:gd name="connsiteX64" fmla="*/ 3334 w 10000"/>
                  <a:gd name="connsiteY64" fmla="*/ 861 h 10000"/>
                  <a:gd name="connsiteX65" fmla="*/ 3216 w 10000"/>
                  <a:gd name="connsiteY65" fmla="*/ 499 h 10000"/>
                  <a:gd name="connsiteX66" fmla="*/ 3036 w 10000"/>
                  <a:gd name="connsiteY66" fmla="*/ 454 h 10000"/>
                  <a:gd name="connsiteX67" fmla="*/ 2620 w 10000"/>
                  <a:gd name="connsiteY67" fmla="*/ 499 h 10000"/>
                  <a:gd name="connsiteX68" fmla="*/ 2381 w 10000"/>
                  <a:gd name="connsiteY68" fmla="*/ 725 h 10000"/>
                  <a:gd name="connsiteX69" fmla="*/ 1965 w 10000"/>
                  <a:gd name="connsiteY69" fmla="*/ 45 h 10000"/>
                  <a:gd name="connsiteX70" fmla="*/ 1846 w 10000"/>
                  <a:gd name="connsiteY70" fmla="*/ 0 h 10000"/>
                  <a:gd name="connsiteX71" fmla="*/ 1728 w 10000"/>
                  <a:gd name="connsiteY71" fmla="*/ 45 h 10000"/>
                  <a:gd name="connsiteX72" fmla="*/ 1251 w 10000"/>
                  <a:gd name="connsiteY72" fmla="*/ 0 h 10000"/>
                  <a:gd name="connsiteX73" fmla="*/ 951 w 10000"/>
                  <a:gd name="connsiteY73" fmla="*/ 363 h 10000"/>
                  <a:gd name="connsiteX74" fmla="*/ 1488 w 10000"/>
                  <a:gd name="connsiteY74" fmla="*/ 544 h 10000"/>
                  <a:gd name="connsiteX75" fmla="*/ 1192 w 10000"/>
                  <a:gd name="connsiteY75" fmla="*/ 861 h 10000"/>
                  <a:gd name="connsiteX76" fmla="*/ 1488 w 10000"/>
                  <a:gd name="connsiteY76" fmla="*/ 1089 h 10000"/>
                  <a:gd name="connsiteX77" fmla="*/ 1488 w 10000"/>
                  <a:gd name="connsiteY77" fmla="*/ 1315 h 10000"/>
                  <a:gd name="connsiteX78" fmla="*/ 1369 w 10000"/>
                  <a:gd name="connsiteY78" fmla="*/ 1360 h 10000"/>
                  <a:gd name="connsiteX79" fmla="*/ 538 w 10000"/>
                  <a:gd name="connsiteY79" fmla="*/ 1678 h 10000"/>
                  <a:gd name="connsiteX80" fmla="*/ 297 w 10000"/>
                  <a:gd name="connsiteY80" fmla="*/ 2223 h 10000"/>
                  <a:gd name="connsiteX81" fmla="*/ 419 w 10000"/>
                  <a:gd name="connsiteY81" fmla="*/ 2676 h 10000"/>
                  <a:gd name="connsiteX82" fmla="*/ 0 w 10000"/>
                  <a:gd name="connsiteY82" fmla="*/ 2903 h 10000"/>
                  <a:gd name="connsiteX83" fmla="*/ 0 w 10000"/>
                  <a:gd name="connsiteY83" fmla="*/ 3129 h 10000"/>
                  <a:gd name="connsiteX84" fmla="*/ 715 w 10000"/>
                  <a:gd name="connsiteY84" fmla="*/ 3674 h 10000"/>
                  <a:gd name="connsiteX85" fmla="*/ 1251 w 10000"/>
                  <a:gd name="connsiteY85" fmla="*/ 4263 h 10000"/>
                  <a:gd name="connsiteX86" fmla="*/ 1071 w 10000"/>
                  <a:gd name="connsiteY86" fmla="*/ 4354 h 10000"/>
                  <a:gd name="connsiteX87" fmla="*/ 673 w 10000"/>
                  <a:gd name="connsiteY87" fmla="*/ 4838 h 10000"/>
                  <a:gd name="connsiteX88" fmla="*/ 931 w 10000"/>
                  <a:gd name="connsiteY88" fmla="*/ 5074 h 10000"/>
                  <a:gd name="connsiteX89" fmla="*/ 1220 w 10000"/>
                  <a:gd name="connsiteY89" fmla="*/ 4807 h 10000"/>
                  <a:gd name="connsiteX90" fmla="*/ 949 w 10000"/>
                  <a:gd name="connsiteY90" fmla="*/ 5481 h 10000"/>
                  <a:gd name="connsiteX91" fmla="*/ 1188 w 10000"/>
                  <a:gd name="connsiteY91" fmla="*/ 6250 h 10000"/>
                  <a:gd name="connsiteX92" fmla="*/ 1332 w 10000"/>
                  <a:gd name="connsiteY92" fmla="*/ 6225 h 10000"/>
                  <a:gd name="connsiteX93" fmla="*/ 1846 w 10000"/>
                  <a:gd name="connsiteY93" fmla="*/ 6880 h 10000"/>
                  <a:gd name="connsiteX94" fmla="*/ 2072 w 10000"/>
                  <a:gd name="connsiteY94" fmla="*/ 7265 h 10000"/>
                  <a:gd name="connsiteX95" fmla="*/ 2383 w 10000"/>
                  <a:gd name="connsiteY95" fmla="*/ 7775 h 10000"/>
                  <a:gd name="connsiteX96" fmla="*/ 2476 w 10000"/>
                  <a:gd name="connsiteY96" fmla="*/ 8003 h 10000"/>
                  <a:gd name="connsiteX97" fmla="*/ 2812 w 10000"/>
                  <a:gd name="connsiteY97" fmla="*/ 8278 h 10000"/>
                  <a:gd name="connsiteX98" fmla="*/ 2488 w 10000"/>
                  <a:gd name="connsiteY98" fmla="*/ 8255 h 10000"/>
                  <a:gd name="connsiteX99" fmla="*/ 1788 w 10000"/>
                  <a:gd name="connsiteY99" fmla="*/ 7534 h 10000"/>
                  <a:gd name="connsiteX0" fmla="*/ 1058 w 10000"/>
                  <a:gd name="connsiteY0" fmla="*/ 8336 h 10000"/>
                  <a:gd name="connsiteX1" fmla="*/ 2397 w 10000"/>
                  <a:gd name="connsiteY1" fmla="*/ 10000 h 10000"/>
                  <a:gd name="connsiteX2" fmla="*/ 1667 w 10000"/>
                  <a:gd name="connsiteY2" fmla="*/ 8618 h 10000"/>
                  <a:gd name="connsiteX3" fmla="*/ 2323 w 10000"/>
                  <a:gd name="connsiteY3" fmla="*/ 8526 h 10000"/>
                  <a:gd name="connsiteX4" fmla="*/ 4369 w 10000"/>
                  <a:gd name="connsiteY4" fmla="*/ 9872 h 10000"/>
                  <a:gd name="connsiteX5" fmla="*/ 4806 w 10000"/>
                  <a:gd name="connsiteY5" fmla="*/ 9491 h 10000"/>
                  <a:gd name="connsiteX6" fmla="*/ 4433 w 10000"/>
                  <a:gd name="connsiteY6" fmla="*/ 8011 h 10000"/>
                  <a:gd name="connsiteX7" fmla="*/ 5490 w 10000"/>
                  <a:gd name="connsiteY7" fmla="*/ 8002 h 10000"/>
                  <a:gd name="connsiteX8" fmla="*/ 6131 w 10000"/>
                  <a:gd name="connsiteY8" fmla="*/ 7846 h 10000"/>
                  <a:gd name="connsiteX9" fmla="*/ 6429 w 10000"/>
                  <a:gd name="connsiteY9" fmla="*/ 7983 h 10000"/>
                  <a:gd name="connsiteX10" fmla="*/ 6488 w 10000"/>
                  <a:gd name="connsiteY10" fmla="*/ 7710 h 10000"/>
                  <a:gd name="connsiteX11" fmla="*/ 6904 w 10000"/>
                  <a:gd name="connsiteY11" fmla="*/ 7620 h 10000"/>
                  <a:gd name="connsiteX12" fmla="*/ 6904 w 10000"/>
                  <a:gd name="connsiteY12" fmla="*/ 7756 h 10000"/>
                  <a:gd name="connsiteX13" fmla="*/ 7441 w 10000"/>
                  <a:gd name="connsiteY13" fmla="*/ 7620 h 10000"/>
                  <a:gd name="connsiteX14" fmla="*/ 7619 w 10000"/>
                  <a:gd name="connsiteY14" fmla="*/ 7756 h 10000"/>
                  <a:gd name="connsiteX15" fmla="*/ 7619 w 10000"/>
                  <a:gd name="connsiteY15" fmla="*/ 7484 h 10000"/>
                  <a:gd name="connsiteX16" fmla="*/ 7977 w 10000"/>
                  <a:gd name="connsiteY16" fmla="*/ 7393 h 10000"/>
                  <a:gd name="connsiteX17" fmla="*/ 7859 w 10000"/>
                  <a:gd name="connsiteY17" fmla="*/ 7211 h 10000"/>
                  <a:gd name="connsiteX18" fmla="*/ 8750 w 10000"/>
                  <a:gd name="connsiteY18" fmla="*/ 7347 h 10000"/>
                  <a:gd name="connsiteX19" fmla="*/ 9227 w 10000"/>
                  <a:gd name="connsiteY19" fmla="*/ 6350 h 10000"/>
                  <a:gd name="connsiteX20" fmla="*/ 8632 w 10000"/>
                  <a:gd name="connsiteY20" fmla="*/ 6077 h 10000"/>
                  <a:gd name="connsiteX21" fmla="*/ 8632 w 10000"/>
                  <a:gd name="connsiteY21" fmla="*/ 5760 h 10000"/>
                  <a:gd name="connsiteX22" fmla="*/ 9404 w 10000"/>
                  <a:gd name="connsiteY22" fmla="*/ 5307 h 10000"/>
                  <a:gd name="connsiteX23" fmla="*/ 9046 w 10000"/>
                  <a:gd name="connsiteY23" fmla="*/ 5307 h 10000"/>
                  <a:gd name="connsiteX24" fmla="*/ 8869 w 10000"/>
                  <a:gd name="connsiteY24" fmla="*/ 4943 h 10000"/>
                  <a:gd name="connsiteX25" fmla="*/ 9105 w 10000"/>
                  <a:gd name="connsiteY25" fmla="*/ 4445 h 10000"/>
                  <a:gd name="connsiteX26" fmla="*/ 8571 w 10000"/>
                  <a:gd name="connsiteY26" fmla="*/ 3809 h 10000"/>
                  <a:gd name="connsiteX27" fmla="*/ 8632 w 10000"/>
                  <a:gd name="connsiteY27" fmla="*/ 3809 h 10000"/>
                  <a:gd name="connsiteX28" fmla="*/ 8750 w 10000"/>
                  <a:gd name="connsiteY28" fmla="*/ 3809 h 10000"/>
                  <a:gd name="connsiteX29" fmla="*/ 8690 w 10000"/>
                  <a:gd name="connsiteY29" fmla="*/ 3538 h 10000"/>
                  <a:gd name="connsiteX30" fmla="*/ 9227 w 10000"/>
                  <a:gd name="connsiteY30" fmla="*/ 3311 h 10000"/>
                  <a:gd name="connsiteX31" fmla="*/ 9227 w 10000"/>
                  <a:gd name="connsiteY31" fmla="*/ 3266 h 10000"/>
                  <a:gd name="connsiteX32" fmla="*/ 8988 w 10000"/>
                  <a:gd name="connsiteY32" fmla="*/ 3311 h 10000"/>
                  <a:gd name="connsiteX33" fmla="*/ 9166 w 10000"/>
                  <a:gd name="connsiteY33" fmla="*/ 2948 h 10000"/>
                  <a:gd name="connsiteX34" fmla="*/ 9166 w 10000"/>
                  <a:gd name="connsiteY34" fmla="*/ 2722 h 10000"/>
                  <a:gd name="connsiteX35" fmla="*/ 9105 w 10000"/>
                  <a:gd name="connsiteY35" fmla="*/ 2313 h 10000"/>
                  <a:gd name="connsiteX36" fmla="*/ 9346 w 10000"/>
                  <a:gd name="connsiteY36" fmla="*/ 2268 h 10000"/>
                  <a:gd name="connsiteX37" fmla="*/ 9046 w 10000"/>
                  <a:gd name="connsiteY37" fmla="*/ 1769 h 10000"/>
                  <a:gd name="connsiteX38" fmla="*/ 9404 w 10000"/>
                  <a:gd name="connsiteY38" fmla="*/ 1497 h 10000"/>
                  <a:gd name="connsiteX39" fmla="*/ 9941 w 10000"/>
                  <a:gd name="connsiteY39" fmla="*/ 1406 h 10000"/>
                  <a:gd name="connsiteX40" fmla="*/ 10000 w 10000"/>
                  <a:gd name="connsiteY40" fmla="*/ 1134 h 10000"/>
                  <a:gd name="connsiteX41" fmla="*/ 9703 w 10000"/>
                  <a:gd name="connsiteY41" fmla="*/ 998 h 10000"/>
                  <a:gd name="connsiteX42" fmla="*/ 10000 w 10000"/>
                  <a:gd name="connsiteY42" fmla="*/ 363 h 10000"/>
                  <a:gd name="connsiteX43" fmla="*/ 9703 w 10000"/>
                  <a:gd name="connsiteY43" fmla="*/ 0 h 10000"/>
                  <a:gd name="connsiteX44" fmla="*/ 9582 w 10000"/>
                  <a:gd name="connsiteY44" fmla="*/ 0 h 10000"/>
                  <a:gd name="connsiteX45" fmla="*/ 9105 w 10000"/>
                  <a:gd name="connsiteY45" fmla="*/ 226 h 10000"/>
                  <a:gd name="connsiteX46" fmla="*/ 8869 w 10000"/>
                  <a:gd name="connsiteY46" fmla="*/ 136 h 10000"/>
                  <a:gd name="connsiteX47" fmla="*/ 8334 w 10000"/>
                  <a:gd name="connsiteY47" fmla="*/ 226 h 10000"/>
                  <a:gd name="connsiteX48" fmla="*/ 8393 w 10000"/>
                  <a:gd name="connsiteY48" fmla="*/ 0 h 10000"/>
                  <a:gd name="connsiteX49" fmla="*/ 7619 w 10000"/>
                  <a:gd name="connsiteY49" fmla="*/ 181 h 10000"/>
                  <a:gd name="connsiteX50" fmla="*/ 7678 w 10000"/>
                  <a:gd name="connsiteY50" fmla="*/ 544 h 10000"/>
                  <a:gd name="connsiteX51" fmla="*/ 7085 w 10000"/>
                  <a:gd name="connsiteY51" fmla="*/ 725 h 10000"/>
                  <a:gd name="connsiteX52" fmla="*/ 7085 w 10000"/>
                  <a:gd name="connsiteY52" fmla="*/ 544 h 10000"/>
                  <a:gd name="connsiteX53" fmla="*/ 7025 w 10000"/>
                  <a:gd name="connsiteY53" fmla="*/ 318 h 10000"/>
                  <a:gd name="connsiteX54" fmla="*/ 6131 w 10000"/>
                  <a:gd name="connsiteY54" fmla="*/ 272 h 10000"/>
                  <a:gd name="connsiteX55" fmla="*/ 5654 w 10000"/>
                  <a:gd name="connsiteY55" fmla="*/ 363 h 10000"/>
                  <a:gd name="connsiteX56" fmla="*/ 5893 w 10000"/>
                  <a:gd name="connsiteY56" fmla="*/ 816 h 10000"/>
                  <a:gd name="connsiteX57" fmla="*/ 5178 w 10000"/>
                  <a:gd name="connsiteY57" fmla="*/ 1134 h 10000"/>
                  <a:gd name="connsiteX58" fmla="*/ 4107 w 10000"/>
                  <a:gd name="connsiteY58" fmla="*/ 1270 h 10000"/>
                  <a:gd name="connsiteX59" fmla="*/ 3929 w 10000"/>
                  <a:gd name="connsiteY59" fmla="*/ 1497 h 10000"/>
                  <a:gd name="connsiteX60" fmla="*/ 3216 w 10000"/>
                  <a:gd name="connsiteY60" fmla="*/ 1315 h 10000"/>
                  <a:gd name="connsiteX61" fmla="*/ 3274 w 10000"/>
                  <a:gd name="connsiteY61" fmla="*/ 1043 h 10000"/>
                  <a:gd name="connsiteX62" fmla="*/ 3036 w 10000"/>
                  <a:gd name="connsiteY62" fmla="*/ 998 h 10000"/>
                  <a:gd name="connsiteX63" fmla="*/ 3334 w 10000"/>
                  <a:gd name="connsiteY63" fmla="*/ 861 h 10000"/>
                  <a:gd name="connsiteX64" fmla="*/ 3216 w 10000"/>
                  <a:gd name="connsiteY64" fmla="*/ 499 h 10000"/>
                  <a:gd name="connsiteX65" fmla="*/ 3036 w 10000"/>
                  <a:gd name="connsiteY65" fmla="*/ 454 h 10000"/>
                  <a:gd name="connsiteX66" fmla="*/ 2620 w 10000"/>
                  <a:gd name="connsiteY66" fmla="*/ 499 h 10000"/>
                  <a:gd name="connsiteX67" fmla="*/ 2381 w 10000"/>
                  <a:gd name="connsiteY67" fmla="*/ 725 h 10000"/>
                  <a:gd name="connsiteX68" fmla="*/ 1965 w 10000"/>
                  <a:gd name="connsiteY68" fmla="*/ 45 h 10000"/>
                  <a:gd name="connsiteX69" fmla="*/ 1846 w 10000"/>
                  <a:gd name="connsiteY69" fmla="*/ 0 h 10000"/>
                  <a:gd name="connsiteX70" fmla="*/ 1728 w 10000"/>
                  <a:gd name="connsiteY70" fmla="*/ 45 h 10000"/>
                  <a:gd name="connsiteX71" fmla="*/ 1251 w 10000"/>
                  <a:gd name="connsiteY71" fmla="*/ 0 h 10000"/>
                  <a:gd name="connsiteX72" fmla="*/ 951 w 10000"/>
                  <a:gd name="connsiteY72" fmla="*/ 363 h 10000"/>
                  <a:gd name="connsiteX73" fmla="*/ 1488 w 10000"/>
                  <a:gd name="connsiteY73" fmla="*/ 544 h 10000"/>
                  <a:gd name="connsiteX74" fmla="*/ 1192 w 10000"/>
                  <a:gd name="connsiteY74" fmla="*/ 861 h 10000"/>
                  <a:gd name="connsiteX75" fmla="*/ 1488 w 10000"/>
                  <a:gd name="connsiteY75" fmla="*/ 1089 h 10000"/>
                  <a:gd name="connsiteX76" fmla="*/ 1488 w 10000"/>
                  <a:gd name="connsiteY76" fmla="*/ 1315 h 10000"/>
                  <a:gd name="connsiteX77" fmla="*/ 1369 w 10000"/>
                  <a:gd name="connsiteY77" fmla="*/ 1360 h 10000"/>
                  <a:gd name="connsiteX78" fmla="*/ 538 w 10000"/>
                  <a:gd name="connsiteY78" fmla="*/ 1678 h 10000"/>
                  <a:gd name="connsiteX79" fmla="*/ 297 w 10000"/>
                  <a:gd name="connsiteY79" fmla="*/ 2223 h 10000"/>
                  <a:gd name="connsiteX80" fmla="*/ 419 w 10000"/>
                  <a:gd name="connsiteY80" fmla="*/ 2676 h 10000"/>
                  <a:gd name="connsiteX81" fmla="*/ 0 w 10000"/>
                  <a:gd name="connsiteY81" fmla="*/ 2903 h 10000"/>
                  <a:gd name="connsiteX82" fmla="*/ 0 w 10000"/>
                  <a:gd name="connsiteY82" fmla="*/ 3129 h 10000"/>
                  <a:gd name="connsiteX83" fmla="*/ 715 w 10000"/>
                  <a:gd name="connsiteY83" fmla="*/ 3674 h 10000"/>
                  <a:gd name="connsiteX84" fmla="*/ 1251 w 10000"/>
                  <a:gd name="connsiteY84" fmla="*/ 4263 h 10000"/>
                  <a:gd name="connsiteX85" fmla="*/ 1071 w 10000"/>
                  <a:gd name="connsiteY85" fmla="*/ 4354 h 10000"/>
                  <a:gd name="connsiteX86" fmla="*/ 673 w 10000"/>
                  <a:gd name="connsiteY86" fmla="*/ 4838 h 10000"/>
                  <a:gd name="connsiteX87" fmla="*/ 931 w 10000"/>
                  <a:gd name="connsiteY87" fmla="*/ 5074 h 10000"/>
                  <a:gd name="connsiteX88" fmla="*/ 1220 w 10000"/>
                  <a:gd name="connsiteY88" fmla="*/ 4807 h 10000"/>
                  <a:gd name="connsiteX89" fmla="*/ 949 w 10000"/>
                  <a:gd name="connsiteY89" fmla="*/ 5481 h 10000"/>
                  <a:gd name="connsiteX90" fmla="*/ 1188 w 10000"/>
                  <a:gd name="connsiteY90" fmla="*/ 6250 h 10000"/>
                  <a:gd name="connsiteX91" fmla="*/ 1332 w 10000"/>
                  <a:gd name="connsiteY91" fmla="*/ 6225 h 10000"/>
                  <a:gd name="connsiteX92" fmla="*/ 1846 w 10000"/>
                  <a:gd name="connsiteY92" fmla="*/ 6880 h 10000"/>
                  <a:gd name="connsiteX93" fmla="*/ 2072 w 10000"/>
                  <a:gd name="connsiteY93" fmla="*/ 7265 h 10000"/>
                  <a:gd name="connsiteX94" fmla="*/ 2383 w 10000"/>
                  <a:gd name="connsiteY94" fmla="*/ 7775 h 10000"/>
                  <a:gd name="connsiteX95" fmla="*/ 2476 w 10000"/>
                  <a:gd name="connsiteY95" fmla="*/ 8003 h 10000"/>
                  <a:gd name="connsiteX96" fmla="*/ 2812 w 10000"/>
                  <a:gd name="connsiteY96" fmla="*/ 8278 h 10000"/>
                  <a:gd name="connsiteX97" fmla="*/ 2488 w 10000"/>
                  <a:gd name="connsiteY97" fmla="*/ 8255 h 10000"/>
                  <a:gd name="connsiteX98" fmla="*/ 1788 w 10000"/>
                  <a:gd name="connsiteY98" fmla="*/ 7534 h 10000"/>
                  <a:gd name="connsiteX0" fmla="*/ 2397 w 10000"/>
                  <a:gd name="connsiteY0" fmla="*/ 10000 h 10000"/>
                  <a:gd name="connsiteX1" fmla="*/ 1667 w 10000"/>
                  <a:gd name="connsiteY1" fmla="*/ 8618 h 10000"/>
                  <a:gd name="connsiteX2" fmla="*/ 2323 w 10000"/>
                  <a:gd name="connsiteY2" fmla="*/ 8526 h 10000"/>
                  <a:gd name="connsiteX3" fmla="*/ 4369 w 10000"/>
                  <a:gd name="connsiteY3" fmla="*/ 9872 h 10000"/>
                  <a:gd name="connsiteX4" fmla="*/ 4806 w 10000"/>
                  <a:gd name="connsiteY4" fmla="*/ 9491 h 10000"/>
                  <a:gd name="connsiteX5" fmla="*/ 4433 w 10000"/>
                  <a:gd name="connsiteY5" fmla="*/ 8011 h 10000"/>
                  <a:gd name="connsiteX6" fmla="*/ 5490 w 10000"/>
                  <a:gd name="connsiteY6" fmla="*/ 8002 h 10000"/>
                  <a:gd name="connsiteX7" fmla="*/ 6131 w 10000"/>
                  <a:gd name="connsiteY7" fmla="*/ 7846 h 10000"/>
                  <a:gd name="connsiteX8" fmla="*/ 6429 w 10000"/>
                  <a:gd name="connsiteY8" fmla="*/ 7983 h 10000"/>
                  <a:gd name="connsiteX9" fmla="*/ 6488 w 10000"/>
                  <a:gd name="connsiteY9" fmla="*/ 7710 h 10000"/>
                  <a:gd name="connsiteX10" fmla="*/ 6904 w 10000"/>
                  <a:gd name="connsiteY10" fmla="*/ 7620 h 10000"/>
                  <a:gd name="connsiteX11" fmla="*/ 6904 w 10000"/>
                  <a:gd name="connsiteY11" fmla="*/ 7756 h 10000"/>
                  <a:gd name="connsiteX12" fmla="*/ 7441 w 10000"/>
                  <a:gd name="connsiteY12" fmla="*/ 7620 h 10000"/>
                  <a:gd name="connsiteX13" fmla="*/ 7619 w 10000"/>
                  <a:gd name="connsiteY13" fmla="*/ 7756 h 10000"/>
                  <a:gd name="connsiteX14" fmla="*/ 7619 w 10000"/>
                  <a:gd name="connsiteY14" fmla="*/ 7484 h 10000"/>
                  <a:gd name="connsiteX15" fmla="*/ 7977 w 10000"/>
                  <a:gd name="connsiteY15" fmla="*/ 7393 h 10000"/>
                  <a:gd name="connsiteX16" fmla="*/ 7859 w 10000"/>
                  <a:gd name="connsiteY16" fmla="*/ 7211 h 10000"/>
                  <a:gd name="connsiteX17" fmla="*/ 8750 w 10000"/>
                  <a:gd name="connsiteY17" fmla="*/ 7347 h 10000"/>
                  <a:gd name="connsiteX18" fmla="*/ 9227 w 10000"/>
                  <a:gd name="connsiteY18" fmla="*/ 6350 h 10000"/>
                  <a:gd name="connsiteX19" fmla="*/ 8632 w 10000"/>
                  <a:gd name="connsiteY19" fmla="*/ 6077 h 10000"/>
                  <a:gd name="connsiteX20" fmla="*/ 8632 w 10000"/>
                  <a:gd name="connsiteY20" fmla="*/ 5760 h 10000"/>
                  <a:gd name="connsiteX21" fmla="*/ 9404 w 10000"/>
                  <a:gd name="connsiteY21" fmla="*/ 5307 h 10000"/>
                  <a:gd name="connsiteX22" fmla="*/ 9046 w 10000"/>
                  <a:gd name="connsiteY22" fmla="*/ 5307 h 10000"/>
                  <a:gd name="connsiteX23" fmla="*/ 8869 w 10000"/>
                  <a:gd name="connsiteY23" fmla="*/ 4943 h 10000"/>
                  <a:gd name="connsiteX24" fmla="*/ 9105 w 10000"/>
                  <a:gd name="connsiteY24" fmla="*/ 4445 h 10000"/>
                  <a:gd name="connsiteX25" fmla="*/ 8571 w 10000"/>
                  <a:gd name="connsiteY25" fmla="*/ 3809 h 10000"/>
                  <a:gd name="connsiteX26" fmla="*/ 8632 w 10000"/>
                  <a:gd name="connsiteY26" fmla="*/ 3809 h 10000"/>
                  <a:gd name="connsiteX27" fmla="*/ 8750 w 10000"/>
                  <a:gd name="connsiteY27" fmla="*/ 3809 h 10000"/>
                  <a:gd name="connsiteX28" fmla="*/ 8690 w 10000"/>
                  <a:gd name="connsiteY28" fmla="*/ 3538 h 10000"/>
                  <a:gd name="connsiteX29" fmla="*/ 9227 w 10000"/>
                  <a:gd name="connsiteY29" fmla="*/ 3311 h 10000"/>
                  <a:gd name="connsiteX30" fmla="*/ 9227 w 10000"/>
                  <a:gd name="connsiteY30" fmla="*/ 3266 h 10000"/>
                  <a:gd name="connsiteX31" fmla="*/ 8988 w 10000"/>
                  <a:gd name="connsiteY31" fmla="*/ 3311 h 10000"/>
                  <a:gd name="connsiteX32" fmla="*/ 9166 w 10000"/>
                  <a:gd name="connsiteY32" fmla="*/ 2948 h 10000"/>
                  <a:gd name="connsiteX33" fmla="*/ 9166 w 10000"/>
                  <a:gd name="connsiteY33" fmla="*/ 2722 h 10000"/>
                  <a:gd name="connsiteX34" fmla="*/ 9105 w 10000"/>
                  <a:gd name="connsiteY34" fmla="*/ 2313 h 10000"/>
                  <a:gd name="connsiteX35" fmla="*/ 9346 w 10000"/>
                  <a:gd name="connsiteY35" fmla="*/ 2268 h 10000"/>
                  <a:gd name="connsiteX36" fmla="*/ 9046 w 10000"/>
                  <a:gd name="connsiteY36" fmla="*/ 1769 h 10000"/>
                  <a:gd name="connsiteX37" fmla="*/ 9404 w 10000"/>
                  <a:gd name="connsiteY37" fmla="*/ 1497 h 10000"/>
                  <a:gd name="connsiteX38" fmla="*/ 9941 w 10000"/>
                  <a:gd name="connsiteY38" fmla="*/ 1406 h 10000"/>
                  <a:gd name="connsiteX39" fmla="*/ 10000 w 10000"/>
                  <a:gd name="connsiteY39" fmla="*/ 1134 h 10000"/>
                  <a:gd name="connsiteX40" fmla="*/ 9703 w 10000"/>
                  <a:gd name="connsiteY40" fmla="*/ 998 h 10000"/>
                  <a:gd name="connsiteX41" fmla="*/ 10000 w 10000"/>
                  <a:gd name="connsiteY41" fmla="*/ 363 h 10000"/>
                  <a:gd name="connsiteX42" fmla="*/ 9703 w 10000"/>
                  <a:gd name="connsiteY42" fmla="*/ 0 h 10000"/>
                  <a:gd name="connsiteX43" fmla="*/ 9582 w 10000"/>
                  <a:gd name="connsiteY43" fmla="*/ 0 h 10000"/>
                  <a:gd name="connsiteX44" fmla="*/ 9105 w 10000"/>
                  <a:gd name="connsiteY44" fmla="*/ 226 h 10000"/>
                  <a:gd name="connsiteX45" fmla="*/ 8869 w 10000"/>
                  <a:gd name="connsiteY45" fmla="*/ 136 h 10000"/>
                  <a:gd name="connsiteX46" fmla="*/ 8334 w 10000"/>
                  <a:gd name="connsiteY46" fmla="*/ 226 h 10000"/>
                  <a:gd name="connsiteX47" fmla="*/ 8393 w 10000"/>
                  <a:gd name="connsiteY47" fmla="*/ 0 h 10000"/>
                  <a:gd name="connsiteX48" fmla="*/ 7619 w 10000"/>
                  <a:gd name="connsiteY48" fmla="*/ 181 h 10000"/>
                  <a:gd name="connsiteX49" fmla="*/ 7678 w 10000"/>
                  <a:gd name="connsiteY49" fmla="*/ 544 h 10000"/>
                  <a:gd name="connsiteX50" fmla="*/ 7085 w 10000"/>
                  <a:gd name="connsiteY50" fmla="*/ 725 h 10000"/>
                  <a:gd name="connsiteX51" fmla="*/ 7085 w 10000"/>
                  <a:gd name="connsiteY51" fmla="*/ 544 h 10000"/>
                  <a:gd name="connsiteX52" fmla="*/ 7025 w 10000"/>
                  <a:gd name="connsiteY52" fmla="*/ 318 h 10000"/>
                  <a:gd name="connsiteX53" fmla="*/ 6131 w 10000"/>
                  <a:gd name="connsiteY53" fmla="*/ 272 h 10000"/>
                  <a:gd name="connsiteX54" fmla="*/ 5654 w 10000"/>
                  <a:gd name="connsiteY54" fmla="*/ 363 h 10000"/>
                  <a:gd name="connsiteX55" fmla="*/ 5893 w 10000"/>
                  <a:gd name="connsiteY55" fmla="*/ 816 h 10000"/>
                  <a:gd name="connsiteX56" fmla="*/ 5178 w 10000"/>
                  <a:gd name="connsiteY56" fmla="*/ 1134 h 10000"/>
                  <a:gd name="connsiteX57" fmla="*/ 4107 w 10000"/>
                  <a:gd name="connsiteY57" fmla="*/ 1270 h 10000"/>
                  <a:gd name="connsiteX58" fmla="*/ 3929 w 10000"/>
                  <a:gd name="connsiteY58" fmla="*/ 1497 h 10000"/>
                  <a:gd name="connsiteX59" fmla="*/ 3216 w 10000"/>
                  <a:gd name="connsiteY59" fmla="*/ 1315 h 10000"/>
                  <a:gd name="connsiteX60" fmla="*/ 3274 w 10000"/>
                  <a:gd name="connsiteY60" fmla="*/ 1043 h 10000"/>
                  <a:gd name="connsiteX61" fmla="*/ 3036 w 10000"/>
                  <a:gd name="connsiteY61" fmla="*/ 998 h 10000"/>
                  <a:gd name="connsiteX62" fmla="*/ 3334 w 10000"/>
                  <a:gd name="connsiteY62" fmla="*/ 861 h 10000"/>
                  <a:gd name="connsiteX63" fmla="*/ 3216 w 10000"/>
                  <a:gd name="connsiteY63" fmla="*/ 499 h 10000"/>
                  <a:gd name="connsiteX64" fmla="*/ 3036 w 10000"/>
                  <a:gd name="connsiteY64" fmla="*/ 454 h 10000"/>
                  <a:gd name="connsiteX65" fmla="*/ 2620 w 10000"/>
                  <a:gd name="connsiteY65" fmla="*/ 499 h 10000"/>
                  <a:gd name="connsiteX66" fmla="*/ 2381 w 10000"/>
                  <a:gd name="connsiteY66" fmla="*/ 725 h 10000"/>
                  <a:gd name="connsiteX67" fmla="*/ 1965 w 10000"/>
                  <a:gd name="connsiteY67" fmla="*/ 45 h 10000"/>
                  <a:gd name="connsiteX68" fmla="*/ 1846 w 10000"/>
                  <a:gd name="connsiteY68" fmla="*/ 0 h 10000"/>
                  <a:gd name="connsiteX69" fmla="*/ 1728 w 10000"/>
                  <a:gd name="connsiteY69" fmla="*/ 45 h 10000"/>
                  <a:gd name="connsiteX70" fmla="*/ 1251 w 10000"/>
                  <a:gd name="connsiteY70" fmla="*/ 0 h 10000"/>
                  <a:gd name="connsiteX71" fmla="*/ 951 w 10000"/>
                  <a:gd name="connsiteY71" fmla="*/ 363 h 10000"/>
                  <a:gd name="connsiteX72" fmla="*/ 1488 w 10000"/>
                  <a:gd name="connsiteY72" fmla="*/ 544 h 10000"/>
                  <a:gd name="connsiteX73" fmla="*/ 1192 w 10000"/>
                  <a:gd name="connsiteY73" fmla="*/ 861 h 10000"/>
                  <a:gd name="connsiteX74" fmla="*/ 1488 w 10000"/>
                  <a:gd name="connsiteY74" fmla="*/ 1089 h 10000"/>
                  <a:gd name="connsiteX75" fmla="*/ 1488 w 10000"/>
                  <a:gd name="connsiteY75" fmla="*/ 1315 h 10000"/>
                  <a:gd name="connsiteX76" fmla="*/ 1369 w 10000"/>
                  <a:gd name="connsiteY76" fmla="*/ 1360 h 10000"/>
                  <a:gd name="connsiteX77" fmla="*/ 538 w 10000"/>
                  <a:gd name="connsiteY77" fmla="*/ 1678 h 10000"/>
                  <a:gd name="connsiteX78" fmla="*/ 297 w 10000"/>
                  <a:gd name="connsiteY78" fmla="*/ 2223 h 10000"/>
                  <a:gd name="connsiteX79" fmla="*/ 419 w 10000"/>
                  <a:gd name="connsiteY79" fmla="*/ 2676 h 10000"/>
                  <a:gd name="connsiteX80" fmla="*/ 0 w 10000"/>
                  <a:gd name="connsiteY80" fmla="*/ 2903 h 10000"/>
                  <a:gd name="connsiteX81" fmla="*/ 0 w 10000"/>
                  <a:gd name="connsiteY81" fmla="*/ 3129 h 10000"/>
                  <a:gd name="connsiteX82" fmla="*/ 715 w 10000"/>
                  <a:gd name="connsiteY82" fmla="*/ 3674 h 10000"/>
                  <a:gd name="connsiteX83" fmla="*/ 1251 w 10000"/>
                  <a:gd name="connsiteY83" fmla="*/ 4263 h 10000"/>
                  <a:gd name="connsiteX84" fmla="*/ 1071 w 10000"/>
                  <a:gd name="connsiteY84" fmla="*/ 4354 h 10000"/>
                  <a:gd name="connsiteX85" fmla="*/ 673 w 10000"/>
                  <a:gd name="connsiteY85" fmla="*/ 4838 h 10000"/>
                  <a:gd name="connsiteX86" fmla="*/ 931 w 10000"/>
                  <a:gd name="connsiteY86" fmla="*/ 5074 h 10000"/>
                  <a:gd name="connsiteX87" fmla="*/ 1220 w 10000"/>
                  <a:gd name="connsiteY87" fmla="*/ 4807 h 10000"/>
                  <a:gd name="connsiteX88" fmla="*/ 949 w 10000"/>
                  <a:gd name="connsiteY88" fmla="*/ 5481 h 10000"/>
                  <a:gd name="connsiteX89" fmla="*/ 1188 w 10000"/>
                  <a:gd name="connsiteY89" fmla="*/ 6250 h 10000"/>
                  <a:gd name="connsiteX90" fmla="*/ 1332 w 10000"/>
                  <a:gd name="connsiteY90" fmla="*/ 6225 h 10000"/>
                  <a:gd name="connsiteX91" fmla="*/ 1846 w 10000"/>
                  <a:gd name="connsiteY91" fmla="*/ 6880 h 10000"/>
                  <a:gd name="connsiteX92" fmla="*/ 2072 w 10000"/>
                  <a:gd name="connsiteY92" fmla="*/ 7265 h 10000"/>
                  <a:gd name="connsiteX93" fmla="*/ 2383 w 10000"/>
                  <a:gd name="connsiteY93" fmla="*/ 7775 h 10000"/>
                  <a:gd name="connsiteX94" fmla="*/ 2476 w 10000"/>
                  <a:gd name="connsiteY94" fmla="*/ 8003 h 10000"/>
                  <a:gd name="connsiteX95" fmla="*/ 2812 w 10000"/>
                  <a:gd name="connsiteY95" fmla="*/ 8278 h 10000"/>
                  <a:gd name="connsiteX96" fmla="*/ 2488 w 10000"/>
                  <a:gd name="connsiteY96" fmla="*/ 8255 h 10000"/>
                  <a:gd name="connsiteX97" fmla="*/ 1788 w 10000"/>
                  <a:gd name="connsiteY97" fmla="*/ 7534 h 10000"/>
                  <a:gd name="connsiteX0" fmla="*/ 2397 w 10000"/>
                  <a:gd name="connsiteY0" fmla="*/ 10000 h 10000"/>
                  <a:gd name="connsiteX1" fmla="*/ 2323 w 10000"/>
                  <a:gd name="connsiteY1" fmla="*/ 8526 h 10000"/>
                  <a:gd name="connsiteX2" fmla="*/ 4369 w 10000"/>
                  <a:gd name="connsiteY2" fmla="*/ 9872 h 10000"/>
                  <a:gd name="connsiteX3" fmla="*/ 4806 w 10000"/>
                  <a:gd name="connsiteY3" fmla="*/ 9491 h 10000"/>
                  <a:gd name="connsiteX4" fmla="*/ 4433 w 10000"/>
                  <a:gd name="connsiteY4" fmla="*/ 8011 h 10000"/>
                  <a:gd name="connsiteX5" fmla="*/ 5490 w 10000"/>
                  <a:gd name="connsiteY5" fmla="*/ 8002 h 10000"/>
                  <a:gd name="connsiteX6" fmla="*/ 6131 w 10000"/>
                  <a:gd name="connsiteY6" fmla="*/ 7846 h 10000"/>
                  <a:gd name="connsiteX7" fmla="*/ 6429 w 10000"/>
                  <a:gd name="connsiteY7" fmla="*/ 7983 h 10000"/>
                  <a:gd name="connsiteX8" fmla="*/ 6488 w 10000"/>
                  <a:gd name="connsiteY8" fmla="*/ 7710 h 10000"/>
                  <a:gd name="connsiteX9" fmla="*/ 6904 w 10000"/>
                  <a:gd name="connsiteY9" fmla="*/ 7620 h 10000"/>
                  <a:gd name="connsiteX10" fmla="*/ 6904 w 10000"/>
                  <a:gd name="connsiteY10" fmla="*/ 7756 h 10000"/>
                  <a:gd name="connsiteX11" fmla="*/ 7441 w 10000"/>
                  <a:gd name="connsiteY11" fmla="*/ 7620 h 10000"/>
                  <a:gd name="connsiteX12" fmla="*/ 7619 w 10000"/>
                  <a:gd name="connsiteY12" fmla="*/ 7756 h 10000"/>
                  <a:gd name="connsiteX13" fmla="*/ 7619 w 10000"/>
                  <a:gd name="connsiteY13" fmla="*/ 7484 h 10000"/>
                  <a:gd name="connsiteX14" fmla="*/ 7977 w 10000"/>
                  <a:gd name="connsiteY14" fmla="*/ 7393 h 10000"/>
                  <a:gd name="connsiteX15" fmla="*/ 7859 w 10000"/>
                  <a:gd name="connsiteY15" fmla="*/ 7211 h 10000"/>
                  <a:gd name="connsiteX16" fmla="*/ 8750 w 10000"/>
                  <a:gd name="connsiteY16" fmla="*/ 7347 h 10000"/>
                  <a:gd name="connsiteX17" fmla="*/ 9227 w 10000"/>
                  <a:gd name="connsiteY17" fmla="*/ 6350 h 10000"/>
                  <a:gd name="connsiteX18" fmla="*/ 8632 w 10000"/>
                  <a:gd name="connsiteY18" fmla="*/ 6077 h 10000"/>
                  <a:gd name="connsiteX19" fmla="*/ 8632 w 10000"/>
                  <a:gd name="connsiteY19" fmla="*/ 5760 h 10000"/>
                  <a:gd name="connsiteX20" fmla="*/ 9404 w 10000"/>
                  <a:gd name="connsiteY20" fmla="*/ 5307 h 10000"/>
                  <a:gd name="connsiteX21" fmla="*/ 9046 w 10000"/>
                  <a:gd name="connsiteY21" fmla="*/ 5307 h 10000"/>
                  <a:gd name="connsiteX22" fmla="*/ 8869 w 10000"/>
                  <a:gd name="connsiteY22" fmla="*/ 4943 h 10000"/>
                  <a:gd name="connsiteX23" fmla="*/ 9105 w 10000"/>
                  <a:gd name="connsiteY23" fmla="*/ 4445 h 10000"/>
                  <a:gd name="connsiteX24" fmla="*/ 8571 w 10000"/>
                  <a:gd name="connsiteY24" fmla="*/ 3809 h 10000"/>
                  <a:gd name="connsiteX25" fmla="*/ 8632 w 10000"/>
                  <a:gd name="connsiteY25" fmla="*/ 3809 h 10000"/>
                  <a:gd name="connsiteX26" fmla="*/ 8750 w 10000"/>
                  <a:gd name="connsiteY26" fmla="*/ 3809 h 10000"/>
                  <a:gd name="connsiteX27" fmla="*/ 8690 w 10000"/>
                  <a:gd name="connsiteY27" fmla="*/ 3538 h 10000"/>
                  <a:gd name="connsiteX28" fmla="*/ 9227 w 10000"/>
                  <a:gd name="connsiteY28" fmla="*/ 3311 h 10000"/>
                  <a:gd name="connsiteX29" fmla="*/ 9227 w 10000"/>
                  <a:gd name="connsiteY29" fmla="*/ 3266 h 10000"/>
                  <a:gd name="connsiteX30" fmla="*/ 8988 w 10000"/>
                  <a:gd name="connsiteY30" fmla="*/ 3311 h 10000"/>
                  <a:gd name="connsiteX31" fmla="*/ 9166 w 10000"/>
                  <a:gd name="connsiteY31" fmla="*/ 2948 h 10000"/>
                  <a:gd name="connsiteX32" fmla="*/ 9166 w 10000"/>
                  <a:gd name="connsiteY32" fmla="*/ 2722 h 10000"/>
                  <a:gd name="connsiteX33" fmla="*/ 9105 w 10000"/>
                  <a:gd name="connsiteY33" fmla="*/ 2313 h 10000"/>
                  <a:gd name="connsiteX34" fmla="*/ 9346 w 10000"/>
                  <a:gd name="connsiteY34" fmla="*/ 2268 h 10000"/>
                  <a:gd name="connsiteX35" fmla="*/ 9046 w 10000"/>
                  <a:gd name="connsiteY35" fmla="*/ 1769 h 10000"/>
                  <a:gd name="connsiteX36" fmla="*/ 9404 w 10000"/>
                  <a:gd name="connsiteY36" fmla="*/ 1497 h 10000"/>
                  <a:gd name="connsiteX37" fmla="*/ 9941 w 10000"/>
                  <a:gd name="connsiteY37" fmla="*/ 1406 h 10000"/>
                  <a:gd name="connsiteX38" fmla="*/ 10000 w 10000"/>
                  <a:gd name="connsiteY38" fmla="*/ 1134 h 10000"/>
                  <a:gd name="connsiteX39" fmla="*/ 9703 w 10000"/>
                  <a:gd name="connsiteY39" fmla="*/ 998 h 10000"/>
                  <a:gd name="connsiteX40" fmla="*/ 10000 w 10000"/>
                  <a:gd name="connsiteY40" fmla="*/ 363 h 10000"/>
                  <a:gd name="connsiteX41" fmla="*/ 9703 w 10000"/>
                  <a:gd name="connsiteY41" fmla="*/ 0 h 10000"/>
                  <a:gd name="connsiteX42" fmla="*/ 9582 w 10000"/>
                  <a:gd name="connsiteY42" fmla="*/ 0 h 10000"/>
                  <a:gd name="connsiteX43" fmla="*/ 9105 w 10000"/>
                  <a:gd name="connsiteY43" fmla="*/ 226 h 10000"/>
                  <a:gd name="connsiteX44" fmla="*/ 8869 w 10000"/>
                  <a:gd name="connsiteY44" fmla="*/ 136 h 10000"/>
                  <a:gd name="connsiteX45" fmla="*/ 8334 w 10000"/>
                  <a:gd name="connsiteY45" fmla="*/ 226 h 10000"/>
                  <a:gd name="connsiteX46" fmla="*/ 8393 w 10000"/>
                  <a:gd name="connsiteY46" fmla="*/ 0 h 10000"/>
                  <a:gd name="connsiteX47" fmla="*/ 7619 w 10000"/>
                  <a:gd name="connsiteY47" fmla="*/ 181 h 10000"/>
                  <a:gd name="connsiteX48" fmla="*/ 7678 w 10000"/>
                  <a:gd name="connsiteY48" fmla="*/ 544 h 10000"/>
                  <a:gd name="connsiteX49" fmla="*/ 7085 w 10000"/>
                  <a:gd name="connsiteY49" fmla="*/ 725 h 10000"/>
                  <a:gd name="connsiteX50" fmla="*/ 7085 w 10000"/>
                  <a:gd name="connsiteY50" fmla="*/ 544 h 10000"/>
                  <a:gd name="connsiteX51" fmla="*/ 7025 w 10000"/>
                  <a:gd name="connsiteY51" fmla="*/ 318 h 10000"/>
                  <a:gd name="connsiteX52" fmla="*/ 6131 w 10000"/>
                  <a:gd name="connsiteY52" fmla="*/ 272 h 10000"/>
                  <a:gd name="connsiteX53" fmla="*/ 5654 w 10000"/>
                  <a:gd name="connsiteY53" fmla="*/ 363 h 10000"/>
                  <a:gd name="connsiteX54" fmla="*/ 5893 w 10000"/>
                  <a:gd name="connsiteY54" fmla="*/ 816 h 10000"/>
                  <a:gd name="connsiteX55" fmla="*/ 5178 w 10000"/>
                  <a:gd name="connsiteY55" fmla="*/ 1134 h 10000"/>
                  <a:gd name="connsiteX56" fmla="*/ 4107 w 10000"/>
                  <a:gd name="connsiteY56" fmla="*/ 1270 h 10000"/>
                  <a:gd name="connsiteX57" fmla="*/ 3929 w 10000"/>
                  <a:gd name="connsiteY57" fmla="*/ 1497 h 10000"/>
                  <a:gd name="connsiteX58" fmla="*/ 3216 w 10000"/>
                  <a:gd name="connsiteY58" fmla="*/ 1315 h 10000"/>
                  <a:gd name="connsiteX59" fmla="*/ 3274 w 10000"/>
                  <a:gd name="connsiteY59" fmla="*/ 1043 h 10000"/>
                  <a:gd name="connsiteX60" fmla="*/ 3036 w 10000"/>
                  <a:gd name="connsiteY60" fmla="*/ 998 h 10000"/>
                  <a:gd name="connsiteX61" fmla="*/ 3334 w 10000"/>
                  <a:gd name="connsiteY61" fmla="*/ 861 h 10000"/>
                  <a:gd name="connsiteX62" fmla="*/ 3216 w 10000"/>
                  <a:gd name="connsiteY62" fmla="*/ 499 h 10000"/>
                  <a:gd name="connsiteX63" fmla="*/ 3036 w 10000"/>
                  <a:gd name="connsiteY63" fmla="*/ 454 h 10000"/>
                  <a:gd name="connsiteX64" fmla="*/ 2620 w 10000"/>
                  <a:gd name="connsiteY64" fmla="*/ 499 h 10000"/>
                  <a:gd name="connsiteX65" fmla="*/ 2381 w 10000"/>
                  <a:gd name="connsiteY65" fmla="*/ 725 h 10000"/>
                  <a:gd name="connsiteX66" fmla="*/ 1965 w 10000"/>
                  <a:gd name="connsiteY66" fmla="*/ 45 h 10000"/>
                  <a:gd name="connsiteX67" fmla="*/ 1846 w 10000"/>
                  <a:gd name="connsiteY67" fmla="*/ 0 h 10000"/>
                  <a:gd name="connsiteX68" fmla="*/ 1728 w 10000"/>
                  <a:gd name="connsiteY68" fmla="*/ 45 h 10000"/>
                  <a:gd name="connsiteX69" fmla="*/ 1251 w 10000"/>
                  <a:gd name="connsiteY69" fmla="*/ 0 h 10000"/>
                  <a:gd name="connsiteX70" fmla="*/ 951 w 10000"/>
                  <a:gd name="connsiteY70" fmla="*/ 363 h 10000"/>
                  <a:gd name="connsiteX71" fmla="*/ 1488 w 10000"/>
                  <a:gd name="connsiteY71" fmla="*/ 544 h 10000"/>
                  <a:gd name="connsiteX72" fmla="*/ 1192 w 10000"/>
                  <a:gd name="connsiteY72" fmla="*/ 861 h 10000"/>
                  <a:gd name="connsiteX73" fmla="*/ 1488 w 10000"/>
                  <a:gd name="connsiteY73" fmla="*/ 1089 h 10000"/>
                  <a:gd name="connsiteX74" fmla="*/ 1488 w 10000"/>
                  <a:gd name="connsiteY74" fmla="*/ 1315 h 10000"/>
                  <a:gd name="connsiteX75" fmla="*/ 1369 w 10000"/>
                  <a:gd name="connsiteY75" fmla="*/ 1360 h 10000"/>
                  <a:gd name="connsiteX76" fmla="*/ 538 w 10000"/>
                  <a:gd name="connsiteY76" fmla="*/ 1678 h 10000"/>
                  <a:gd name="connsiteX77" fmla="*/ 297 w 10000"/>
                  <a:gd name="connsiteY77" fmla="*/ 2223 h 10000"/>
                  <a:gd name="connsiteX78" fmla="*/ 419 w 10000"/>
                  <a:gd name="connsiteY78" fmla="*/ 2676 h 10000"/>
                  <a:gd name="connsiteX79" fmla="*/ 0 w 10000"/>
                  <a:gd name="connsiteY79" fmla="*/ 2903 h 10000"/>
                  <a:gd name="connsiteX80" fmla="*/ 0 w 10000"/>
                  <a:gd name="connsiteY80" fmla="*/ 3129 h 10000"/>
                  <a:gd name="connsiteX81" fmla="*/ 715 w 10000"/>
                  <a:gd name="connsiteY81" fmla="*/ 3674 h 10000"/>
                  <a:gd name="connsiteX82" fmla="*/ 1251 w 10000"/>
                  <a:gd name="connsiteY82" fmla="*/ 4263 h 10000"/>
                  <a:gd name="connsiteX83" fmla="*/ 1071 w 10000"/>
                  <a:gd name="connsiteY83" fmla="*/ 4354 h 10000"/>
                  <a:gd name="connsiteX84" fmla="*/ 673 w 10000"/>
                  <a:gd name="connsiteY84" fmla="*/ 4838 h 10000"/>
                  <a:gd name="connsiteX85" fmla="*/ 931 w 10000"/>
                  <a:gd name="connsiteY85" fmla="*/ 5074 h 10000"/>
                  <a:gd name="connsiteX86" fmla="*/ 1220 w 10000"/>
                  <a:gd name="connsiteY86" fmla="*/ 4807 h 10000"/>
                  <a:gd name="connsiteX87" fmla="*/ 949 w 10000"/>
                  <a:gd name="connsiteY87" fmla="*/ 5481 h 10000"/>
                  <a:gd name="connsiteX88" fmla="*/ 1188 w 10000"/>
                  <a:gd name="connsiteY88" fmla="*/ 6250 h 10000"/>
                  <a:gd name="connsiteX89" fmla="*/ 1332 w 10000"/>
                  <a:gd name="connsiteY89" fmla="*/ 6225 h 10000"/>
                  <a:gd name="connsiteX90" fmla="*/ 1846 w 10000"/>
                  <a:gd name="connsiteY90" fmla="*/ 6880 h 10000"/>
                  <a:gd name="connsiteX91" fmla="*/ 2072 w 10000"/>
                  <a:gd name="connsiteY91" fmla="*/ 7265 h 10000"/>
                  <a:gd name="connsiteX92" fmla="*/ 2383 w 10000"/>
                  <a:gd name="connsiteY92" fmla="*/ 7775 h 10000"/>
                  <a:gd name="connsiteX93" fmla="*/ 2476 w 10000"/>
                  <a:gd name="connsiteY93" fmla="*/ 8003 h 10000"/>
                  <a:gd name="connsiteX94" fmla="*/ 2812 w 10000"/>
                  <a:gd name="connsiteY94" fmla="*/ 8278 h 10000"/>
                  <a:gd name="connsiteX95" fmla="*/ 2488 w 10000"/>
                  <a:gd name="connsiteY95" fmla="*/ 8255 h 10000"/>
                  <a:gd name="connsiteX96" fmla="*/ 1788 w 10000"/>
                  <a:gd name="connsiteY96" fmla="*/ 7534 h 10000"/>
                  <a:gd name="connsiteX0" fmla="*/ 2323 w 10000"/>
                  <a:gd name="connsiteY0" fmla="*/ 8526 h 9872"/>
                  <a:gd name="connsiteX1" fmla="*/ 4369 w 10000"/>
                  <a:gd name="connsiteY1" fmla="*/ 9872 h 9872"/>
                  <a:gd name="connsiteX2" fmla="*/ 4806 w 10000"/>
                  <a:gd name="connsiteY2" fmla="*/ 9491 h 9872"/>
                  <a:gd name="connsiteX3" fmla="*/ 4433 w 10000"/>
                  <a:gd name="connsiteY3" fmla="*/ 8011 h 9872"/>
                  <a:gd name="connsiteX4" fmla="*/ 5490 w 10000"/>
                  <a:gd name="connsiteY4" fmla="*/ 8002 h 9872"/>
                  <a:gd name="connsiteX5" fmla="*/ 6131 w 10000"/>
                  <a:gd name="connsiteY5" fmla="*/ 7846 h 9872"/>
                  <a:gd name="connsiteX6" fmla="*/ 6429 w 10000"/>
                  <a:gd name="connsiteY6" fmla="*/ 7983 h 9872"/>
                  <a:gd name="connsiteX7" fmla="*/ 6488 w 10000"/>
                  <a:gd name="connsiteY7" fmla="*/ 7710 h 9872"/>
                  <a:gd name="connsiteX8" fmla="*/ 6904 w 10000"/>
                  <a:gd name="connsiteY8" fmla="*/ 7620 h 9872"/>
                  <a:gd name="connsiteX9" fmla="*/ 6904 w 10000"/>
                  <a:gd name="connsiteY9" fmla="*/ 7756 h 9872"/>
                  <a:gd name="connsiteX10" fmla="*/ 7441 w 10000"/>
                  <a:gd name="connsiteY10" fmla="*/ 7620 h 9872"/>
                  <a:gd name="connsiteX11" fmla="*/ 7619 w 10000"/>
                  <a:gd name="connsiteY11" fmla="*/ 7756 h 9872"/>
                  <a:gd name="connsiteX12" fmla="*/ 7619 w 10000"/>
                  <a:gd name="connsiteY12" fmla="*/ 7484 h 9872"/>
                  <a:gd name="connsiteX13" fmla="*/ 7977 w 10000"/>
                  <a:gd name="connsiteY13" fmla="*/ 7393 h 9872"/>
                  <a:gd name="connsiteX14" fmla="*/ 7859 w 10000"/>
                  <a:gd name="connsiteY14" fmla="*/ 7211 h 9872"/>
                  <a:gd name="connsiteX15" fmla="*/ 8750 w 10000"/>
                  <a:gd name="connsiteY15" fmla="*/ 7347 h 9872"/>
                  <a:gd name="connsiteX16" fmla="*/ 9227 w 10000"/>
                  <a:gd name="connsiteY16" fmla="*/ 6350 h 9872"/>
                  <a:gd name="connsiteX17" fmla="*/ 8632 w 10000"/>
                  <a:gd name="connsiteY17" fmla="*/ 6077 h 9872"/>
                  <a:gd name="connsiteX18" fmla="*/ 8632 w 10000"/>
                  <a:gd name="connsiteY18" fmla="*/ 5760 h 9872"/>
                  <a:gd name="connsiteX19" fmla="*/ 9404 w 10000"/>
                  <a:gd name="connsiteY19" fmla="*/ 5307 h 9872"/>
                  <a:gd name="connsiteX20" fmla="*/ 9046 w 10000"/>
                  <a:gd name="connsiteY20" fmla="*/ 5307 h 9872"/>
                  <a:gd name="connsiteX21" fmla="*/ 8869 w 10000"/>
                  <a:gd name="connsiteY21" fmla="*/ 4943 h 9872"/>
                  <a:gd name="connsiteX22" fmla="*/ 9105 w 10000"/>
                  <a:gd name="connsiteY22" fmla="*/ 4445 h 9872"/>
                  <a:gd name="connsiteX23" fmla="*/ 8571 w 10000"/>
                  <a:gd name="connsiteY23" fmla="*/ 3809 h 9872"/>
                  <a:gd name="connsiteX24" fmla="*/ 8632 w 10000"/>
                  <a:gd name="connsiteY24" fmla="*/ 3809 h 9872"/>
                  <a:gd name="connsiteX25" fmla="*/ 8750 w 10000"/>
                  <a:gd name="connsiteY25" fmla="*/ 3809 h 9872"/>
                  <a:gd name="connsiteX26" fmla="*/ 8690 w 10000"/>
                  <a:gd name="connsiteY26" fmla="*/ 3538 h 9872"/>
                  <a:gd name="connsiteX27" fmla="*/ 9227 w 10000"/>
                  <a:gd name="connsiteY27" fmla="*/ 3311 h 9872"/>
                  <a:gd name="connsiteX28" fmla="*/ 9227 w 10000"/>
                  <a:gd name="connsiteY28" fmla="*/ 3266 h 9872"/>
                  <a:gd name="connsiteX29" fmla="*/ 8988 w 10000"/>
                  <a:gd name="connsiteY29" fmla="*/ 3311 h 9872"/>
                  <a:gd name="connsiteX30" fmla="*/ 9166 w 10000"/>
                  <a:gd name="connsiteY30" fmla="*/ 2948 h 9872"/>
                  <a:gd name="connsiteX31" fmla="*/ 9166 w 10000"/>
                  <a:gd name="connsiteY31" fmla="*/ 2722 h 9872"/>
                  <a:gd name="connsiteX32" fmla="*/ 9105 w 10000"/>
                  <a:gd name="connsiteY32" fmla="*/ 2313 h 9872"/>
                  <a:gd name="connsiteX33" fmla="*/ 9346 w 10000"/>
                  <a:gd name="connsiteY33" fmla="*/ 2268 h 9872"/>
                  <a:gd name="connsiteX34" fmla="*/ 9046 w 10000"/>
                  <a:gd name="connsiteY34" fmla="*/ 1769 h 9872"/>
                  <a:gd name="connsiteX35" fmla="*/ 9404 w 10000"/>
                  <a:gd name="connsiteY35" fmla="*/ 1497 h 9872"/>
                  <a:gd name="connsiteX36" fmla="*/ 9941 w 10000"/>
                  <a:gd name="connsiteY36" fmla="*/ 1406 h 9872"/>
                  <a:gd name="connsiteX37" fmla="*/ 10000 w 10000"/>
                  <a:gd name="connsiteY37" fmla="*/ 1134 h 9872"/>
                  <a:gd name="connsiteX38" fmla="*/ 9703 w 10000"/>
                  <a:gd name="connsiteY38" fmla="*/ 998 h 9872"/>
                  <a:gd name="connsiteX39" fmla="*/ 10000 w 10000"/>
                  <a:gd name="connsiteY39" fmla="*/ 363 h 9872"/>
                  <a:gd name="connsiteX40" fmla="*/ 9703 w 10000"/>
                  <a:gd name="connsiteY40" fmla="*/ 0 h 9872"/>
                  <a:gd name="connsiteX41" fmla="*/ 9582 w 10000"/>
                  <a:gd name="connsiteY41" fmla="*/ 0 h 9872"/>
                  <a:gd name="connsiteX42" fmla="*/ 9105 w 10000"/>
                  <a:gd name="connsiteY42" fmla="*/ 226 h 9872"/>
                  <a:gd name="connsiteX43" fmla="*/ 8869 w 10000"/>
                  <a:gd name="connsiteY43" fmla="*/ 136 h 9872"/>
                  <a:gd name="connsiteX44" fmla="*/ 8334 w 10000"/>
                  <a:gd name="connsiteY44" fmla="*/ 226 h 9872"/>
                  <a:gd name="connsiteX45" fmla="*/ 8393 w 10000"/>
                  <a:gd name="connsiteY45" fmla="*/ 0 h 9872"/>
                  <a:gd name="connsiteX46" fmla="*/ 7619 w 10000"/>
                  <a:gd name="connsiteY46" fmla="*/ 181 h 9872"/>
                  <a:gd name="connsiteX47" fmla="*/ 7678 w 10000"/>
                  <a:gd name="connsiteY47" fmla="*/ 544 h 9872"/>
                  <a:gd name="connsiteX48" fmla="*/ 7085 w 10000"/>
                  <a:gd name="connsiteY48" fmla="*/ 725 h 9872"/>
                  <a:gd name="connsiteX49" fmla="*/ 7085 w 10000"/>
                  <a:gd name="connsiteY49" fmla="*/ 544 h 9872"/>
                  <a:gd name="connsiteX50" fmla="*/ 7025 w 10000"/>
                  <a:gd name="connsiteY50" fmla="*/ 318 h 9872"/>
                  <a:gd name="connsiteX51" fmla="*/ 6131 w 10000"/>
                  <a:gd name="connsiteY51" fmla="*/ 272 h 9872"/>
                  <a:gd name="connsiteX52" fmla="*/ 5654 w 10000"/>
                  <a:gd name="connsiteY52" fmla="*/ 363 h 9872"/>
                  <a:gd name="connsiteX53" fmla="*/ 5893 w 10000"/>
                  <a:gd name="connsiteY53" fmla="*/ 816 h 9872"/>
                  <a:gd name="connsiteX54" fmla="*/ 5178 w 10000"/>
                  <a:gd name="connsiteY54" fmla="*/ 1134 h 9872"/>
                  <a:gd name="connsiteX55" fmla="*/ 4107 w 10000"/>
                  <a:gd name="connsiteY55" fmla="*/ 1270 h 9872"/>
                  <a:gd name="connsiteX56" fmla="*/ 3929 w 10000"/>
                  <a:gd name="connsiteY56" fmla="*/ 1497 h 9872"/>
                  <a:gd name="connsiteX57" fmla="*/ 3216 w 10000"/>
                  <a:gd name="connsiteY57" fmla="*/ 1315 h 9872"/>
                  <a:gd name="connsiteX58" fmla="*/ 3274 w 10000"/>
                  <a:gd name="connsiteY58" fmla="*/ 1043 h 9872"/>
                  <a:gd name="connsiteX59" fmla="*/ 3036 w 10000"/>
                  <a:gd name="connsiteY59" fmla="*/ 998 h 9872"/>
                  <a:gd name="connsiteX60" fmla="*/ 3334 w 10000"/>
                  <a:gd name="connsiteY60" fmla="*/ 861 h 9872"/>
                  <a:gd name="connsiteX61" fmla="*/ 3216 w 10000"/>
                  <a:gd name="connsiteY61" fmla="*/ 499 h 9872"/>
                  <a:gd name="connsiteX62" fmla="*/ 3036 w 10000"/>
                  <a:gd name="connsiteY62" fmla="*/ 454 h 9872"/>
                  <a:gd name="connsiteX63" fmla="*/ 2620 w 10000"/>
                  <a:gd name="connsiteY63" fmla="*/ 499 h 9872"/>
                  <a:gd name="connsiteX64" fmla="*/ 2381 w 10000"/>
                  <a:gd name="connsiteY64" fmla="*/ 725 h 9872"/>
                  <a:gd name="connsiteX65" fmla="*/ 1965 w 10000"/>
                  <a:gd name="connsiteY65" fmla="*/ 45 h 9872"/>
                  <a:gd name="connsiteX66" fmla="*/ 1846 w 10000"/>
                  <a:gd name="connsiteY66" fmla="*/ 0 h 9872"/>
                  <a:gd name="connsiteX67" fmla="*/ 1728 w 10000"/>
                  <a:gd name="connsiteY67" fmla="*/ 45 h 9872"/>
                  <a:gd name="connsiteX68" fmla="*/ 1251 w 10000"/>
                  <a:gd name="connsiteY68" fmla="*/ 0 h 9872"/>
                  <a:gd name="connsiteX69" fmla="*/ 951 w 10000"/>
                  <a:gd name="connsiteY69" fmla="*/ 363 h 9872"/>
                  <a:gd name="connsiteX70" fmla="*/ 1488 w 10000"/>
                  <a:gd name="connsiteY70" fmla="*/ 544 h 9872"/>
                  <a:gd name="connsiteX71" fmla="*/ 1192 w 10000"/>
                  <a:gd name="connsiteY71" fmla="*/ 861 h 9872"/>
                  <a:gd name="connsiteX72" fmla="*/ 1488 w 10000"/>
                  <a:gd name="connsiteY72" fmla="*/ 1089 h 9872"/>
                  <a:gd name="connsiteX73" fmla="*/ 1488 w 10000"/>
                  <a:gd name="connsiteY73" fmla="*/ 1315 h 9872"/>
                  <a:gd name="connsiteX74" fmla="*/ 1369 w 10000"/>
                  <a:gd name="connsiteY74" fmla="*/ 1360 h 9872"/>
                  <a:gd name="connsiteX75" fmla="*/ 538 w 10000"/>
                  <a:gd name="connsiteY75" fmla="*/ 1678 h 9872"/>
                  <a:gd name="connsiteX76" fmla="*/ 297 w 10000"/>
                  <a:gd name="connsiteY76" fmla="*/ 2223 h 9872"/>
                  <a:gd name="connsiteX77" fmla="*/ 419 w 10000"/>
                  <a:gd name="connsiteY77" fmla="*/ 2676 h 9872"/>
                  <a:gd name="connsiteX78" fmla="*/ 0 w 10000"/>
                  <a:gd name="connsiteY78" fmla="*/ 2903 h 9872"/>
                  <a:gd name="connsiteX79" fmla="*/ 0 w 10000"/>
                  <a:gd name="connsiteY79" fmla="*/ 3129 h 9872"/>
                  <a:gd name="connsiteX80" fmla="*/ 715 w 10000"/>
                  <a:gd name="connsiteY80" fmla="*/ 3674 h 9872"/>
                  <a:gd name="connsiteX81" fmla="*/ 1251 w 10000"/>
                  <a:gd name="connsiteY81" fmla="*/ 4263 h 9872"/>
                  <a:gd name="connsiteX82" fmla="*/ 1071 w 10000"/>
                  <a:gd name="connsiteY82" fmla="*/ 4354 h 9872"/>
                  <a:gd name="connsiteX83" fmla="*/ 673 w 10000"/>
                  <a:gd name="connsiteY83" fmla="*/ 4838 h 9872"/>
                  <a:gd name="connsiteX84" fmla="*/ 931 w 10000"/>
                  <a:gd name="connsiteY84" fmla="*/ 5074 h 9872"/>
                  <a:gd name="connsiteX85" fmla="*/ 1220 w 10000"/>
                  <a:gd name="connsiteY85" fmla="*/ 4807 h 9872"/>
                  <a:gd name="connsiteX86" fmla="*/ 949 w 10000"/>
                  <a:gd name="connsiteY86" fmla="*/ 5481 h 9872"/>
                  <a:gd name="connsiteX87" fmla="*/ 1188 w 10000"/>
                  <a:gd name="connsiteY87" fmla="*/ 6250 h 9872"/>
                  <a:gd name="connsiteX88" fmla="*/ 1332 w 10000"/>
                  <a:gd name="connsiteY88" fmla="*/ 6225 h 9872"/>
                  <a:gd name="connsiteX89" fmla="*/ 1846 w 10000"/>
                  <a:gd name="connsiteY89" fmla="*/ 6880 h 9872"/>
                  <a:gd name="connsiteX90" fmla="*/ 2072 w 10000"/>
                  <a:gd name="connsiteY90" fmla="*/ 7265 h 9872"/>
                  <a:gd name="connsiteX91" fmla="*/ 2383 w 10000"/>
                  <a:gd name="connsiteY91" fmla="*/ 7775 h 9872"/>
                  <a:gd name="connsiteX92" fmla="*/ 2476 w 10000"/>
                  <a:gd name="connsiteY92" fmla="*/ 8003 h 9872"/>
                  <a:gd name="connsiteX93" fmla="*/ 2812 w 10000"/>
                  <a:gd name="connsiteY93" fmla="*/ 8278 h 9872"/>
                  <a:gd name="connsiteX94" fmla="*/ 2488 w 10000"/>
                  <a:gd name="connsiteY94" fmla="*/ 8255 h 9872"/>
                  <a:gd name="connsiteX95" fmla="*/ 1788 w 10000"/>
                  <a:gd name="connsiteY95" fmla="*/ 7534 h 9872"/>
                  <a:gd name="connsiteX0" fmla="*/ 4369 w 10000"/>
                  <a:gd name="connsiteY0" fmla="*/ 10000 h 10000"/>
                  <a:gd name="connsiteX1" fmla="*/ 4806 w 10000"/>
                  <a:gd name="connsiteY1" fmla="*/ 9614 h 10000"/>
                  <a:gd name="connsiteX2" fmla="*/ 4433 w 10000"/>
                  <a:gd name="connsiteY2" fmla="*/ 8115 h 10000"/>
                  <a:gd name="connsiteX3" fmla="*/ 5490 w 10000"/>
                  <a:gd name="connsiteY3" fmla="*/ 8106 h 10000"/>
                  <a:gd name="connsiteX4" fmla="*/ 6131 w 10000"/>
                  <a:gd name="connsiteY4" fmla="*/ 7948 h 10000"/>
                  <a:gd name="connsiteX5" fmla="*/ 6429 w 10000"/>
                  <a:gd name="connsiteY5" fmla="*/ 8087 h 10000"/>
                  <a:gd name="connsiteX6" fmla="*/ 6488 w 10000"/>
                  <a:gd name="connsiteY6" fmla="*/ 7810 h 10000"/>
                  <a:gd name="connsiteX7" fmla="*/ 6904 w 10000"/>
                  <a:gd name="connsiteY7" fmla="*/ 7719 h 10000"/>
                  <a:gd name="connsiteX8" fmla="*/ 6904 w 10000"/>
                  <a:gd name="connsiteY8" fmla="*/ 7857 h 10000"/>
                  <a:gd name="connsiteX9" fmla="*/ 7441 w 10000"/>
                  <a:gd name="connsiteY9" fmla="*/ 7719 h 10000"/>
                  <a:gd name="connsiteX10" fmla="*/ 7619 w 10000"/>
                  <a:gd name="connsiteY10" fmla="*/ 7857 h 10000"/>
                  <a:gd name="connsiteX11" fmla="*/ 7619 w 10000"/>
                  <a:gd name="connsiteY11" fmla="*/ 7581 h 10000"/>
                  <a:gd name="connsiteX12" fmla="*/ 7977 w 10000"/>
                  <a:gd name="connsiteY12" fmla="*/ 7489 h 10000"/>
                  <a:gd name="connsiteX13" fmla="*/ 7859 w 10000"/>
                  <a:gd name="connsiteY13" fmla="*/ 7304 h 10000"/>
                  <a:gd name="connsiteX14" fmla="*/ 8750 w 10000"/>
                  <a:gd name="connsiteY14" fmla="*/ 7442 h 10000"/>
                  <a:gd name="connsiteX15" fmla="*/ 9227 w 10000"/>
                  <a:gd name="connsiteY15" fmla="*/ 6432 h 10000"/>
                  <a:gd name="connsiteX16" fmla="*/ 8632 w 10000"/>
                  <a:gd name="connsiteY16" fmla="*/ 6156 h 10000"/>
                  <a:gd name="connsiteX17" fmla="*/ 8632 w 10000"/>
                  <a:gd name="connsiteY17" fmla="*/ 5835 h 10000"/>
                  <a:gd name="connsiteX18" fmla="*/ 9404 w 10000"/>
                  <a:gd name="connsiteY18" fmla="*/ 5376 h 10000"/>
                  <a:gd name="connsiteX19" fmla="*/ 9046 w 10000"/>
                  <a:gd name="connsiteY19" fmla="*/ 5376 h 10000"/>
                  <a:gd name="connsiteX20" fmla="*/ 8869 w 10000"/>
                  <a:gd name="connsiteY20" fmla="*/ 5007 h 10000"/>
                  <a:gd name="connsiteX21" fmla="*/ 9105 w 10000"/>
                  <a:gd name="connsiteY21" fmla="*/ 4503 h 10000"/>
                  <a:gd name="connsiteX22" fmla="*/ 8571 w 10000"/>
                  <a:gd name="connsiteY22" fmla="*/ 3858 h 10000"/>
                  <a:gd name="connsiteX23" fmla="*/ 8632 w 10000"/>
                  <a:gd name="connsiteY23" fmla="*/ 3858 h 10000"/>
                  <a:gd name="connsiteX24" fmla="*/ 8750 w 10000"/>
                  <a:gd name="connsiteY24" fmla="*/ 3858 h 10000"/>
                  <a:gd name="connsiteX25" fmla="*/ 8690 w 10000"/>
                  <a:gd name="connsiteY25" fmla="*/ 3584 h 10000"/>
                  <a:gd name="connsiteX26" fmla="*/ 9227 w 10000"/>
                  <a:gd name="connsiteY26" fmla="*/ 3354 h 10000"/>
                  <a:gd name="connsiteX27" fmla="*/ 9227 w 10000"/>
                  <a:gd name="connsiteY27" fmla="*/ 3308 h 10000"/>
                  <a:gd name="connsiteX28" fmla="*/ 8988 w 10000"/>
                  <a:gd name="connsiteY28" fmla="*/ 3354 h 10000"/>
                  <a:gd name="connsiteX29" fmla="*/ 9166 w 10000"/>
                  <a:gd name="connsiteY29" fmla="*/ 2986 h 10000"/>
                  <a:gd name="connsiteX30" fmla="*/ 9166 w 10000"/>
                  <a:gd name="connsiteY30" fmla="*/ 2757 h 10000"/>
                  <a:gd name="connsiteX31" fmla="*/ 9105 w 10000"/>
                  <a:gd name="connsiteY31" fmla="*/ 2343 h 10000"/>
                  <a:gd name="connsiteX32" fmla="*/ 9346 w 10000"/>
                  <a:gd name="connsiteY32" fmla="*/ 2297 h 10000"/>
                  <a:gd name="connsiteX33" fmla="*/ 9046 w 10000"/>
                  <a:gd name="connsiteY33" fmla="*/ 1792 h 10000"/>
                  <a:gd name="connsiteX34" fmla="*/ 9404 w 10000"/>
                  <a:gd name="connsiteY34" fmla="*/ 1516 h 10000"/>
                  <a:gd name="connsiteX35" fmla="*/ 9941 w 10000"/>
                  <a:gd name="connsiteY35" fmla="*/ 1424 h 10000"/>
                  <a:gd name="connsiteX36" fmla="*/ 10000 w 10000"/>
                  <a:gd name="connsiteY36" fmla="*/ 1149 h 10000"/>
                  <a:gd name="connsiteX37" fmla="*/ 9703 w 10000"/>
                  <a:gd name="connsiteY37" fmla="*/ 1011 h 10000"/>
                  <a:gd name="connsiteX38" fmla="*/ 10000 w 10000"/>
                  <a:gd name="connsiteY38" fmla="*/ 368 h 10000"/>
                  <a:gd name="connsiteX39" fmla="*/ 9703 w 10000"/>
                  <a:gd name="connsiteY39" fmla="*/ 0 h 10000"/>
                  <a:gd name="connsiteX40" fmla="*/ 9582 w 10000"/>
                  <a:gd name="connsiteY40" fmla="*/ 0 h 10000"/>
                  <a:gd name="connsiteX41" fmla="*/ 9105 w 10000"/>
                  <a:gd name="connsiteY41" fmla="*/ 229 h 10000"/>
                  <a:gd name="connsiteX42" fmla="*/ 8869 w 10000"/>
                  <a:gd name="connsiteY42" fmla="*/ 138 h 10000"/>
                  <a:gd name="connsiteX43" fmla="*/ 8334 w 10000"/>
                  <a:gd name="connsiteY43" fmla="*/ 229 h 10000"/>
                  <a:gd name="connsiteX44" fmla="*/ 8393 w 10000"/>
                  <a:gd name="connsiteY44" fmla="*/ 0 h 10000"/>
                  <a:gd name="connsiteX45" fmla="*/ 7619 w 10000"/>
                  <a:gd name="connsiteY45" fmla="*/ 183 h 10000"/>
                  <a:gd name="connsiteX46" fmla="*/ 7678 w 10000"/>
                  <a:gd name="connsiteY46" fmla="*/ 551 h 10000"/>
                  <a:gd name="connsiteX47" fmla="*/ 7085 w 10000"/>
                  <a:gd name="connsiteY47" fmla="*/ 734 h 10000"/>
                  <a:gd name="connsiteX48" fmla="*/ 7085 w 10000"/>
                  <a:gd name="connsiteY48" fmla="*/ 551 h 10000"/>
                  <a:gd name="connsiteX49" fmla="*/ 7025 w 10000"/>
                  <a:gd name="connsiteY49" fmla="*/ 322 h 10000"/>
                  <a:gd name="connsiteX50" fmla="*/ 6131 w 10000"/>
                  <a:gd name="connsiteY50" fmla="*/ 276 h 10000"/>
                  <a:gd name="connsiteX51" fmla="*/ 5654 w 10000"/>
                  <a:gd name="connsiteY51" fmla="*/ 368 h 10000"/>
                  <a:gd name="connsiteX52" fmla="*/ 5893 w 10000"/>
                  <a:gd name="connsiteY52" fmla="*/ 827 h 10000"/>
                  <a:gd name="connsiteX53" fmla="*/ 5178 w 10000"/>
                  <a:gd name="connsiteY53" fmla="*/ 1149 h 10000"/>
                  <a:gd name="connsiteX54" fmla="*/ 4107 w 10000"/>
                  <a:gd name="connsiteY54" fmla="*/ 1286 h 10000"/>
                  <a:gd name="connsiteX55" fmla="*/ 3929 w 10000"/>
                  <a:gd name="connsiteY55" fmla="*/ 1516 h 10000"/>
                  <a:gd name="connsiteX56" fmla="*/ 3216 w 10000"/>
                  <a:gd name="connsiteY56" fmla="*/ 1332 h 10000"/>
                  <a:gd name="connsiteX57" fmla="*/ 3274 w 10000"/>
                  <a:gd name="connsiteY57" fmla="*/ 1057 h 10000"/>
                  <a:gd name="connsiteX58" fmla="*/ 3036 w 10000"/>
                  <a:gd name="connsiteY58" fmla="*/ 1011 h 10000"/>
                  <a:gd name="connsiteX59" fmla="*/ 3334 w 10000"/>
                  <a:gd name="connsiteY59" fmla="*/ 872 h 10000"/>
                  <a:gd name="connsiteX60" fmla="*/ 3216 w 10000"/>
                  <a:gd name="connsiteY60" fmla="*/ 505 h 10000"/>
                  <a:gd name="connsiteX61" fmla="*/ 3036 w 10000"/>
                  <a:gd name="connsiteY61" fmla="*/ 460 h 10000"/>
                  <a:gd name="connsiteX62" fmla="*/ 2620 w 10000"/>
                  <a:gd name="connsiteY62" fmla="*/ 505 h 10000"/>
                  <a:gd name="connsiteX63" fmla="*/ 2381 w 10000"/>
                  <a:gd name="connsiteY63" fmla="*/ 734 h 10000"/>
                  <a:gd name="connsiteX64" fmla="*/ 1965 w 10000"/>
                  <a:gd name="connsiteY64" fmla="*/ 46 h 10000"/>
                  <a:gd name="connsiteX65" fmla="*/ 1846 w 10000"/>
                  <a:gd name="connsiteY65" fmla="*/ 0 h 10000"/>
                  <a:gd name="connsiteX66" fmla="*/ 1728 w 10000"/>
                  <a:gd name="connsiteY66" fmla="*/ 46 h 10000"/>
                  <a:gd name="connsiteX67" fmla="*/ 1251 w 10000"/>
                  <a:gd name="connsiteY67" fmla="*/ 0 h 10000"/>
                  <a:gd name="connsiteX68" fmla="*/ 951 w 10000"/>
                  <a:gd name="connsiteY68" fmla="*/ 368 h 10000"/>
                  <a:gd name="connsiteX69" fmla="*/ 1488 w 10000"/>
                  <a:gd name="connsiteY69" fmla="*/ 551 h 10000"/>
                  <a:gd name="connsiteX70" fmla="*/ 1192 w 10000"/>
                  <a:gd name="connsiteY70" fmla="*/ 872 h 10000"/>
                  <a:gd name="connsiteX71" fmla="*/ 1488 w 10000"/>
                  <a:gd name="connsiteY71" fmla="*/ 1103 h 10000"/>
                  <a:gd name="connsiteX72" fmla="*/ 1488 w 10000"/>
                  <a:gd name="connsiteY72" fmla="*/ 1332 h 10000"/>
                  <a:gd name="connsiteX73" fmla="*/ 1369 w 10000"/>
                  <a:gd name="connsiteY73" fmla="*/ 1378 h 10000"/>
                  <a:gd name="connsiteX74" fmla="*/ 538 w 10000"/>
                  <a:gd name="connsiteY74" fmla="*/ 1700 h 10000"/>
                  <a:gd name="connsiteX75" fmla="*/ 297 w 10000"/>
                  <a:gd name="connsiteY75" fmla="*/ 2252 h 10000"/>
                  <a:gd name="connsiteX76" fmla="*/ 419 w 10000"/>
                  <a:gd name="connsiteY76" fmla="*/ 2711 h 10000"/>
                  <a:gd name="connsiteX77" fmla="*/ 0 w 10000"/>
                  <a:gd name="connsiteY77" fmla="*/ 2941 h 10000"/>
                  <a:gd name="connsiteX78" fmla="*/ 0 w 10000"/>
                  <a:gd name="connsiteY78" fmla="*/ 3170 h 10000"/>
                  <a:gd name="connsiteX79" fmla="*/ 715 w 10000"/>
                  <a:gd name="connsiteY79" fmla="*/ 3722 h 10000"/>
                  <a:gd name="connsiteX80" fmla="*/ 1251 w 10000"/>
                  <a:gd name="connsiteY80" fmla="*/ 4318 h 10000"/>
                  <a:gd name="connsiteX81" fmla="*/ 1071 w 10000"/>
                  <a:gd name="connsiteY81" fmla="*/ 4410 h 10000"/>
                  <a:gd name="connsiteX82" fmla="*/ 673 w 10000"/>
                  <a:gd name="connsiteY82" fmla="*/ 4901 h 10000"/>
                  <a:gd name="connsiteX83" fmla="*/ 931 w 10000"/>
                  <a:gd name="connsiteY83" fmla="*/ 5140 h 10000"/>
                  <a:gd name="connsiteX84" fmla="*/ 1220 w 10000"/>
                  <a:gd name="connsiteY84" fmla="*/ 4869 h 10000"/>
                  <a:gd name="connsiteX85" fmla="*/ 949 w 10000"/>
                  <a:gd name="connsiteY85" fmla="*/ 5552 h 10000"/>
                  <a:gd name="connsiteX86" fmla="*/ 1188 w 10000"/>
                  <a:gd name="connsiteY86" fmla="*/ 6331 h 10000"/>
                  <a:gd name="connsiteX87" fmla="*/ 1332 w 10000"/>
                  <a:gd name="connsiteY87" fmla="*/ 6306 h 10000"/>
                  <a:gd name="connsiteX88" fmla="*/ 1846 w 10000"/>
                  <a:gd name="connsiteY88" fmla="*/ 6969 h 10000"/>
                  <a:gd name="connsiteX89" fmla="*/ 2072 w 10000"/>
                  <a:gd name="connsiteY89" fmla="*/ 7359 h 10000"/>
                  <a:gd name="connsiteX90" fmla="*/ 2383 w 10000"/>
                  <a:gd name="connsiteY90" fmla="*/ 7876 h 10000"/>
                  <a:gd name="connsiteX91" fmla="*/ 2476 w 10000"/>
                  <a:gd name="connsiteY91" fmla="*/ 8107 h 10000"/>
                  <a:gd name="connsiteX92" fmla="*/ 2812 w 10000"/>
                  <a:gd name="connsiteY92" fmla="*/ 8385 h 10000"/>
                  <a:gd name="connsiteX93" fmla="*/ 2488 w 10000"/>
                  <a:gd name="connsiteY93" fmla="*/ 8362 h 10000"/>
                  <a:gd name="connsiteX94" fmla="*/ 1788 w 10000"/>
                  <a:gd name="connsiteY94" fmla="*/ 7632 h 10000"/>
                  <a:gd name="connsiteX0" fmla="*/ 4806 w 10000"/>
                  <a:gd name="connsiteY0" fmla="*/ 9614 h 9617"/>
                  <a:gd name="connsiteX1" fmla="*/ 4433 w 10000"/>
                  <a:gd name="connsiteY1" fmla="*/ 8115 h 9617"/>
                  <a:gd name="connsiteX2" fmla="*/ 5490 w 10000"/>
                  <a:gd name="connsiteY2" fmla="*/ 8106 h 9617"/>
                  <a:gd name="connsiteX3" fmla="*/ 6131 w 10000"/>
                  <a:gd name="connsiteY3" fmla="*/ 7948 h 9617"/>
                  <a:gd name="connsiteX4" fmla="*/ 6429 w 10000"/>
                  <a:gd name="connsiteY4" fmla="*/ 8087 h 9617"/>
                  <a:gd name="connsiteX5" fmla="*/ 6488 w 10000"/>
                  <a:gd name="connsiteY5" fmla="*/ 7810 h 9617"/>
                  <a:gd name="connsiteX6" fmla="*/ 6904 w 10000"/>
                  <a:gd name="connsiteY6" fmla="*/ 7719 h 9617"/>
                  <a:gd name="connsiteX7" fmla="*/ 6904 w 10000"/>
                  <a:gd name="connsiteY7" fmla="*/ 7857 h 9617"/>
                  <a:gd name="connsiteX8" fmla="*/ 7441 w 10000"/>
                  <a:gd name="connsiteY8" fmla="*/ 7719 h 9617"/>
                  <a:gd name="connsiteX9" fmla="*/ 7619 w 10000"/>
                  <a:gd name="connsiteY9" fmla="*/ 7857 h 9617"/>
                  <a:gd name="connsiteX10" fmla="*/ 7619 w 10000"/>
                  <a:gd name="connsiteY10" fmla="*/ 7581 h 9617"/>
                  <a:gd name="connsiteX11" fmla="*/ 7977 w 10000"/>
                  <a:gd name="connsiteY11" fmla="*/ 7489 h 9617"/>
                  <a:gd name="connsiteX12" fmla="*/ 7859 w 10000"/>
                  <a:gd name="connsiteY12" fmla="*/ 7304 h 9617"/>
                  <a:gd name="connsiteX13" fmla="*/ 8750 w 10000"/>
                  <a:gd name="connsiteY13" fmla="*/ 7442 h 9617"/>
                  <a:gd name="connsiteX14" fmla="*/ 9227 w 10000"/>
                  <a:gd name="connsiteY14" fmla="*/ 6432 h 9617"/>
                  <a:gd name="connsiteX15" fmla="*/ 8632 w 10000"/>
                  <a:gd name="connsiteY15" fmla="*/ 6156 h 9617"/>
                  <a:gd name="connsiteX16" fmla="*/ 8632 w 10000"/>
                  <a:gd name="connsiteY16" fmla="*/ 5835 h 9617"/>
                  <a:gd name="connsiteX17" fmla="*/ 9404 w 10000"/>
                  <a:gd name="connsiteY17" fmla="*/ 5376 h 9617"/>
                  <a:gd name="connsiteX18" fmla="*/ 9046 w 10000"/>
                  <a:gd name="connsiteY18" fmla="*/ 5376 h 9617"/>
                  <a:gd name="connsiteX19" fmla="*/ 8869 w 10000"/>
                  <a:gd name="connsiteY19" fmla="*/ 5007 h 9617"/>
                  <a:gd name="connsiteX20" fmla="*/ 9105 w 10000"/>
                  <a:gd name="connsiteY20" fmla="*/ 4503 h 9617"/>
                  <a:gd name="connsiteX21" fmla="*/ 8571 w 10000"/>
                  <a:gd name="connsiteY21" fmla="*/ 3858 h 9617"/>
                  <a:gd name="connsiteX22" fmla="*/ 8632 w 10000"/>
                  <a:gd name="connsiteY22" fmla="*/ 3858 h 9617"/>
                  <a:gd name="connsiteX23" fmla="*/ 8750 w 10000"/>
                  <a:gd name="connsiteY23" fmla="*/ 3858 h 9617"/>
                  <a:gd name="connsiteX24" fmla="*/ 8690 w 10000"/>
                  <a:gd name="connsiteY24" fmla="*/ 3584 h 9617"/>
                  <a:gd name="connsiteX25" fmla="*/ 9227 w 10000"/>
                  <a:gd name="connsiteY25" fmla="*/ 3354 h 9617"/>
                  <a:gd name="connsiteX26" fmla="*/ 9227 w 10000"/>
                  <a:gd name="connsiteY26" fmla="*/ 3308 h 9617"/>
                  <a:gd name="connsiteX27" fmla="*/ 8988 w 10000"/>
                  <a:gd name="connsiteY27" fmla="*/ 3354 h 9617"/>
                  <a:gd name="connsiteX28" fmla="*/ 9166 w 10000"/>
                  <a:gd name="connsiteY28" fmla="*/ 2986 h 9617"/>
                  <a:gd name="connsiteX29" fmla="*/ 9166 w 10000"/>
                  <a:gd name="connsiteY29" fmla="*/ 2757 h 9617"/>
                  <a:gd name="connsiteX30" fmla="*/ 9105 w 10000"/>
                  <a:gd name="connsiteY30" fmla="*/ 2343 h 9617"/>
                  <a:gd name="connsiteX31" fmla="*/ 9346 w 10000"/>
                  <a:gd name="connsiteY31" fmla="*/ 2297 h 9617"/>
                  <a:gd name="connsiteX32" fmla="*/ 9046 w 10000"/>
                  <a:gd name="connsiteY32" fmla="*/ 1792 h 9617"/>
                  <a:gd name="connsiteX33" fmla="*/ 9404 w 10000"/>
                  <a:gd name="connsiteY33" fmla="*/ 1516 h 9617"/>
                  <a:gd name="connsiteX34" fmla="*/ 9941 w 10000"/>
                  <a:gd name="connsiteY34" fmla="*/ 1424 h 9617"/>
                  <a:gd name="connsiteX35" fmla="*/ 10000 w 10000"/>
                  <a:gd name="connsiteY35" fmla="*/ 1149 h 9617"/>
                  <a:gd name="connsiteX36" fmla="*/ 9703 w 10000"/>
                  <a:gd name="connsiteY36" fmla="*/ 1011 h 9617"/>
                  <a:gd name="connsiteX37" fmla="*/ 10000 w 10000"/>
                  <a:gd name="connsiteY37" fmla="*/ 368 h 9617"/>
                  <a:gd name="connsiteX38" fmla="*/ 9703 w 10000"/>
                  <a:gd name="connsiteY38" fmla="*/ 0 h 9617"/>
                  <a:gd name="connsiteX39" fmla="*/ 9582 w 10000"/>
                  <a:gd name="connsiteY39" fmla="*/ 0 h 9617"/>
                  <a:gd name="connsiteX40" fmla="*/ 9105 w 10000"/>
                  <a:gd name="connsiteY40" fmla="*/ 229 h 9617"/>
                  <a:gd name="connsiteX41" fmla="*/ 8869 w 10000"/>
                  <a:gd name="connsiteY41" fmla="*/ 138 h 9617"/>
                  <a:gd name="connsiteX42" fmla="*/ 8334 w 10000"/>
                  <a:gd name="connsiteY42" fmla="*/ 229 h 9617"/>
                  <a:gd name="connsiteX43" fmla="*/ 8393 w 10000"/>
                  <a:gd name="connsiteY43" fmla="*/ 0 h 9617"/>
                  <a:gd name="connsiteX44" fmla="*/ 7619 w 10000"/>
                  <a:gd name="connsiteY44" fmla="*/ 183 h 9617"/>
                  <a:gd name="connsiteX45" fmla="*/ 7678 w 10000"/>
                  <a:gd name="connsiteY45" fmla="*/ 551 h 9617"/>
                  <a:gd name="connsiteX46" fmla="*/ 7085 w 10000"/>
                  <a:gd name="connsiteY46" fmla="*/ 734 h 9617"/>
                  <a:gd name="connsiteX47" fmla="*/ 7085 w 10000"/>
                  <a:gd name="connsiteY47" fmla="*/ 551 h 9617"/>
                  <a:gd name="connsiteX48" fmla="*/ 7025 w 10000"/>
                  <a:gd name="connsiteY48" fmla="*/ 322 h 9617"/>
                  <a:gd name="connsiteX49" fmla="*/ 6131 w 10000"/>
                  <a:gd name="connsiteY49" fmla="*/ 276 h 9617"/>
                  <a:gd name="connsiteX50" fmla="*/ 5654 w 10000"/>
                  <a:gd name="connsiteY50" fmla="*/ 368 h 9617"/>
                  <a:gd name="connsiteX51" fmla="*/ 5893 w 10000"/>
                  <a:gd name="connsiteY51" fmla="*/ 827 h 9617"/>
                  <a:gd name="connsiteX52" fmla="*/ 5178 w 10000"/>
                  <a:gd name="connsiteY52" fmla="*/ 1149 h 9617"/>
                  <a:gd name="connsiteX53" fmla="*/ 4107 w 10000"/>
                  <a:gd name="connsiteY53" fmla="*/ 1286 h 9617"/>
                  <a:gd name="connsiteX54" fmla="*/ 3929 w 10000"/>
                  <a:gd name="connsiteY54" fmla="*/ 1516 h 9617"/>
                  <a:gd name="connsiteX55" fmla="*/ 3216 w 10000"/>
                  <a:gd name="connsiteY55" fmla="*/ 1332 h 9617"/>
                  <a:gd name="connsiteX56" fmla="*/ 3274 w 10000"/>
                  <a:gd name="connsiteY56" fmla="*/ 1057 h 9617"/>
                  <a:gd name="connsiteX57" fmla="*/ 3036 w 10000"/>
                  <a:gd name="connsiteY57" fmla="*/ 1011 h 9617"/>
                  <a:gd name="connsiteX58" fmla="*/ 3334 w 10000"/>
                  <a:gd name="connsiteY58" fmla="*/ 872 h 9617"/>
                  <a:gd name="connsiteX59" fmla="*/ 3216 w 10000"/>
                  <a:gd name="connsiteY59" fmla="*/ 505 h 9617"/>
                  <a:gd name="connsiteX60" fmla="*/ 3036 w 10000"/>
                  <a:gd name="connsiteY60" fmla="*/ 460 h 9617"/>
                  <a:gd name="connsiteX61" fmla="*/ 2620 w 10000"/>
                  <a:gd name="connsiteY61" fmla="*/ 505 h 9617"/>
                  <a:gd name="connsiteX62" fmla="*/ 2381 w 10000"/>
                  <a:gd name="connsiteY62" fmla="*/ 734 h 9617"/>
                  <a:gd name="connsiteX63" fmla="*/ 1965 w 10000"/>
                  <a:gd name="connsiteY63" fmla="*/ 46 h 9617"/>
                  <a:gd name="connsiteX64" fmla="*/ 1846 w 10000"/>
                  <a:gd name="connsiteY64" fmla="*/ 0 h 9617"/>
                  <a:gd name="connsiteX65" fmla="*/ 1728 w 10000"/>
                  <a:gd name="connsiteY65" fmla="*/ 46 h 9617"/>
                  <a:gd name="connsiteX66" fmla="*/ 1251 w 10000"/>
                  <a:gd name="connsiteY66" fmla="*/ 0 h 9617"/>
                  <a:gd name="connsiteX67" fmla="*/ 951 w 10000"/>
                  <a:gd name="connsiteY67" fmla="*/ 368 h 9617"/>
                  <a:gd name="connsiteX68" fmla="*/ 1488 w 10000"/>
                  <a:gd name="connsiteY68" fmla="*/ 551 h 9617"/>
                  <a:gd name="connsiteX69" fmla="*/ 1192 w 10000"/>
                  <a:gd name="connsiteY69" fmla="*/ 872 h 9617"/>
                  <a:gd name="connsiteX70" fmla="*/ 1488 w 10000"/>
                  <a:gd name="connsiteY70" fmla="*/ 1103 h 9617"/>
                  <a:gd name="connsiteX71" fmla="*/ 1488 w 10000"/>
                  <a:gd name="connsiteY71" fmla="*/ 1332 h 9617"/>
                  <a:gd name="connsiteX72" fmla="*/ 1369 w 10000"/>
                  <a:gd name="connsiteY72" fmla="*/ 1378 h 9617"/>
                  <a:gd name="connsiteX73" fmla="*/ 538 w 10000"/>
                  <a:gd name="connsiteY73" fmla="*/ 1700 h 9617"/>
                  <a:gd name="connsiteX74" fmla="*/ 297 w 10000"/>
                  <a:gd name="connsiteY74" fmla="*/ 2252 h 9617"/>
                  <a:gd name="connsiteX75" fmla="*/ 419 w 10000"/>
                  <a:gd name="connsiteY75" fmla="*/ 2711 h 9617"/>
                  <a:gd name="connsiteX76" fmla="*/ 0 w 10000"/>
                  <a:gd name="connsiteY76" fmla="*/ 2941 h 9617"/>
                  <a:gd name="connsiteX77" fmla="*/ 0 w 10000"/>
                  <a:gd name="connsiteY77" fmla="*/ 3170 h 9617"/>
                  <a:gd name="connsiteX78" fmla="*/ 715 w 10000"/>
                  <a:gd name="connsiteY78" fmla="*/ 3722 h 9617"/>
                  <a:gd name="connsiteX79" fmla="*/ 1251 w 10000"/>
                  <a:gd name="connsiteY79" fmla="*/ 4318 h 9617"/>
                  <a:gd name="connsiteX80" fmla="*/ 1071 w 10000"/>
                  <a:gd name="connsiteY80" fmla="*/ 4410 h 9617"/>
                  <a:gd name="connsiteX81" fmla="*/ 673 w 10000"/>
                  <a:gd name="connsiteY81" fmla="*/ 4901 h 9617"/>
                  <a:gd name="connsiteX82" fmla="*/ 931 w 10000"/>
                  <a:gd name="connsiteY82" fmla="*/ 5140 h 9617"/>
                  <a:gd name="connsiteX83" fmla="*/ 1220 w 10000"/>
                  <a:gd name="connsiteY83" fmla="*/ 4869 h 9617"/>
                  <a:gd name="connsiteX84" fmla="*/ 949 w 10000"/>
                  <a:gd name="connsiteY84" fmla="*/ 5552 h 9617"/>
                  <a:gd name="connsiteX85" fmla="*/ 1188 w 10000"/>
                  <a:gd name="connsiteY85" fmla="*/ 6331 h 9617"/>
                  <a:gd name="connsiteX86" fmla="*/ 1332 w 10000"/>
                  <a:gd name="connsiteY86" fmla="*/ 6306 h 9617"/>
                  <a:gd name="connsiteX87" fmla="*/ 1846 w 10000"/>
                  <a:gd name="connsiteY87" fmla="*/ 6969 h 9617"/>
                  <a:gd name="connsiteX88" fmla="*/ 2072 w 10000"/>
                  <a:gd name="connsiteY88" fmla="*/ 7359 h 9617"/>
                  <a:gd name="connsiteX89" fmla="*/ 2383 w 10000"/>
                  <a:gd name="connsiteY89" fmla="*/ 7876 h 9617"/>
                  <a:gd name="connsiteX90" fmla="*/ 2476 w 10000"/>
                  <a:gd name="connsiteY90" fmla="*/ 8107 h 9617"/>
                  <a:gd name="connsiteX91" fmla="*/ 2812 w 10000"/>
                  <a:gd name="connsiteY91" fmla="*/ 8385 h 9617"/>
                  <a:gd name="connsiteX92" fmla="*/ 2488 w 10000"/>
                  <a:gd name="connsiteY92" fmla="*/ 8362 h 9617"/>
                  <a:gd name="connsiteX93" fmla="*/ 1788 w 10000"/>
                  <a:gd name="connsiteY93" fmla="*/ 7632 h 9617"/>
                  <a:gd name="connsiteX0" fmla="*/ 4433 w 10000"/>
                  <a:gd name="connsiteY0" fmla="*/ 8438 h 8719"/>
                  <a:gd name="connsiteX1" fmla="*/ 5490 w 10000"/>
                  <a:gd name="connsiteY1" fmla="*/ 8429 h 8719"/>
                  <a:gd name="connsiteX2" fmla="*/ 6131 w 10000"/>
                  <a:gd name="connsiteY2" fmla="*/ 8265 h 8719"/>
                  <a:gd name="connsiteX3" fmla="*/ 6429 w 10000"/>
                  <a:gd name="connsiteY3" fmla="*/ 8409 h 8719"/>
                  <a:gd name="connsiteX4" fmla="*/ 6488 w 10000"/>
                  <a:gd name="connsiteY4" fmla="*/ 8121 h 8719"/>
                  <a:gd name="connsiteX5" fmla="*/ 6904 w 10000"/>
                  <a:gd name="connsiteY5" fmla="*/ 8026 h 8719"/>
                  <a:gd name="connsiteX6" fmla="*/ 6904 w 10000"/>
                  <a:gd name="connsiteY6" fmla="*/ 8170 h 8719"/>
                  <a:gd name="connsiteX7" fmla="*/ 7441 w 10000"/>
                  <a:gd name="connsiteY7" fmla="*/ 8026 h 8719"/>
                  <a:gd name="connsiteX8" fmla="*/ 7619 w 10000"/>
                  <a:gd name="connsiteY8" fmla="*/ 8170 h 8719"/>
                  <a:gd name="connsiteX9" fmla="*/ 7619 w 10000"/>
                  <a:gd name="connsiteY9" fmla="*/ 7883 h 8719"/>
                  <a:gd name="connsiteX10" fmla="*/ 7977 w 10000"/>
                  <a:gd name="connsiteY10" fmla="*/ 7787 h 8719"/>
                  <a:gd name="connsiteX11" fmla="*/ 7859 w 10000"/>
                  <a:gd name="connsiteY11" fmla="*/ 7595 h 8719"/>
                  <a:gd name="connsiteX12" fmla="*/ 8750 w 10000"/>
                  <a:gd name="connsiteY12" fmla="*/ 7738 h 8719"/>
                  <a:gd name="connsiteX13" fmla="*/ 9227 w 10000"/>
                  <a:gd name="connsiteY13" fmla="*/ 6688 h 8719"/>
                  <a:gd name="connsiteX14" fmla="*/ 8632 w 10000"/>
                  <a:gd name="connsiteY14" fmla="*/ 6401 h 8719"/>
                  <a:gd name="connsiteX15" fmla="*/ 8632 w 10000"/>
                  <a:gd name="connsiteY15" fmla="*/ 6067 h 8719"/>
                  <a:gd name="connsiteX16" fmla="*/ 9404 w 10000"/>
                  <a:gd name="connsiteY16" fmla="*/ 5590 h 8719"/>
                  <a:gd name="connsiteX17" fmla="*/ 9046 w 10000"/>
                  <a:gd name="connsiteY17" fmla="*/ 5590 h 8719"/>
                  <a:gd name="connsiteX18" fmla="*/ 8869 w 10000"/>
                  <a:gd name="connsiteY18" fmla="*/ 5206 h 8719"/>
                  <a:gd name="connsiteX19" fmla="*/ 9105 w 10000"/>
                  <a:gd name="connsiteY19" fmla="*/ 4682 h 8719"/>
                  <a:gd name="connsiteX20" fmla="*/ 8571 w 10000"/>
                  <a:gd name="connsiteY20" fmla="*/ 4012 h 8719"/>
                  <a:gd name="connsiteX21" fmla="*/ 8632 w 10000"/>
                  <a:gd name="connsiteY21" fmla="*/ 4012 h 8719"/>
                  <a:gd name="connsiteX22" fmla="*/ 8750 w 10000"/>
                  <a:gd name="connsiteY22" fmla="*/ 4012 h 8719"/>
                  <a:gd name="connsiteX23" fmla="*/ 8690 w 10000"/>
                  <a:gd name="connsiteY23" fmla="*/ 3727 h 8719"/>
                  <a:gd name="connsiteX24" fmla="*/ 9227 w 10000"/>
                  <a:gd name="connsiteY24" fmla="*/ 3488 h 8719"/>
                  <a:gd name="connsiteX25" fmla="*/ 9227 w 10000"/>
                  <a:gd name="connsiteY25" fmla="*/ 3440 h 8719"/>
                  <a:gd name="connsiteX26" fmla="*/ 8988 w 10000"/>
                  <a:gd name="connsiteY26" fmla="*/ 3488 h 8719"/>
                  <a:gd name="connsiteX27" fmla="*/ 9166 w 10000"/>
                  <a:gd name="connsiteY27" fmla="*/ 3105 h 8719"/>
                  <a:gd name="connsiteX28" fmla="*/ 9166 w 10000"/>
                  <a:gd name="connsiteY28" fmla="*/ 2867 h 8719"/>
                  <a:gd name="connsiteX29" fmla="*/ 9105 w 10000"/>
                  <a:gd name="connsiteY29" fmla="*/ 2436 h 8719"/>
                  <a:gd name="connsiteX30" fmla="*/ 9346 w 10000"/>
                  <a:gd name="connsiteY30" fmla="*/ 2388 h 8719"/>
                  <a:gd name="connsiteX31" fmla="*/ 9046 w 10000"/>
                  <a:gd name="connsiteY31" fmla="*/ 1863 h 8719"/>
                  <a:gd name="connsiteX32" fmla="*/ 9404 w 10000"/>
                  <a:gd name="connsiteY32" fmla="*/ 1576 h 8719"/>
                  <a:gd name="connsiteX33" fmla="*/ 9941 w 10000"/>
                  <a:gd name="connsiteY33" fmla="*/ 1481 h 8719"/>
                  <a:gd name="connsiteX34" fmla="*/ 10000 w 10000"/>
                  <a:gd name="connsiteY34" fmla="*/ 1195 h 8719"/>
                  <a:gd name="connsiteX35" fmla="*/ 9703 w 10000"/>
                  <a:gd name="connsiteY35" fmla="*/ 1051 h 8719"/>
                  <a:gd name="connsiteX36" fmla="*/ 10000 w 10000"/>
                  <a:gd name="connsiteY36" fmla="*/ 383 h 8719"/>
                  <a:gd name="connsiteX37" fmla="*/ 9703 w 10000"/>
                  <a:gd name="connsiteY37" fmla="*/ 0 h 8719"/>
                  <a:gd name="connsiteX38" fmla="*/ 9582 w 10000"/>
                  <a:gd name="connsiteY38" fmla="*/ 0 h 8719"/>
                  <a:gd name="connsiteX39" fmla="*/ 9105 w 10000"/>
                  <a:gd name="connsiteY39" fmla="*/ 238 h 8719"/>
                  <a:gd name="connsiteX40" fmla="*/ 8869 w 10000"/>
                  <a:gd name="connsiteY40" fmla="*/ 143 h 8719"/>
                  <a:gd name="connsiteX41" fmla="*/ 8334 w 10000"/>
                  <a:gd name="connsiteY41" fmla="*/ 238 h 8719"/>
                  <a:gd name="connsiteX42" fmla="*/ 8393 w 10000"/>
                  <a:gd name="connsiteY42" fmla="*/ 0 h 8719"/>
                  <a:gd name="connsiteX43" fmla="*/ 7619 w 10000"/>
                  <a:gd name="connsiteY43" fmla="*/ 190 h 8719"/>
                  <a:gd name="connsiteX44" fmla="*/ 7678 w 10000"/>
                  <a:gd name="connsiteY44" fmla="*/ 573 h 8719"/>
                  <a:gd name="connsiteX45" fmla="*/ 7085 w 10000"/>
                  <a:gd name="connsiteY45" fmla="*/ 763 h 8719"/>
                  <a:gd name="connsiteX46" fmla="*/ 7085 w 10000"/>
                  <a:gd name="connsiteY46" fmla="*/ 573 h 8719"/>
                  <a:gd name="connsiteX47" fmla="*/ 7025 w 10000"/>
                  <a:gd name="connsiteY47" fmla="*/ 335 h 8719"/>
                  <a:gd name="connsiteX48" fmla="*/ 6131 w 10000"/>
                  <a:gd name="connsiteY48" fmla="*/ 287 h 8719"/>
                  <a:gd name="connsiteX49" fmla="*/ 5654 w 10000"/>
                  <a:gd name="connsiteY49" fmla="*/ 383 h 8719"/>
                  <a:gd name="connsiteX50" fmla="*/ 5893 w 10000"/>
                  <a:gd name="connsiteY50" fmla="*/ 860 h 8719"/>
                  <a:gd name="connsiteX51" fmla="*/ 5178 w 10000"/>
                  <a:gd name="connsiteY51" fmla="*/ 1195 h 8719"/>
                  <a:gd name="connsiteX52" fmla="*/ 4107 w 10000"/>
                  <a:gd name="connsiteY52" fmla="*/ 1337 h 8719"/>
                  <a:gd name="connsiteX53" fmla="*/ 3929 w 10000"/>
                  <a:gd name="connsiteY53" fmla="*/ 1576 h 8719"/>
                  <a:gd name="connsiteX54" fmla="*/ 3216 w 10000"/>
                  <a:gd name="connsiteY54" fmla="*/ 1385 h 8719"/>
                  <a:gd name="connsiteX55" fmla="*/ 3274 w 10000"/>
                  <a:gd name="connsiteY55" fmla="*/ 1099 h 8719"/>
                  <a:gd name="connsiteX56" fmla="*/ 3036 w 10000"/>
                  <a:gd name="connsiteY56" fmla="*/ 1051 h 8719"/>
                  <a:gd name="connsiteX57" fmla="*/ 3334 w 10000"/>
                  <a:gd name="connsiteY57" fmla="*/ 907 h 8719"/>
                  <a:gd name="connsiteX58" fmla="*/ 3216 w 10000"/>
                  <a:gd name="connsiteY58" fmla="*/ 525 h 8719"/>
                  <a:gd name="connsiteX59" fmla="*/ 3036 w 10000"/>
                  <a:gd name="connsiteY59" fmla="*/ 478 h 8719"/>
                  <a:gd name="connsiteX60" fmla="*/ 2620 w 10000"/>
                  <a:gd name="connsiteY60" fmla="*/ 525 h 8719"/>
                  <a:gd name="connsiteX61" fmla="*/ 2381 w 10000"/>
                  <a:gd name="connsiteY61" fmla="*/ 763 h 8719"/>
                  <a:gd name="connsiteX62" fmla="*/ 1965 w 10000"/>
                  <a:gd name="connsiteY62" fmla="*/ 48 h 8719"/>
                  <a:gd name="connsiteX63" fmla="*/ 1846 w 10000"/>
                  <a:gd name="connsiteY63" fmla="*/ 0 h 8719"/>
                  <a:gd name="connsiteX64" fmla="*/ 1728 w 10000"/>
                  <a:gd name="connsiteY64" fmla="*/ 48 h 8719"/>
                  <a:gd name="connsiteX65" fmla="*/ 1251 w 10000"/>
                  <a:gd name="connsiteY65" fmla="*/ 0 h 8719"/>
                  <a:gd name="connsiteX66" fmla="*/ 951 w 10000"/>
                  <a:gd name="connsiteY66" fmla="*/ 383 h 8719"/>
                  <a:gd name="connsiteX67" fmla="*/ 1488 w 10000"/>
                  <a:gd name="connsiteY67" fmla="*/ 573 h 8719"/>
                  <a:gd name="connsiteX68" fmla="*/ 1192 w 10000"/>
                  <a:gd name="connsiteY68" fmla="*/ 907 h 8719"/>
                  <a:gd name="connsiteX69" fmla="*/ 1488 w 10000"/>
                  <a:gd name="connsiteY69" fmla="*/ 1147 h 8719"/>
                  <a:gd name="connsiteX70" fmla="*/ 1488 w 10000"/>
                  <a:gd name="connsiteY70" fmla="*/ 1385 h 8719"/>
                  <a:gd name="connsiteX71" fmla="*/ 1369 w 10000"/>
                  <a:gd name="connsiteY71" fmla="*/ 1433 h 8719"/>
                  <a:gd name="connsiteX72" fmla="*/ 538 w 10000"/>
                  <a:gd name="connsiteY72" fmla="*/ 1768 h 8719"/>
                  <a:gd name="connsiteX73" fmla="*/ 297 w 10000"/>
                  <a:gd name="connsiteY73" fmla="*/ 2342 h 8719"/>
                  <a:gd name="connsiteX74" fmla="*/ 419 w 10000"/>
                  <a:gd name="connsiteY74" fmla="*/ 2819 h 8719"/>
                  <a:gd name="connsiteX75" fmla="*/ 0 w 10000"/>
                  <a:gd name="connsiteY75" fmla="*/ 3058 h 8719"/>
                  <a:gd name="connsiteX76" fmla="*/ 0 w 10000"/>
                  <a:gd name="connsiteY76" fmla="*/ 3296 h 8719"/>
                  <a:gd name="connsiteX77" fmla="*/ 715 w 10000"/>
                  <a:gd name="connsiteY77" fmla="*/ 3870 h 8719"/>
                  <a:gd name="connsiteX78" fmla="*/ 1251 w 10000"/>
                  <a:gd name="connsiteY78" fmla="*/ 4490 h 8719"/>
                  <a:gd name="connsiteX79" fmla="*/ 1071 w 10000"/>
                  <a:gd name="connsiteY79" fmla="*/ 4586 h 8719"/>
                  <a:gd name="connsiteX80" fmla="*/ 673 w 10000"/>
                  <a:gd name="connsiteY80" fmla="*/ 5096 h 8719"/>
                  <a:gd name="connsiteX81" fmla="*/ 931 w 10000"/>
                  <a:gd name="connsiteY81" fmla="*/ 5345 h 8719"/>
                  <a:gd name="connsiteX82" fmla="*/ 1220 w 10000"/>
                  <a:gd name="connsiteY82" fmla="*/ 5063 h 8719"/>
                  <a:gd name="connsiteX83" fmla="*/ 949 w 10000"/>
                  <a:gd name="connsiteY83" fmla="*/ 5773 h 8719"/>
                  <a:gd name="connsiteX84" fmla="*/ 1188 w 10000"/>
                  <a:gd name="connsiteY84" fmla="*/ 6583 h 8719"/>
                  <a:gd name="connsiteX85" fmla="*/ 1332 w 10000"/>
                  <a:gd name="connsiteY85" fmla="*/ 6557 h 8719"/>
                  <a:gd name="connsiteX86" fmla="*/ 1846 w 10000"/>
                  <a:gd name="connsiteY86" fmla="*/ 7247 h 8719"/>
                  <a:gd name="connsiteX87" fmla="*/ 2072 w 10000"/>
                  <a:gd name="connsiteY87" fmla="*/ 7652 h 8719"/>
                  <a:gd name="connsiteX88" fmla="*/ 2383 w 10000"/>
                  <a:gd name="connsiteY88" fmla="*/ 8190 h 8719"/>
                  <a:gd name="connsiteX89" fmla="*/ 2476 w 10000"/>
                  <a:gd name="connsiteY89" fmla="*/ 8430 h 8719"/>
                  <a:gd name="connsiteX90" fmla="*/ 2812 w 10000"/>
                  <a:gd name="connsiteY90" fmla="*/ 8719 h 8719"/>
                  <a:gd name="connsiteX91" fmla="*/ 2488 w 10000"/>
                  <a:gd name="connsiteY91" fmla="*/ 8695 h 8719"/>
                  <a:gd name="connsiteX92" fmla="*/ 1788 w 10000"/>
                  <a:gd name="connsiteY92" fmla="*/ 7936 h 8719"/>
                  <a:gd name="connsiteX0" fmla="*/ 4433 w 10000"/>
                  <a:gd name="connsiteY0" fmla="*/ 9678 h 9989"/>
                  <a:gd name="connsiteX1" fmla="*/ 5490 w 10000"/>
                  <a:gd name="connsiteY1" fmla="*/ 9667 h 9989"/>
                  <a:gd name="connsiteX2" fmla="*/ 6131 w 10000"/>
                  <a:gd name="connsiteY2" fmla="*/ 9479 h 9989"/>
                  <a:gd name="connsiteX3" fmla="*/ 6429 w 10000"/>
                  <a:gd name="connsiteY3" fmla="*/ 9644 h 9989"/>
                  <a:gd name="connsiteX4" fmla="*/ 6488 w 10000"/>
                  <a:gd name="connsiteY4" fmla="*/ 9314 h 9989"/>
                  <a:gd name="connsiteX5" fmla="*/ 6904 w 10000"/>
                  <a:gd name="connsiteY5" fmla="*/ 9205 h 9989"/>
                  <a:gd name="connsiteX6" fmla="*/ 6904 w 10000"/>
                  <a:gd name="connsiteY6" fmla="*/ 9370 h 9989"/>
                  <a:gd name="connsiteX7" fmla="*/ 7441 w 10000"/>
                  <a:gd name="connsiteY7" fmla="*/ 9205 h 9989"/>
                  <a:gd name="connsiteX8" fmla="*/ 7619 w 10000"/>
                  <a:gd name="connsiteY8" fmla="*/ 9370 h 9989"/>
                  <a:gd name="connsiteX9" fmla="*/ 7619 w 10000"/>
                  <a:gd name="connsiteY9" fmla="*/ 9041 h 9989"/>
                  <a:gd name="connsiteX10" fmla="*/ 7977 w 10000"/>
                  <a:gd name="connsiteY10" fmla="*/ 8931 h 9989"/>
                  <a:gd name="connsiteX11" fmla="*/ 7859 w 10000"/>
                  <a:gd name="connsiteY11" fmla="*/ 8711 h 9989"/>
                  <a:gd name="connsiteX12" fmla="*/ 8750 w 10000"/>
                  <a:gd name="connsiteY12" fmla="*/ 8875 h 9989"/>
                  <a:gd name="connsiteX13" fmla="*/ 9227 w 10000"/>
                  <a:gd name="connsiteY13" fmla="*/ 7671 h 9989"/>
                  <a:gd name="connsiteX14" fmla="*/ 8632 w 10000"/>
                  <a:gd name="connsiteY14" fmla="*/ 7341 h 9989"/>
                  <a:gd name="connsiteX15" fmla="*/ 8632 w 10000"/>
                  <a:gd name="connsiteY15" fmla="*/ 6958 h 9989"/>
                  <a:gd name="connsiteX16" fmla="*/ 9404 w 10000"/>
                  <a:gd name="connsiteY16" fmla="*/ 6411 h 9989"/>
                  <a:gd name="connsiteX17" fmla="*/ 9046 w 10000"/>
                  <a:gd name="connsiteY17" fmla="*/ 6411 h 9989"/>
                  <a:gd name="connsiteX18" fmla="*/ 8869 w 10000"/>
                  <a:gd name="connsiteY18" fmla="*/ 5971 h 9989"/>
                  <a:gd name="connsiteX19" fmla="*/ 9105 w 10000"/>
                  <a:gd name="connsiteY19" fmla="*/ 5370 h 9989"/>
                  <a:gd name="connsiteX20" fmla="*/ 8571 w 10000"/>
                  <a:gd name="connsiteY20" fmla="*/ 4601 h 9989"/>
                  <a:gd name="connsiteX21" fmla="*/ 8632 w 10000"/>
                  <a:gd name="connsiteY21" fmla="*/ 4601 h 9989"/>
                  <a:gd name="connsiteX22" fmla="*/ 8750 w 10000"/>
                  <a:gd name="connsiteY22" fmla="*/ 4601 h 9989"/>
                  <a:gd name="connsiteX23" fmla="*/ 8690 w 10000"/>
                  <a:gd name="connsiteY23" fmla="*/ 4275 h 9989"/>
                  <a:gd name="connsiteX24" fmla="*/ 9227 w 10000"/>
                  <a:gd name="connsiteY24" fmla="*/ 4000 h 9989"/>
                  <a:gd name="connsiteX25" fmla="*/ 9227 w 10000"/>
                  <a:gd name="connsiteY25" fmla="*/ 3945 h 9989"/>
                  <a:gd name="connsiteX26" fmla="*/ 8988 w 10000"/>
                  <a:gd name="connsiteY26" fmla="*/ 4000 h 9989"/>
                  <a:gd name="connsiteX27" fmla="*/ 9166 w 10000"/>
                  <a:gd name="connsiteY27" fmla="*/ 3561 h 9989"/>
                  <a:gd name="connsiteX28" fmla="*/ 9166 w 10000"/>
                  <a:gd name="connsiteY28" fmla="*/ 3288 h 9989"/>
                  <a:gd name="connsiteX29" fmla="*/ 9105 w 10000"/>
                  <a:gd name="connsiteY29" fmla="*/ 2794 h 9989"/>
                  <a:gd name="connsiteX30" fmla="*/ 9346 w 10000"/>
                  <a:gd name="connsiteY30" fmla="*/ 2739 h 9989"/>
                  <a:gd name="connsiteX31" fmla="*/ 9046 w 10000"/>
                  <a:gd name="connsiteY31" fmla="*/ 2137 h 9989"/>
                  <a:gd name="connsiteX32" fmla="*/ 9404 w 10000"/>
                  <a:gd name="connsiteY32" fmla="*/ 1808 h 9989"/>
                  <a:gd name="connsiteX33" fmla="*/ 9941 w 10000"/>
                  <a:gd name="connsiteY33" fmla="*/ 1699 h 9989"/>
                  <a:gd name="connsiteX34" fmla="*/ 10000 w 10000"/>
                  <a:gd name="connsiteY34" fmla="*/ 1371 h 9989"/>
                  <a:gd name="connsiteX35" fmla="*/ 9703 w 10000"/>
                  <a:gd name="connsiteY35" fmla="*/ 1205 h 9989"/>
                  <a:gd name="connsiteX36" fmla="*/ 10000 w 10000"/>
                  <a:gd name="connsiteY36" fmla="*/ 439 h 9989"/>
                  <a:gd name="connsiteX37" fmla="*/ 9703 w 10000"/>
                  <a:gd name="connsiteY37" fmla="*/ 0 h 9989"/>
                  <a:gd name="connsiteX38" fmla="*/ 9582 w 10000"/>
                  <a:gd name="connsiteY38" fmla="*/ 0 h 9989"/>
                  <a:gd name="connsiteX39" fmla="*/ 9105 w 10000"/>
                  <a:gd name="connsiteY39" fmla="*/ 273 h 9989"/>
                  <a:gd name="connsiteX40" fmla="*/ 8869 w 10000"/>
                  <a:gd name="connsiteY40" fmla="*/ 164 h 9989"/>
                  <a:gd name="connsiteX41" fmla="*/ 8334 w 10000"/>
                  <a:gd name="connsiteY41" fmla="*/ 273 h 9989"/>
                  <a:gd name="connsiteX42" fmla="*/ 8393 w 10000"/>
                  <a:gd name="connsiteY42" fmla="*/ 0 h 9989"/>
                  <a:gd name="connsiteX43" fmla="*/ 7619 w 10000"/>
                  <a:gd name="connsiteY43" fmla="*/ 218 h 9989"/>
                  <a:gd name="connsiteX44" fmla="*/ 7678 w 10000"/>
                  <a:gd name="connsiteY44" fmla="*/ 657 h 9989"/>
                  <a:gd name="connsiteX45" fmla="*/ 7085 w 10000"/>
                  <a:gd name="connsiteY45" fmla="*/ 875 h 9989"/>
                  <a:gd name="connsiteX46" fmla="*/ 7085 w 10000"/>
                  <a:gd name="connsiteY46" fmla="*/ 657 h 9989"/>
                  <a:gd name="connsiteX47" fmla="*/ 7025 w 10000"/>
                  <a:gd name="connsiteY47" fmla="*/ 384 h 9989"/>
                  <a:gd name="connsiteX48" fmla="*/ 6131 w 10000"/>
                  <a:gd name="connsiteY48" fmla="*/ 329 h 9989"/>
                  <a:gd name="connsiteX49" fmla="*/ 5654 w 10000"/>
                  <a:gd name="connsiteY49" fmla="*/ 439 h 9989"/>
                  <a:gd name="connsiteX50" fmla="*/ 5893 w 10000"/>
                  <a:gd name="connsiteY50" fmla="*/ 986 h 9989"/>
                  <a:gd name="connsiteX51" fmla="*/ 5178 w 10000"/>
                  <a:gd name="connsiteY51" fmla="*/ 1371 h 9989"/>
                  <a:gd name="connsiteX52" fmla="*/ 4107 w 10000"/>
                  <a:gd name="connsiteY52" fmla="*/ 1533 h 9989"/>
                  <a:gd name="connsiteX53" fmla="*/ 3929 w 10000"/>
                  <a:gd name="connsiteY53" fmla="*/ 1808 h 9989"/>
                  <a:gd name="connsiteX54" fmla="*/ 3216 w 10000"/>
                  <a:gd name="connsiteY54" fmla="*/ 1588 h 9989"/>
                  <a:gd name="connsiteX55" fmla="*/ 3274 w 10000"/>
                  <a:gd name="connsiteY55" fmla="*/ 1260 h 9989"/>
                  <a:gd name="connsiteX56" fmla="*/ 3036 w 10000"/>
                  <a:gd name="connsiteY56" fmla="*/ 1205 h 9989"/>
                  <a:gd name="connsiteX57" fmla="*/ 3334 w 10000"/>
                  <a:gd name="connsiteY57" fmla="*/ 1040 h 9989"/>
                  <a:gd name="connsiteX58" fmla="*/ 3216 w 10000"/>
                  <a:gd name="connsiteY58" fmla="*/ 602 h 9989"/>
                  <a:gd name="connsiteX59" fmla="*/ 3036 w 10000"/>
                  <a:gd name="connsiteY59" fmla="*/ 548 h 9989"/>
                  <a:gd name="connsiteX60" fmla="*/ 2620 w 10000"/>
                  <a:gd name="connsiteY60" fmla="*/ 602 h 9989"/>
                  <a:gd name="connsiteX61" fmla="*/ 2381 w 10000"/>
                  <a:gd name="connsiteY61" fmla="*/ 875 h 9989"/>
                  <a:gd name="connsiteX62" fmla="*/ 1965 w 10000"/>
                  <a:gd name="connsiteY62" fmla="*/ 55 h 9989"/>
                  <a:gd name="connsiteX63" fmla="*/ 1846 w 10000"/>
                  <a:gd name="connsiteY63" fmla="*/ 0 h 9989"/>
                  <a:gd name="connsiteX64" fmla="*/ 1728 w 10000"/>
                  <a:gd name="connsiteY64" fmla="*/ 55 h 9989"/>
                  <a:gd name="connsiteX65" fmla="*/ 1251 w 10000"/>
                  <a:gd name="connsiteY65" fmla="*/ 0 h 9989"/>
                  <a:gd name="connsiteX66" fmla="*/ 951 w 10000"/>
                  <a:gd name="connsiteY66" fmla="*/ 439 h 9989"/>
                  <a:gd name="connsiteX67" fmla="*/ 1488 w 10000"/>
                  <a:gd name="connsiteY67" fmla="*/ 657 h 9989"/>
                  <a:gd name="connsiteX68" fmla="*/ 1192 w 10000"/>
                  <a:gd name="connsiteY68" fmla="*/ 1040 h 9989"/>
                  <a:gd name="connsiteX69" fmla="*/ 1488 w 10000"/>
                  <a:gd name="connsiteY69" fmla="*/ 1316 h 9989"/>
                  <a:gd name="connsiteX70" fmla="*/ 1488 w 10000"/>
                  <a:gd name="connsiteY70" fmla="*/ 1588 h 9989"/>
                  <a:gd name="connsiteX71" fmla="*/ 1369 w 10000"/>
                  <a:gd name="connsiteY71" fmla="*/ 1644 h 9989"/>
                  <a:gd name="connsiteX72" fmla="*/ 538 w 10000"/>
                  <a:gd name="connsiteY72" fmla="*/ 2028 h 9989"/>
                  <a:gd name="connsiteX73" fmla="*/ 297 w 10000"/>
                  <a:gd name="connsiteY73" fmla="*/ 2686 h 9989"/>
                  <a:gd name="connsiteX74" fmla="*/ 419 w 10000"/>
                  <a:gd name="connsiteY74" fmla="*/ 3233 h 9989"/>
                  <a:gd name="connsiteX75" fmla="*/ 0 w 10000"/>
                  <a:gd name="connsiteY75" fmla="*/ 3507 h 9989"/>
                  <a:gd name="connsiteX76" fmla="*/ 0 w 10000"/>
                  <a:gd name="connsiteY76" fmla="*/ 3780 h 9989"/>
                  <a:gd name="connsiteX77" fmla="*/ 715 w 10000"/>
                  <a:gd name="connsiteY77" fmla="*/ 4439 h 9989"/>
                  <a:gd name="connsiteX78" fmla="*/ 1251 w 10000"/>
                  <a:gd name="connsiteY78" fmla="*/ 5150 h 9989"/>
                  <a:gd name="connsiteX79" fmla="*/ 1071 w 10000"/>
                  <a:gd name="connsiteY79" fmla="*/ 5260 h 9989"/>
                  <a:gd name="connsiteX80" fmla="*/ 673 w 10000"/>
                  <a:gd name="connsiteY80" fmla="*/ 5845 h 9989"/>
                  <a:gd name="connsiteX81" fmla="*/ 931 w 10000"/>
                  <a:gd name="connsiteY81" fmla="*/ 6130 h 9989"/>
                  <a:gd name="connsiteX82" fmla="*/ 1220 w 10000"/>
                  <a:gd name="connsiteY82" fmla="*/ 5807 h 9989"/>
                  <a:gd name="connsiteX83" fmla="*/ 949 w 10000"/>
                  <a:gd name="connsiteY83" fmla="*/ 6621 h 9989"/>
                  <a:gd name="connsiteX84" fmla="*/ 1188 w 10000"/>
                  <a:gd name="connsiteY84" fmla="*/ 7550 h 9989"/>
                  <a:gd name="connsiteX85" fmla="*/ 1332 w 10000"/>
                  <a:gd name="connsiteY85" fmla="*/ 7520 h 9989"/>
                  <a:gd name="connsiteX86" fmla="*/ 1846 w 10000"/>
                  <a:gd name="connsiteY86" fmla="*/ 8312 h 9989"/>
                  <a:gd name="connsiteX87" fmla="*/ 2072 w 10000"/>
                  <a:gd name="connsiteY87" fmla="*/ 8776 h 9989"/>
                  <a:gd name="connsiteX88" fmla="*/ 2383 w 10000"/>
                  <a:gd name="connsiteY88" fmla="*/ 9393 h 9989"/>
                  <a:gd name="connsiteX89" fmla="*/ 2476 w 10000"/>
                  <a:gd name="connsiteY89" fmla="*/ 9669 h 9989"/>
                  <a:gd name="connsiteX90" fmla="*/ 2488 w 10000"/>
                  <a:gd name="connsiteY90" fmla="*/ 9972 h 9989"/>
                  <a:gd name="connsiteX91" fmla="*/ 1788 w 10000"/>
                  <a:gd name="connsiteY91" fmla="*/ 9102 h 9989"/>
                  <a:gd name="connsiteX0" fmla="*/ 4433 w 10000"/>
                  <a:gd name="connsiteY0" fmla="*/ 9689 h 9852"/>
                  <a:gd name="connsiteX1" fmla="*/ 5490 w 10000"/>
                  <a:gd name="connsiteY1" fmla="*/ 9678 h 9852"/>
                  <a:gd name="connsiteX2" fmla="*/ 6131 w 10000"/>
                  <a:gd name="connsiteY2" fmla="*/ 9489 h 9852"/>
                  <a:gd name="connsiteX3" fmla="*/ 6429 w 10000"/>
                  <a:gd name="connsiteY3" fmla="*/ 9655 h 9852"/>
                  <a:gd name="connsiteX4" fmla="*/ 6488 w 10000"/>
                  <a:gd name="connsiteY4" fmla="*/ 9324 h 9852"/>
                  <a:gd name="connsiteX5" fmla="*/ 6904 w 10000"/>
                  <a:gd name="connsiteY5" fmla="*/ 9215 h 9852"/>
                  <a:gd name="connsiteX6" fmla="*/ 6904 w 10000"/>
                  <a:gd name="connsiteY6" fmla="*/ 9380 h 9852"/>
                  <a:gd name="connsiteX7" fmla="*/ 7441 w 10000"/>
                  <a:gd name="connsiteY7" fmla="*/ 9215 h 9852"/>
                  <a:gd name="connsiteX8" fmla="*/ 7619 w 10000"/>
                  <a:gd name="connsiteY8" fmla="*/ 9380 h 9852"/>
                  <a:gd name="connsiteX9" fmla="*/ 7619 w 10000"/>
                  <a:gd name="connsiteY9" fmla="*/ 9051 h 9852"/>
                  <a:gd name="connsiteX10" fmla="*/ 7977 w 10000"/>
                  <a:gd name="connsiteY10" fmla="*/ 8941 h 9852"/>
                  <a:gd name="connsiteX11" fmla="*/ 7859 w 10000"/>
                  <a:gd name="connsiteY11" fmla="*/ 8721 h 9852"/>
                  <a:gd name="connsiteX12" fmla="*/ 8750 w 10000"/>
                  <a:gd name="connsiteY12" fmla="*/ 8885 h 9852"/>
                  <a:gd name="connsiteX13" fmla="*/ 9227 w 10000"/>
                  <a:gd name="connsiteY13" fmla="*/ 7679 h 9852"/>
                  <a:gd name="connsiteX14" fmla="*/ 8632 w 10000"/>
                  <a:gd name="connsiteY14" fmla="*/ 7349 h 9852"/>
                  <a:gd name="connsiteX15" fmla="*/ 8632 w 10000"/>
                  <a:gd name="connsiteY15" fmla="*/ 6966 h 9852"/>
                  <a:gd name="connsiteX16" fmla="*/ 9404 w 10000"/>
                  <a:gd name="connsiteY16" fmla="*/ 6418 h 9852"/>
                  <a:gd name="connsiteX17" fmla="*/ 9046 w 10000"/>
                  <a:gd name="connsiteY17" fmla="*/ 6418 h 9852"/>
                  <a:gd name="connsiteX18" fmla="*/ 8869 w 10000"/>
                  <a:gd name="connsiteY18" fmla="*/ 5978 h 9852"/>
                  <a:gd name="connsiteX19" fmla="*/ 9105 w 10000"/>
                  <a:gd name="connsiteY19" fmla="*/ 5376 h 9852"/>
                  <a:gd name="connsiteX20" fmla="*/ 8571 w 10000"/>
                  <a:gd name="connsiteY20" fmla="*/ 4606 h 9852"/>
                  <a:gd name="connsiteX21" fmla="*/ 8632 w 10000"/>
                  <a:gd name="connsiteY21" fmla="*/ 4606 h 9852"/>
                  <a:gd name="connsiteX22" fmla="*/ 8750 w 10000"/>
                  <a:gd name="connsiteY22" fmla="*/ 4606 h 9852"/>
                  <a:gd name="connsiteX23" fmla="*/ 8690 w 10000"/>
                  <a:gd name="connsiteY23" fmla="*/ 4280 h 9852"/>
                  <a:gd name="connsiteX24" fmla="*/ 9227 w 10000"/>
                  <a:gd name="connsiteY24" fmla="*/ 4004 h 9852"/>
                  <a:gd name="connsiteX25" fmla="*/ 9227 w 10000"/>
                  <a:gd name="connsiteY25" fmla="*/ 3949 h 9852"/>
                  <a:gd name="connsiteX26" fmla="*/ 8988 w 10000"/>
                  <a:gd name="connsiteY26" fmla="*/ 4004 h 9852"/>
                  <a:gd name="connsiteX27" fmla="*/ 9166 w 10000"/>
                  <a:gd name="connsiteY27" fmla="*/ 3565 h 9852"/>
                  <a:gd name="connsiteX28" fmla="*/ 9166 w 10000"/>
                  <a:gd name="connsiteY28" fmla="*/ 3292 h 9852"/>
                  <a:gd name="connsiteX29" fmla="*/ 9105 w 10000"/>
                  <a:gd name="connsiteY29" fmla="*/ 2797 h 9852"/>
                  <a:gd name="connsiteX30" fmla="*/ 9346 w 10000"/>
                  <a:gd name="connsiteY30" fmla="*/ 2742 h 9852"/>
                  <a:gd name="connsiteX31" fmla="*/ 9046 w 10000"/>
                  <a:gd name="connsiteY31" fmla="*/ 2139 h 9852"/>
                  <a:gd name="connsiteX32" fmla="*/ 9404 w 10000"/>
                  <a:gd name="connsiteY32" fmla="*/ 1810 h 9852"/>
                  <a:gd name="connsiteX33" fmla="*/ 9941 w 10000"/>
                  <a:gd name="connsiteY33" fmla="*/ 1701 h 9852"/>
                  <a:gd name="connsiteX34" fmla="*/ 10000 w 10000"/>
                  <a:gd name="connsiteY34" fmla="*/ 1373 h 9852"/>
                  <a:gd name="connsiteX35" fmla="*/ 9703 w 10000"/>
                  <a:gd name="connsiteY35" fmla="*/ 1206 h 9852"/>
                  <a:gd name="connsiteX36" fmla="*/ 10000 w 10000"/>
                  <a:gd name="connsiteY36" fmla="*/ 439 h 9852"/>
                  <a:gd name="connsiteX37" fmla="*/ 9703 w 10000"/>
                  <a:gd name="connsiteY37" fmla="*/ 0 h 9852"/>
                  <a:gd name="connsiteX38" fmla="*/ 9582 w 10000"/>
                  <a:gd name="connsiteY38" fmla="*/ 0 h 9852"/>
                  <a:gd name="connsiteX39" fmla="*/ 9105 w 10000"/>
                  <a:gd name="connsiteY39" fmla="*/ 273 h 9852"/>
                  <a:gd name="connsiteX40" fmla="*/ 8869 w 10000"/>
                  <a:gd name="connsiteY40" fmla="*/ 164 h 9852"/>
                  <a:gd name="connsiteX41" fmla="*/ 8334 w 10000"/>
                  <a:gd name="connsiteY41" fmla="*/ 273 h 9852"/>
                  <a:gd name="connsiteX42" fmla="*/ 8393 w 10000"/>
                  <a:gd name="connsiteY42" fmla="*/ 0 h 9852"/>
                  <a:gd name="connsiteX43" fmla="*/ 7619 w 10000"/>
                  <a:gd name="connsiteY43" fmla="*/ 218 h 9852"/>
                  <a:gd name="connsiteX44" fmla="*/ 7678 w 10000"/>
                  <a:gd name="connsiteY44" fmla="*/ 658 h 9852"/>
                  <a:gd name="connsiteX45" fmla="*/ 7085 w 10000"/>
                  <a:gd name="connsiteY45" fmla="*/ 876 h 9852"/>
                  <a:gd name="connsiteX46" fmla="*/ 7085 w 10000"/>
                  <a:gd name="connsiteY46" fmla="*/ 658 h 9852"/>
                  <a:gd name="connsiteX47" fmla="*/ 7025 w 10000"/>
                  <a:gd name="connsiteY47" fmla="*/ 384 h 9852"/>
                  <a:gd name="connsiteX48" fmla="*/ 6131 w 10000"/>
                  <a:gd name="connsiteY48" fmla="*/ 329 h 9852"/>
                  <a:gd name="connsiteX49" fmla="*/ 5654 w 10000"/>
                  <a:gd name="connsiteY49" fmla="*/ 439 h 9852"/>
                  <a:gd name="connsiteX50" fmla="*/ 5893 w 10000"/>
                  <a:gd name="connsiteY50" fmla="*/ 987 h 9852"/>
                  <a:gd name="connsiteX51" fmla="*/ 5178 w 10000"/>
                  <a:gd name="connsiteY51" fmla="*/ 1373 h 9852"/>
                  <a:gd name="connsiteX52" fmla="*/ 4107 w 10000"/>
                  <a:gd name="connsiteY52" fmla="*/ 1535 h 9852"/>
                  <a:gd name="connsiteX53" fmla="*/ 3929 w 10000"/>
                  <a:gd name="connsiteY53" fmla="*/ 1810 h 9852"/>
                  <a:gd name="connsiteX54" fmla="*/ 3216 w 10000"/>
                  <a:gd name="connsiteY54" fmla="*/ 1590 h 9852"/>
                  <a:gd name="connsiteX55" fmla="*/ 3274 w 10000"/>
                  <a:gd name="connsiteY55" fmla="*/ 1261 h 9852"/>
                  <a:gd name="connsiteX56" fmla="*/ 3036 w 10000"/>
                  <a:gd name="connsiteY56" fmla="*/ 1206 h 9852"/>
                  <a:gd name="connsiteX57" fmla="*/ 3334 w 10000"/>
                  <a:gd name="connsiteY57" fmla="*/ 1041 h 9852"/>
                  <a:gd name="connsiteX58" fmla="*/ 3216 w 10000"/>
                  <a:gd name="connsiteY58" fmla="*/ 603 h 9852"/>
                  <a:gd name="connsiteX59" fmla="*/ 3036 w 10000"/>
                  <a:gd name="connsiteY59" fmla="*/ 549 h 9852"/>
                  <a:gd name="connsiteX60" fmla="*/ 2620 w 10000"/>
                  <a:gd name="connsiteY60" fmla="*/ 603 h 9852"/>
                  <a:gd name="connsiteX61" fmla="*/ 2381 w 10000"/>
                  <a:gd name="connsiteY61" fmla="*/ 876 h 9852"/>
                  <a:gd name="connsiteX62" fmla="*/ 1965 w 10000"/>
                  <a:gd name="connsiteY62" fmla="*/ 55 h 9852"/>
                  <a:gd name="connsiteX63" fmla="*/ 1846 w 10000"/>
                  <a:gd name="connsiteY63" fmla="*/ 0 h 9852"/>
                  <a:gd name="connsiteX64" fmla="*/ 1728 w 10000"/>
                  <a:gd name="connsiteY64" fmla="*/ 55 h 9852"/>
                  <a:gd name="connsiteX65" fmla="*/ 1251 w 10000"/>
                  <a:gd name="connsiteY65" fmla="*/ 0 h 9852"/>
                  <a:gd name="connsiteX66" fmla="*/ 951 w 10000"/>
                  <a:gd name="connsiteY66" fmla="*/ 439 h 9852"/>
                  <a:gd name="connsiteX67" fmla="*/ 1488 w 10000"/>
                  <a:gd name="connsiteY67" fmla="*/ 658 h 9852"/>
                  <a:gd name="connsiteX68" fmla="*/ 1192 w 10000"/>
                  <a:gd name="connsiteY68" fmla="*/ 1041 h 9852"/>
                  <a:gd name="connsiteX69" fmla="*/ 1488 w 10000"/>
                  <a:gd name="connsiteY69" fmla="*/ 1317 h 9852"/>
                  <a:gd name="connsiteX70" fmla="*/ 1488 w 10000"/>
                  <a:gd name="connsiteY70" fmla="*/ 1590 h 9852"/>
                  <a:gd name="connsiteX71" fmla="*/ 1369 w 10000"/>
                  <a:gd name="connsiteY71" fmla="*/ 1646 h 9852"/>
                  <a:gd name="connsiteX72" fmla="*/ 538 w 10000"/>
                  <a:gd name="connsiteY72" fmla="*/ 2030 h 9852"/>
                  <a:gd name="connsiteX73" fmla="*/ 297 w 10000"/>
                  <a:gd name="connsiteY73" fmla="*/ 2689 h 9852"/>
                  <a:gd name="connsiteX74" fmla="*/ 419 w 10000"/>
                  <a:gd name="connsiteY74" fmla="*/ 3237 h 9852"/>
                  <a:gd name="connsiteX75" fmla="*/ 0 w 10000"/>
                  <a:gd name="connsiteY75" fmla="*/ 3511 h 9852"/>
                  <a:gd name="connsiteX76" fmla="*/ 0 w 10000"/>
                  <a:gd name="connsiteY76" fmla="*/ 3784 h 9852"/>
                  <a:gd name="connsiteX77" fmla="*/ 715 w 10000"/>
                  <a:gd name="connsiteY77" fmla="*/ 4444 h 9852"/>
                  <a:gd name="connsiteX78" fmla="*/ 1251 w 10000"/>
                  <a:gd name="connsiteY78" fmla="*/ 5156 h 9852"/>
                  <a:gd name="connsiteX79" fmla="*/ 1071 w 10000"/>
                  <a:gd name="connsiteY79" fmla="*/ 5266 h 9852"/>
                  <a:gd name="connsiteX80" fmla="*/ 673 w 10000"/>
                  <a:gd name="connsiteY80" fmla="*/ 5851 h 9852"/>
                  <a:gd name="connsiteX81" fmla="*/ 931 w 10000"/>
                  <a:gd name="connsiteY81" fmla="*/ 6137 h 9852"/>
                  <a:gd name="connsiteX82" fmla="*/ 1220 w 10000"/>
                  <a:gd name="connsiteY82" fmla="*/ 5813 h 9852"/>
                  <a:gd name="connsiteX83" fmla="*/ 949 w 10000"/>
                  <a:gd name="connsiteY83" fmla="*/ 6628 h 9852"/>
                  <a:gd name="connsiteX84" fmla="*/ 1188 w 10000"/>
                  <a:gd name="connsiteY84" fmla="*/ 7558 h 9852"/>
                  <a:gd name="connsiteX85" fmla="*/ 1332 w 10000"/>
                  <a:gd name="connsiteY85" fmla="*/ 7528 h 9852"/>
                  <a:gd name="connsiteX86" fmla="*/ 1846 w 10000"/>
                  <a:gd name="connsiteY86" fmla="*/ 8321 h 9852"/>
                  <a:gd name="connsiteX87" fmla="*/ 2072 w 10000"/>
                  <a:gd name="connsiteY87" fmla="*/ 8786 h 9852"/>
                  <a:gd name="connsiteX88" fmla="*/ 2383 w 10000"/>
                  <a:gd name="connsiteY88" fmla="*/ 9403 h 9852"/>
                  <a:gd name="connsiteX89" fmla="*/ 2476 w 10000"/>
                  <a:gd name="connsiteY89" fmla="*/ 9680 h 9852"/>
                  <a:gd name="connsiteX90" fmla="*/ 1788 w 10000"/>
                  <a:gd name="connsiteY90" fmla="*/ 9112 h 9852"/>
                  <a:gd name="connsiteX0" fmla="*/ 4433 w 10000"/>
                  <a:gd name="connsiteY0" fmla="*/ 9835 h 9999"/>
                  <a:gd name="connsiteX1" fmla="*/ 5490 w 10000"/>
                  <a:gd name="connsiteY1" fmla="*/ 9823 h 9999"/>
                  <a:gd name="connsiteX2" fmla="*/ 6131 w 10000"/>
                  <a:gd name="connsiteY2" fmla="*/ 9632 h 9999"/>
                  <a:gd name="connsiteX3" fmla="*/ 6429 w 10000"/>
                  <a:gd name="connsiteY3" fmla="*/ 9800 h 9999"/>
                  <a:gd name="connsiteX4" fmla="*/ 6488 w 10000"/>
                  <a:gd name="connsiteY4" fmla="*/ 9464 h 9999"/>
                  <a:gd name="connsiteX5" fmla="*/ 6904 w 10000"/>
                  <a:gd name="connsiteY5" fmla="*/ 9353 h 9999"/>
                  <a:gd name="connsiteX6" fmla="*/ 6904 w 10000"/>
                  <a:gd name="connsiteY6" fmla="*/ 9521 h 9999"/>
                  <a:gd name="connsiteX7" fmla="*/ 7441 w 10000"/>
                  <a:gd name="connsiteY7" fmla="*/ 9353 h 9999"/>
                  <a:gd name="connsiteX8" fmla="*/ 7619 w 10000"/>
                  <a:gd name="connsiteY8" fmla="*/ 9521 h 9999"/>
                  <a:gd name="connsiteX9" fmla="*/ 7619 w 10000"/>
                  <a:gd name="connsiteY9" fmla="*/ 9187 h 9999"/>
                  <a:gd name="connsiteX10" fmla="*/ 7977 w 10000"/>
                  <a:gd name="connsiteY10" fmla="*/ 9075 h 9999"/>
                  <a:gd name="connsiteX11" fmla="*/ 7859 w 10000"/>
                  <a:gd name="connsiteY11" fmla="*/ 8852 h 9999"/>
                  <a:gd name="connsiteX12" fmla="*/ 8750 w 10000"/>
                  <a:gd name="connsiteY12" fmla="*/ 9018 h 9999"/>
                  <a:gd name="connsiteX13" fmla="*/ 9227 w 10000"/>
                  <a:gd name="connsiteY13" fmla="*/ 7794 h 9999"/>
                  <a:gd name="connsiteX14" fmla="*/ 8632 w 10000"/>
                  <a:gd name="connsiteY14" fmla="*/ 7459 h 9999"/>
                  <a:gd name="connsiteX15" fmla="*/ 8632 w 10000"/>
                  <a:gd name="connsiteY15" fmla="*/ 7071 h 9999"/>
                  <a:gd name="connsiteX16" fmla="*/ 9404 w 10000"/>
                  <a:gd name="connsiteY16" fmla="*/ 6514 h 9999"/>
                  <a:gd name="connsiteX17" fmla="*/ 9046 w 10000"/>
                  <a:gd name="connsiteY17" fmla="*/ 6514 h 9999"/>
                  <a:gd name="connsiteX18" fmla="*/ 8869 w 10000"/>
                  <a:gd name="connsiteY18" fmla="*/ 6068 h 9999"/>
                  <a:gd name="connsiteX19" fmla="*/ 9105 w 10000"/>
                  <a:gd name="connsiteY19" fmla="*/ 5457 h 9999"/>
                  <a:gd name="connsiteX20" fmla="*/ 8571 w 10000"/>
                  <a:gd name="connsiteY20" fmla="*/ 4675 h 9999"/>
                  <a:gd name="connsiteX21" fmla="*/ 8632 w 10000"/>
                  <a:gd name="connsiteY21" fmla="*/ 4675 h 9999"/>
                  <a:gd name="connsiteX22" fmla="*/ 8750 w 10000"/>
                  <a:gd name="connsiteY22" fmla="*/ 4675 h 9999"/>
                  <a:gd name="connsiteX23" fmla="*/ 8690 w 10000"/>
                  <a:gd name="connsiteY23" fmla="*/ 4344 h 9999"/>
                  <a:gd name="connsiteX24" fmla="*/ 9227 w 10000"/>
                  <a:gd name="connsiteY24" fmla="*/ 4064 h 9999"/>
                  <a:gd name="connsiteX25" fmla="*/ 9227 w 10000"/>
                  <a:gd name="connsiteY25" fmla="*/ 4008 h 9999"/>
                  <a:gd name="connsiteX26" fmla="*/ 8988 w 10000"/>
                  <a:gd name="connsiteY26" fmla="*/ 4064 h 9999"/>
                  <a:gd name="connsiteX27" fmla="*/ 9166 w 10000"/>
                  <a:gd name="connsiteY27" fmla="*/ 3619 h 9999"/>
                  <a:gd name="connsiteX28" fmla="*/ 9166 w 10000"/>
                  <a:gd name="connsiteY28" fmla="*/ 3341 h 9999"/>
                  <a:gd name="connsiteX29" fmla="*/ 9105 w 10000"/>
                  <a:gd name="connsiteY29" fmla="*/ 2839 h 9999"/>
                  <a:gd name="connsiteX30" fmla="*/ 9346 w 10000"/>
                  <a:gd name="connsiteY30" fmla="*/ 2783 h 9999"/>
                  <a:gd name="connsiteX31" fmla="*/ 9046 w 10000"/>
                  <a:gd name="connsiteY31" fmla="*/ 2171 h 9999"/>
                  <a:gd name="connsiteX32" fmla="*/ 9404 w 10000"/>
                  <a:gd name="connsiteY32" fmla="*/ 1837 h 9999"/>
                  <a:gd name="connsiteX33" fmla="*/ 9941 w 10000"/>
                  <a:gd name="connsiteY33" fmla="*/ 1727 h 9999"/>
                  <a:gd name="connsiteX34" fmla="*/ 10000 w 10000"/>
                  <a:gd name="connsiteY34" fmla="*/ 1394 h 9999"/>
                  <a:gd name="connsiteX35" fmla="*/ 9703 w 10000"/>
                  <a:gd name="connsiteY35" fmla="*/ 1224 h 9999"/>
                  <a:gd name="connsiteX36" fmla="*/ 10000 w 10000"/>
                  <a:gd name="connsiteY36" fmla="*/ 446 h 9999"/>
                  <a:gd name="connsiteX37" fmla="*/ 9703 w 10000"/>
                  <a:gd name="connsiteY37" fmla="*/ 0 h 9999"/>
                  <a:gd name="connsiteX38" fmla="*/ 9582 w 10000"/>
                  <a:gd name="connsiteY38" fmla="*/ 0 h 9999"/>
                  <a:gd name="connsiteX39" fmla="*/ 9105 w 10000"/>
                  <a:gd name="connsiteY39" fmla="*/ 277 h 9999"/>
                  <a:gd name="connsiteX40" fmla="*/ 8869 w 10000"/>
                  <a:gd name="connsiteY40" fmla="*/ 166 h 9999"/>
                  <a:gd name="connsiteX41" fmla="*/ 8334 w 10000"/>
                  <a:gd name="connsiteY41" fmla="*/ 277 h 9999"/>
                  <a:gd name="connsiteX42" fmla="*/ 8393 w 10000"/>
                  <a:gd name="connsiteY42" fmla="*/ 0 h 9999"/>
                  <a:gd name="connsiteX43" fmla="*/ 7619 w 10000"/>
                  <a:gd name="connsiteY43" fmla="*/ 221 h 9999"/>
                  <a:gd name="connsiteX44" fmla="*/ 7678 w 10000"/>
                  <a:gd name="connsiteY44" fmla="*/ 668 h 9999"/>
                  <a:gd name="connsiteX45" fmla="*/ 7085 w 10000"/>
                  <a:gd name="connsiteY45" fmla="*/ 889 h 9999"/>
                  <a:gd name="connsiteX46" fmla="*/ 7085 w 10000"/>
                  <a:gd name="connsiteY46" fmla="*/ 668 h 9999"/>
                  <a:gd name="connsiteX47" fmla="*/ 7025 w 10000"/>
                  <a:gd name="connsiteY47" fmla="*/ 390 h 9999"/>
                  <a:gd name="connsiteX48" fmla="*/ 6131 w 10000"/>
                  <a:gd name="connsiteY48" fmla="*/ 334 h 9999"/>
                  <a:gd name="connsiteX49" fmla="*/ 5654 w 10000"/>
                  <a:gd name="connsiteY49" fmla="*/ 446 h 9999"/>
                  <a:gd name="connsiteX50" fmla="*/ 5893 w 10000"/>
                  <a:gd name="connsiteY50" fmla="*/ 1002 h 9999"/>
                  <a:gd name="connsiteX51" fmla="*/ 5178 w 10000"/>
                  <a:gd name="connsiteY51" fmla="*/ 1394 h 9999"/>
                  <a:gd name="connsiteX52" fmla="*/ 4107 w 10000"/>
                  <a:gd name="connsiteY52" fmla="*/ 1558 h 9999"/>
                  <a:gd name="connsiteX53" fmla="*/ 3929 w 10000"/>
                  <a:gd name="connsiteY53" fmla="*/ 1837 h 9999"/>
                  <a:gd name="connsiteX54" fmla="*/ 3216 w 10000"/>
                  <a:gd name="connsiteY54" fmla="*/ 1614 h 9999"/>
                  <a:gd name="connsiteX55" fmla="*/ 3274 w 10000"/>
                  <a:gd name="connsiteY55" fmla="*/ 1280 h 9999"/>
                  <a:gd name="connsiteX56" fmla="*/ 3036 w 10000"/>
                  <a:gd name="connsiteY56" fmla="*/ 1224 h 9999"/>
                  <a:gd name="connsiteX57" fmla="*/ 3334 w 10000"/>
                  <a:gd name="connsiteY57" fmla="*/ 1057 h 9999"/>
                  <a:gd name="connsiteX58" fmla="*/ 3216 w 10000"/>
                  <a:gd name="connsiteY58" fmla="*/ 612 h 9999"/>
                  <a:gd name="connsiteX59" fmla="*/ 3036 w 10000"/>
                  <a:gd name="connsiteY59" fmla="*/ 557 h 9999"/>
                  <a:gd name="connsiteX60" fmla="*/ 2620 w 10000"/>
                  <a:gd name="connsiteY60" fmla="*/ 612 h 9999"/>
                  <a:gd name="connsiteX61" fmla="*/ 2381 w 10000"/>
                  <a:gd name="connsiteY61" fmla="*/ 889 h 9999"/>
                  <a:gd name="connsiteX62" fmla="*/ 1965 w 10000"/>
                  <a:gd name="connsiteY62" fmla="*/ 56 h 9999"/>
                  <a:gd name="connsiteX63" fmla="*/ 1846 w 10000"/>
                  <a:gd name="connsiteY63" fmla="*/ 0 h 9999"/>
                  <a:gd name="connsiteX64" fmla="*/ 1728 w 10000"/>
                  <a:gd name="connsiteY64" fmla="*/ 56 h 9999"/>
                  <a:gd name="connsiteX65" fmla="*/ 1251 w 10000"/>
                  <a:gd name="connsiteY65" fmla="*/ 0 h 9999"/>
                  <a:gd name="connsiteX66" fmla="*/ 951 w 10000"/>
                  <a:gd name="connsiteY66" fmla="*/ 446 h 9999"/>
                  <a:gd name="connsiteX67" fmla="*/ 1488 w 10000"/>
                  <a:gd name="connsiteY67" fmla="*/ 668 h 9999"/>
                  <a:gd name="connsiteX68" fmla="*/ 1192 w 10000"/>
                  <a:gd name="connsiteY68" fmla="*/ 1057 h 9999"/>
                  <a:gd name="connsiteX69" fmla="*/ 1488 w 10000"/>
                  <a:gd name="connsiteY69" fmla="*/ 1337 h 9999"/>
                  <a:gd name="connsiteX70" fmla="*/ 1488 w 10000"/>
                  <a:gd name="connsiteY70" fmla="*/ 1614 h 9999"/>
                  <a:gd name="connsiteX71" fmla="*/ 1369 w 10000"/>
                  <a:gd name="connsiteY71" fmla="*/ 1671 h 9999"/>
                  <a:gd name="connsiteX72" fmla="*/ 538 w 10000"/>
                  <a:gd name="connsiteY72" fmla="*/ 2060 h 9999"/>
                  <a:gd name="connsiteX73" fmla="*/ 297 w 10000"/>
                  <a:gd name="connsiteY73" fmla="*/ 2729 h 9999"/>
                  <a:gd name="connsiteX74" fmla="*/ 419 w 10000"/>
                  <a:gd name="connsiteY74" fmla="*/ 3286 h 9999"/>
                  <a:gd name="connsiteX75" fmla="*/ 0 w 10000"/>
                  <a:gd name="connsiteY75" fmla="*/ 3564 h 9999"/>
                  <a:gd name="connsiteX76" fmla="*/ 0 w 10000"/>
                  <a:gd name="connsiteY76" fmla="*/ 3841 h 9999"/>
                  <a:gd name="connsiteX77" fmla="*/ 715 w 10000"/>
                  <a:gd name="connsiteY77" fmla="*/ 4511 h 9999"/>
                  <a:gd name="connsiteX78" fmla="*/ 1251 w 10000"/>
                  <a:gd name="connsiteY78" fmla="*/ 5233 h 9999"/>
                  <a:gd name="connsiteX79" fmla="*/ 1071 w 10000"/>
                  <a:gd name="connsiteY79" fmla="*/ 5345 h 9999"/>
                  <a:gd name="connsiteX80" fmla="*/ 673 w 10000"/>
                  <a:gd name="connsiteY80" fmla="*/ 5939 h 9999"/>
                  <a:gd name="connsiteX81" fmla="*/ 931 w 10000"/>
                  <a:gd name="connsiteY81" fmla="*/ 6229 h 9999"/>
                  <a:gd name="connsiteX82" fmla="*/ 1220 w 10000"/>
                  <a:gd name="connsiteY82" fmla="*/ 5900 h 9999"/>
                  <a:gd name="connsiteX83" fmla="*/ 949 w 10000"/>
                  <a:gd name="connsiteY83" fmla="*/ 6728 h 9999"/>
                  <a:gd name="connsiteX84" fmla="*/ 1188 w 10000"/>
                  <a:gd name="connsiteY84" fmla="*/ 7672 h 9999"/>
                  <a:gd name="connsiteX85" fmla="*/ 1332 w 10000"/>
                  <a:gd name="connsiteY85" fmla="*/ 7641 h 9999"/>
                  <a:gd name="connsiteX86" fmla="*/ 1846 w 10000"/>
                  <a:gd name="connsiteY86" fmla="*/ 8446 h 9999"/>
                  <a:gd name="connsiteX87" fmla="*/ 2072 w 10000"/>
                  <a:gd name="connsiteY87" fmla="*/ 8918 h 9999"/>
                  <a:gd name="connsiteX88" fmla="*/ 2383 w 10000"/>
                  <a:gd name="connsiteY88" fmla="*/ 9544 h 9999"/>
                  <a:gd name="connsiteX89" fmla="*/ 2476 w 10000"/>
                  <a:gd name="connsiteY89" fmla="*/ 9825 h 9999"/>
                  <a:gd name="connsiteX0" fmla="*/ 4433 w 10000"/>
                  <a:gd name="connsiteY0" fmla="*/ 9836 h 10000"/>
                  <a:gd name="connsiteX1" fmla="*/ 5490 w 10000"/>
                  <a:gd name="connsiteY1" fmla="*/ 9824 h 10000"/>
                  <a:gd name="connsiteX2" fmla="*/ 6131 w 10000"/>
                  <a:gd name="connsiteY2" fmla="*/ 9633 h 10000"/>
                  <a:gd name="connsiteX3" fmla="*/ 6429 w 10000"/>
                  <a:gd name="connsiteY3" fmla="*/ 9801 h 10000"/>
                  <a:gd name="connsiteX4" fmla="*/ 6488 w 10000"/>
                  <a:gd name="connsiteY4" fmla="*/ 9465 h 10000"/>
                  <a:gd name="connsiteX5" fmla="*/ 6904 w 10000"/>
                  <a:gd name="connsiteY5" fmla="*/ 9354 h 10000"/>
                  <a:gd name="connsiteX6" fmla="*/ 6904 w 10000"/>
                  <a:gd name="connsiteY6" fmla="*/ 9522 h 10000"/>
                  <a:gd name="connsiteX7" fmla="*/ 7441 w 10000"/>
                  <a:gd name="connsiteY7" fmla="*/ 9354 h 10000"/>
                  <a:gd name="connsiteX8" fmla="*/ 7619 w 10000"/>
                  <a:gd name="connsiteY8" fmla="*/ 9522 h 10000"/>
                  <a:gd name="connsiteX9" fmla="*/ 7619 w 10000"/>
                  <a:gd name="connsiteY9" fmla="*/ 9188 h 10000"/>
                  <a:gd name="connsiteX10" fmla="*/ 7977 w 10000"/>
                  <a:gd name="connsiteY10" fmla="*/ 9076 h 10000"/>
                  <a:gd name="connsiteX11" fmla="*/ 7859 w 10000"/>
                  <a:gd name="connsiteY11" fmla="*/ 8853 h 10000"/>
                  <a:gd name="connsiteX12" fmla="*/ 8750 w 10000"/>
                  <a:gd name="connsiteY12" fmla="*/ 9019 h 10000"/>
                  <a:gd name="connsiteX13" fmla="*/ 9227 w 10000"/>
                  <a:gd name="connsiteY13" fmla="*/ 7795 h 10000"/>
                  <a:gd name="connsiteX14" fmla="*/ 8632 w 10000"/>
                  <a:gd name="connsiteY14" fmla="*/ 7460 h 10000"/>
                  <a:gd name="connsiteX15" fmla="*/ 8632 w 10000"/>
                  <a:gd name="connsiteY15" fmla="*/ 7072 h 10000"/>
                  <a:gd name="connsiteX16" fmla="*/ 9404 w 10000"/>
                  <a:gd name="connsiteY16" fmla="*/ 6515 h 10000"/>
                  <a:gd name="connsiteX17" fmla="*/ 9046 w 10000"/>
                  <a:gd name="connsiteY17" fmla="*/ 6515 h 10000"/>
                  <a:gd name="connsiteX18" fmla="*/ 8869 w 10000"/>
                  <a:gd name="connsiteY18" fmla="*/ 6069 h 10000"/>
                  <a:gd name="connsiteX19" fmla="*/ 9105 w 10000"/>
                  <a:gd name="connsiteY19" fmla="*/ 5458 h 10000"/>
                  <a:gd name="connsiteX20" fmla="*/ 8571 w 10000"/>
                  <a:gd name="connsiteY20" fmla="*/ 4675 h 10000"/>
                  <a:gd name="connsiteX21" fmla="*/ 8632 w 10000"/>
                  <a:gd name="connsiteY21" fmla="*/ 4675 h 10000"/>
                  <a:gd name="connsiteX22" fmla="*/ 8750 w 10000"/>
                  <a:gd name="connsiteY22" fmla="*/ 4675 h 10000"/>
                  <a:gd name="connsiteX23" fmla="*/ 8690 w 10000"/>
                  <a:gd name="connsiteY23" fmla="*/ 4344 h 10000"/>
                  <a:gd name="connsiteX24" fmla="*/ 9227 w 10000"/>
                  <a:gd name="connsiteY24" fmla="*/ 4064 h 10000"/>
                  <a:gd name="connsiteX25" fmla="*/ 9227 w 10000"/>
                  <a:gd name="connsiteY25" fmla="*/ 4008 h 10000"/>
                  <a:gd name="connsiteX26" fmla="*/ 8988 w 10000"/>
                  <a:gd name="connsiteY26" fmla="*/ 4064 h 10000"/>
                  <a:gd name="connsiteX27" fmla="*/ 9166 w 10000"/>
                  <a:gd name="connsiteY27" fmla="*/ 3619 h 10000"/>
                  <a:gd name="connsiteX28" fmla="*/ 9166 w 10000"/>
                  <a:gd name="connsiteY28" fmla="*/ 3341 h 10000"/>
                  <a:gd name="connsiteX29" fmla="*/ 9105 w 10000"/>
                  <a:gd name="connsiteY29" fmla="*/ 2839 h 10000"/>
                  <a:gd name="connsiteX30" fmla="*/ 9346 w 10000"/>
                  <a:gd name="connsiteY30" fmla="*/ 2783 h 10000"/>
                  <a:gd name="connsiteX31" fmla="*/ 9046 w 10000"/>
                  <a:gd name="connsiteY31" fmla="*/ 2171 h 10000"/>
                  <a:gd name="connsiteX32" fmla="*/ 9404 w 10000"/>
                  <a:gd name="connsiteY32" fmla="*/ 1837 h 10000"/>
                  <a:gd name="connsiteX33" fmla="*/ 9941 w 10000"/>
                  <a:gd name="connsiteY33" fmla="*/ 1727 h 10000"/>
                  <a:gd name="connsiteX34" fmla="*/ 10000 w 10000"/>
                  <a:gd name="connsiteY34" fmla="*/ 1394 h 10000"/>
                  <a:gd name="connsiteX35" fmla="*/ 9703 w 10000"/>
                  <a:gd name="connsiteY35" fmla="*/ 1224 h 10000"/>
                  <a:gd name="connsiteX36" fmla="*/ 10000 w 10000"/>
                  <a:gd name="connsiteY36" fmla="*/ 446 h 10000"/>
                  <a:gd name="connsiteX37" fmla="*/ 9703 w 10000"/>
                  <a:gd name="connsiteY37" fmla="*/ 0 h 10000"/>
                  <a:gd name="connsiteX38" fmla="*/ 9582 w 10000"/>
                  <a:gd name="connsiteY38" fmla="*/ 0 h 10000"/>
                  <a:gd name="connsiteX39" fmla="*/ 9105 w 10000"/>
                  <a:gd name="connsiteY39" fmla="*/ 277 h 10000"/>
                  <a:gd name="connsiteX40" fmla="*/ 8869 w 10000"/>
                  <a:gd name="connsiteY40" fmla="*/ 166 h 10000"/>
                  <a:gd name="connsiteX41" fmla="*/ 8334 w 10000"/>
                  <a:gd name="connsiteY41" fmla="*/ 277 h 10000"/>
                  <a:gd name="connsiteX42" fmla="*/ 8393 w 10000"/>
                  <a:gd name="connsiteY42" fmla="*/ 0 h 10000"/>
                  <a:gd name="connsiteX43" fmla="*/ 7619 w 10000"/>
                  <a:gd name="connsiteY43" fmla="*/ 221 h 10000"/>
                  <a:gd name="connsiteX44" fmla="*/ 7678 w 10000"/>
                  <a:gd name="connsiteY44" fmla="*/ 668 h 10000"/>
                  <a:gd name="connsiteX45" fmla="*/ 7085 w 10000"/>
                  <a:gd name="connsiteY45" fmla="*/ 889 h 10000"/>
                  <a:gd name="connsiteX46" fmla="*/ 7085 w 10000"/>
                  <a:gd name="connsiteY46" fmla="*/ 668 h 10000"/>
                  <a:gd name="connsiteX47" fmla="*/ 7025 w 10000"/>
                  <a:gd name="connsiteY47" fmla="*/ 390 h 10000"/>
                  <a:gd name="connsiteX48" fmla="*/ 6131 w 10000"/>
                  <a:gd name="connsiteY48" fmla="*/ 334 h 10000"/>
                  <a:gd name="connsiteX49" fmla="*/ 5654 w 10000"/>
                  <a:gd name="connsiteY49" fmla="*/ 446 h 10000"/>
                  <a:gd name="connsiteX50" fmla="*/ 5893 w 10000"/>
                  <a:gd name="connsiteY50" fmla="*/ 1002 h 10000"/>
                  <a:gd name="connsiteX51" fmla="*/ 5178 w 10000"/>
                  <a:gd name="connsiteY51" fmla="*/ 1394 h 10000"/>
                  <a:gd name="connsiteX52" fmla="*/ 4107 w 10000"/>
                  <a:gd name="connsiteY52" fmla="*/ 1558 h 10000"/>
                  <a:gd name="connsiteX53" fmla="*/ 3929 w 10000"/>
                  <a:gd name="connsiteY53" fmla="*/ 1837 h 10000"/>
                  <a:gd name="connsiteX54" fmla="*/ 3216 w 10000"/>
                  <a:gd name="connsiteY54" fmla="*/ 1614 h 10000"/>
                  <a:gd name="connsiteX55" fmla="*/ 3274 w 10000"/>
                  <a:gd name="connsiteY55" fmla="*/ 1280 h 10000"/>
                  <a:gd name="connsiteX56" fmla="*/ 3036 w 10000"/>
                  <a:gd name="connsiteY56" fmla="*/ 1224 h 10000"/>
                  <a:gd name="connsiteX57" fmla="*/ 3334 w 10000"/>
                  <a:gd name="connsiteY57" fmla="*/ 1057 h 10000"/>
                  <a:gd name="connsiteX58" fmla="*/ 3216 w 10000"/>
                  <a:gd name="connsiteY58" fmla="*/ 612 h 10000"/>
                  <a:gd name="connsiteX59" fmla="*/ 3036 w 10000"/>
                  <a:gd name="connsiteY59" fmla="*/ 557 h 10000"/>
                  <a:gd name="connsiteX60" fmla="*/ 2620 w 10000"/>
                  <a:gd name="connsiteY60" fmla="*/ 612 h 10000"/>
                  <a:gd name="connsiteX61" fmla="*/ 2381 w 10000"/>
                  <a:gd name="connsiteY61" fmla="*/ 889 h 10000"/>
                  <a:gd name="connsiteX62" fmla="*/ 1965 w 10000"/>
                  <a:gd name="connsiteY62" fmla="*/ 56 h 10000"/>
                  <a:gd name="connsiteX63" fmla="*/ 1846 w 10000"/>
                  <a:gd name="connsiteY63" fmla="*/ 0 h 10000"/>
                  <a:gd name="connsiteX64" fmla="*/ 1728 w 10000"/>
                  <a:gd name="connsiteY64" fmla="*/ 56 h 10000"/>
                  <a:gd name="connsiteX65" fmla="*/ 1251 w 10000"/>
                  <a:gd name="connsiteY65" fmla="*/ 0 h 10000"/>
                  <a:gd name="connsiteX66" fmla="*/ 951 w 10000"/>
                  <a:gd name="connsiteY66" fmla="*/ 446 h 10000"/>
                  <a:gd name="connsiteX67" fmla="*/ 1488 w 10000"/>
                  <a:gd name="connsiteY67" fmla="*/ 668 h 10000"/>
                  <a:gd name="connsiteX68" fmla="*/ 1192 w 10000"/>
                  <a:gd name="connsiteY68" fmla="*/ 1057 h 10000"/>
                  <a:gd name="connsiteX69" fmla="*/ 1488 w 10000"/>
                  <a:gd name="connsiteY69" fmla="*/ 1337 h 10000"/>
                  <a:gd name="connsiteX70" fmla="*/ 1488 w 10000"/>
                  <a:gd name="connsiteY70" fmla="*/ 1614 h 10000"/>
                  <a:gd name="connsiteX71" fmla="*/ 1369 w 10000"/>
                  <a:gd name="connsiteY71" fmla="*/ 1671 h 10000"/>
                  <a:gd name="connsiteX72" fmla="*/ 538 w 10000"/>
                  <a:gd name="connsiteY72" fmla="*/ 2060 h 10000"/>
                  <a:gd name="connsiteX73" fmla="*/ 297 w 10000"/>
                  <a:gd name="connsiteY73" fmla="*/ 2729 h 10000"/>
                  <a:gd name="connsiteX74" fmla="*/ 419 w 10000"/>
                  <a:gd name="connsiteY74" fmla="*/ 3286 h 10000"/>
                  <a:gd name="connsiteX75" fmla="*/ 0 w 10000"/>
                  <a:gd name="connsiteY75" fmla="*/ 3564 h 10000"/>
                  <a:gd name="connsiteX76" fmla="*/ 0 w 10000"/>
                  <a:gd name="connsiteY76" fmla="*/ 3841 h 10000"/>
                  <a:gd name="connsiteX77" fmla="*/ 715 w 10000"/>
                  <a:gd name="connsiteY77" fmla="*/ 4511 h 10000"/>
                  <a:gd name="connsiteX78" fmla="*/ 1251 w 10000"/>
                  <a:gd name="connsiteY78" fmla="*/ 5234 h 10000"/>
                  <a:gd name="connsiteX79" fmla="*/ 1071 w 10000"/>
                  <a:gd name="connsiteY79" fmla="*/ 5346 h 10000"/>
                  <a:gd name="connsiteX80" fmla="*/ 673 w 10000"/>
                  <a:gd name="connsiteY80" fmla="*/ 5940 h 10000"/>
                  <a:gd name="connsiteX81" fmla="*/ 931 w 10000"/>
                  <a:gd name="connsiteY81" fmla="*/ 6230 h 10000"/>
                  <a:gd name="connsiteX82" fmla="*/ 1220 w 10000"/>
                  <a:gd name="connsiteY82" fmla="*/ 5901 h 10000"/>
                  <a:gd name="connsiteX83" fmla="*/ 949 w 10000"/>
                  <a:gd name="connsiteY83" fmla="*/ 6729 h 10000"/>
                  <a:gd name="connsiteX84" fmla="*/ 1188 w 10000"/>
                  <a:gd name="connsiteY84" fmla="*/ 7673 h 10000"/>
                  <a:gd name="connsiteX85" fmla="*/ 1332 w 10000"/>
                  <a:gd name="connsiteY85" fmla="*/ 7642 h 10000"/>
                  <a:gd name="connsiteX86" fmla="*/ 1846 w 10000"/>
                  <a:gd name="connsiteY86" fmla="*/ 8447 h 10000"/>
                  <a:gd name="connsiteX87" fmla="*/ 2072 w 10000"/>
                  <a:gd name="connsiteY87" fmla="*/ 8919 h 10000"/>
                  <a:gd name="connsiteX88" fmla="*/ 2383 w 10000"/>
                  <a:gd name="connsiteY88" fmla="*/ 9545 h 10000"/>
                  <a:gd name="connsiteX0" fmla="*/ 4433 w 10000"/>
                  <a:gd name="connsiteY0" fmla="*/ 9836 h 10000"/>
                  <a:gd name="connsiteX1" fmla="*/ 5490 w 10000"/>
                  <a:gd name="connsiteY1" fmla="*/ 9824 h 10000"/>
                  <a:gd name="connsiteX2" fmla="*/ 6131 w 10000"/>
                  <a:gd name="connsiteY2" fmla="*/ 9633 h 10000"/>
                  <a:gd name="connsiteX3" fmla="*/ 6429 w 10000"/>
                  <a:gd name="connsiteY3" fmla="*/ 9801 h 10000"/>
                  <a:gd name="connsiteX4" fmla="*/ 6488 w 10000"/>
                  <a:gd name="connsiteY4" fmla="*/ 9465 h 10000"/>
                  <a:gd name="connsiteX5" fmla="*/ 6904 w 10000"/>
                  <a:gd name="connsiteY5" fmla="*/ 9354 h 10000"/>
                  <a:gd name="connsiteX6" fmla="*/ 6904 w 10000"/>
                  <a:gd name="connsiteY6" fmla="*/ 9522 h 10000"/>
                  <a:gd name="connsiteX7" fmla="*/ 7441 w 10000"/>
                  <a:gd name="connsiteY7" fmla="*/ 9354 h 10000"/>
                  <a:gd name="connsiteX8" fmla="*/ 7619 w 10000"/>
                  <a:gd name="connsiteY8" fmla="*/ 9522 h 10000"/>
                  <a:gd name="connsiteX9" fmla="*/ 7619 w 10000"/>
                  <a:gd name="connsiteY9" fmla="*/ 9188 h 10000"/>
                  <a:gd name="connsiteX10" fmla="*/ 7977 w 10000"/>
                  <a:gd name="connsiteY10" fmla="*/ 9076 h 10000"/>
                  <a:gd name="connsiteX11" fmla="*/ 7859 w 10000"/>
                  <a:gd name="connsiteY11" fmla="*/ 8853 h 10000"/>
                  <a:gd name="connsiteX12" fmla="*/ 8750 w 10000"/>
                  <a:gd name="connsiteY12" fmla="*/ 9019 h 10000"/>
                  <a:gd name="connsiteX13" fmla="*/ 9227 w 10000"/>
                  <a:gd name="connsiteY13" fmla="*/ 7795 h 10000"/>
                  <a:gd name="connsiteX14" fmla="*/ 8632 w 10000"/>
                  <a:gd name="connsiteY14" fmla="*/ 7460 h 10000"/>
                  <a:gd name="connsiteX15" fmla="*/ 8632 w 10000"/>
                  <a:gd name="connsiteY15" fmla="*/ 7072 h 10000"/>
                  <a:gd name="connsiteX16" fmla="*/ 9404 w 10000"/>
                  <a:gd name="connsiteY16" fmla="*/ 6515 h 10000"/>
                  <a:gd name="connsiteX17" fmla="*/ 9046 w 10000"/>
                  <a:gd name="connsiteY17" fmla="*/ 6515 h 10000"/>
                  <a:gd name="connsiteX18" fmla="*/ 8869 w 10000"/>
                  <a:gd name="connsiteY18" fmla="*/ 6069 h 10000"/>
                  <a:gd name="connsiteX19" fmla="*/ 9105 w 10000"/>
                  <a:gd name="connsiteY19" fmla="*/ 5458 h 10000"/>
                  <a:gd name="connsiteX20" fmla="*/ 8571 w 10000"/>
                  <a:gd name="connsiteY20" fmla="*/ 4675 h 10000"/>
                  <a:gd name="connsiteX21" fmla="*/ 8632 w 10000"/>
                  <a:gd name="connsiteY21" fmla="*/ 4675 h 10000"/>
                  <a:gd name="connsiteX22" fmla="*/ 8750 w 10000"/>
                  <a:gd name="connsiteY22" fmla="*/ 4675 h 10000"/>
                  <a:gd name="connsiteX23" fmla="*/ 8690 w 10000"/>
                  <a:gd name="connsiteY23" fmla="*/ 4344 h 10000"/>
                  <a:gd name="connsiteX24" fmla="*/ 9227 w 10000"/>
                  <a:gd name="connsiteY24" fmla="*/ 4064 h 10000"/>
                  <a:gd name="connsiteX25" fmla="*/ 9227 w 10000"/>
                  <a:gd name="connsiteY25" fmla="*/ 4008 h 10000"/>
                  <a:gd name="connsiteX26" fmla="*/ 8988 w 10000"/>
                  <a:gd name="connsiteY26" fmla="*/ 4064 h 10000"/>
                  <a:gd name="connsiteX27" fmla="*/ 9166 w 10000"/>
                  <a:gd name="connsiteY27" fmla="*/ 3619 h 10000"/>
                  <a:gd name="connsiteX28" fmla="*/ 9166 w 10000"/>
                  <a:gd name="connsiteY28" fmla="*/ 3341 h 10000"/>
                  <a:gd name="connsiteX29" fmla="*/ 9105 w 10000"/>
                  <a:gd name="connsiteY29" fmla="*/ 2839 h 10000"/>
                  <a:gd name="connsiteX30" fmla="*/ 9346 w 10000"/>
                  <a:gd name="connsiteY30" fmla="*/ 2783 h 10000"/>
                  <a:gd name="connsiteX31" fmla="*/ 9046 w 10000"/>
                  <a:gd name="connsiteY31" fmla="*/ 2171 h 10000"/>
                  <a:gd name="connsiteX32" fmla="*/ 9404 w 10000"/>
                  <a:gd name="connsiteY32" fmla="*/ 1837 h 10000"/>
                  <a:gd name="connsiteX33" fmla="*/ 9941 w 10000"/>
                  <a:gd name="connsiteY33" fmla="*/ 1727 h 10000"/>
                  <a:gd name="connsiteX34" fmla="*/ 10000 w 10000"/>
                  <a:gd name="connsiteY34" fmla="*/ 1394 h 10000"/>
                  <a:gd name="connsiteX35" fmla="*/ 9703 w 10000"/>
                  <a:gd name="connsiteY35" fmla="*/ 1224 h 10000"/>
                  <a:gd name="connsiteX36" fmla="*/ 10000 w 10000"/>
                  <a:gd name="connsiteY36" fmla="*/ 446 h 10000"/>
                  <a:gd name="connsiteX37" fmla="*/ 9703 w 10000"/>
                  <a:gd name="connsiteY37" fmla="*/ 0 h 10000"/>
                  <a:gd name="connsiteX38" fmla="*/ 9582 w 10000"/>
                  <a:gd name="connsiteY38" fmla="*/ 0 h 10000"/>
                  <a:gd name="connsiteX39" fmla="*/ 9105 w 10000"/>
                  <a:gd name="connsiteY39" fmla="*/ 277 h 10000"/>
                  <a:gd name="connsiteX40" fmla="*/ 8869 w 10000"/>
                  <a:gd name="connsiteY40" fmla="*/ 166 h 10000"/>
                  <a:gd name="connsiteX41" fmla="*/ 8334 w 10000"/>
                  <a:gd name="connsiteY41" fmla="*/ 277 h 10000"/>
                  <a:gd name="connsiteX42" fmla="*/ 8393 w 10000"/>
                  <a:gd name="connsiteY42" fmla="*/ 0 h 10000"/>
                  <a:gd name="connsiteX43" fmla="*/ 7619 w 10000"/>
                  <a:gd name="connsiteY43" fmla="*/ 221 h 10000"/>
                  <a:gd name="connsiteX44" fmla="*/ 7678 w 10000"/>
                  <a:gd name="connsiteY44" fmla="*/ 668 h 10000"/>
                  <a:gd name="connsiteX45" fmla="*/ 7085 w 10000"/>
                  <a:gd name="connsiteY45" fmla="*/ 889 h 10000"/>
                  <a:gd name="connsiteX46" fmla="*/ 7085 w 10000"/>
                  <a:gd name="connsiteY46" fmla="*/ 668 h 10000"/>
                  <a:gd name="connsiteX47" fmla="*/ 7025 w 10000"/>
                  <a:gd name="connsiteY47" fmla="*/ 390 h 10000"/>
                  <a:gd name="connsiteX48" fmla="*/ 6131 w 10000"/>
                  <a:gd name="connsiteY48" fmla="*/ 334 h 10000"/>
                  <a:gd name="connsiteX49" fmla="*/ 5654 w 10000"/>
                  <a:gd name="connsiteY49" fmla="*/ 446 h 10000"/>
                  <a:gd name="connsiteX50" fmla="*/ 5893 w 10000"/>
                  <a:gd name="connsiteY50" fmla="*/ 1002 h 10000"/>
                  <a:gd name="connsiteX51" fmla="*/ 5178 w 10000"/>
                  <a:gd name="connsiteY51" fmla="*/ 1394 h 10000"/>
                  <a:gd name="connsiteX52" fmla="*/ 4107 w 10000"/>
                  <a:gd name="connsiteY52" fmla="*/ 1558 h 10000"/>
                  <a:gd name="connsiteX53" fmla="*/ 3929 w 10000"/>
                  <a:gd name="connsiteY53" fmla="*/ 1837 h 10000"/>
                  <a:gd name="connsiteX54" fmla="*/ 3216 w 10000"/>
                  <a:gd name="connsiteY54" fmla="*/ 1614 h 10000"/>
                  <a:gd name="connsiteX55" fmla="*/ 3274 w 10000"/>
                  <a:gd name="connsiteY55" fmla="*/ 1280 h 10000"/>
                  <a:gd name="connsiteX56" fmla="*/ 3036 w 10000"/>
                  <a:gd name="connsiteY56" fmla="*/ 1224 h 10000"/>
                  <a:gd name="connsiteX57" fmla="*/ 3334 w 10000"/>
                  <a:gd name="connsiteY57" fmla="*/ 1057 h 10000"/>
                  <a:gd name="connsiteX58" fmla="*/ 3216 w 10000"/>
                  <a:gd name="connsiteY58" fmla="*/ 612 h 10000"/>
                  <a:gd name="connsiteX59" fmla="*/ 3036 w 10000"/>
                  <a:gd name="connsiteY59" fmla="*/ 557 h 10000"/>
                  <a:gd name="connsiteX60" fmla="*/ 2620 w 10000"/>
                  <a:gd name="connsiteY60" fmla="*/ 612 h 10000"/>
                  <a:gd name="connsiteX61" fmla="*/ 2381 w 10000"/>
                  <a:gd name="connsiteY61" fmla="*/ 889 h 10000"/>
                  <a:gd name="connsiteX62" fmla="*/ 1965 w 10000"/>
                  <a:gd name="connsiteY62" fmla="*/ 56 h 10000"/>
                  <a:gd name="connsiteX63" fmla="*/ 1846 w 10000"/>
                  <a:gd name="connsiteY63" fmla="*/ 0 h 10000"/>
                  <a:gd name="connsiteX64" fmla="*/ 1728 w 10000"/>
                  <a:gd name="connsiteY64" fmla="*/ 56 h 10000"/>
                  <a:gd name="connsiteX65" fmla="*/ 1251 w 10000"/>
                  <a:gd name="connsiteY65" fmla="*/ 0 h 10000"/>
                  <a:gd name="connsiteX66" fmla="*/ 951 w 10000"/>
                  <a:gd name="connsiteY66" fmla="*/ 446 h 10000"/>
                  <a:gd name="connsiteX67" fmla="*/ 1488 w 10000"/>
                  <a:gd name="connsiteY67" fmla="*/ 668 h 10000"/>
                  <a:gd name="connsiteX68" fmla="*/ 1192 w 10000"/>
                  <a:gd name="connsiteY68" fmla="*/ 1057 h 10000"/>
                  <a:gd name="connsiteX69" fmla="*/ 1488 w 10000"/>
                  <a:gd name="connsiteY69" fmla="*/ 1337 h 10000"/>
                  <a:gd name="connsiteX70" fmla="*/ 1488 w 10000"/>
                  <a:gd name="connsiteY70" fmla="*/ 1614 h 10000"/>
                  <a:gd name="connsiteX71" fmla="*/ 1369 w 10000"/>
                  <a:gd name="connsiteY71" fmla="*/ 1671 h 10000"/>
                  <a:gd name="connsiteX72" fmla="*/ 538 w 10000"/>
                  <a:gd name="connsiteY72" fmla="*/ 2060 h 10000"/>
                  <a:gd name="connsiteX73" fmla="*/ 297 w 10000"/>
                  <a:gd name="connsiteY73" fmla="*/ 2729 h 10000"/>
                  <a:gd name="connsiteX74" fmla="*/ 419 w 10000"/>
                  <a:gd name="connsiteY74" fmla="*/ 3286 h 10000"/>
                  <a:gd name="connsiteX75" fmla="*/ 0 w 10000"/>
                  <a:gd name="connsiteY75" fmla="*/ 3564 h 10000"/>
                  <a:gd name="connsiteX76" fmla="*/ 0 w 10000"/>
                  <a:gd name="connsiteY76" fmla="*/ 3841 h 10000"/>
                  <a:gd name="connsiteX77" fmla="*/ 715 w 10000"/>
                  <a:gd name="connsiteY77" fmla="*/ 4511 h 10000"/>
                  <a:gd name="connsiteX78" fmla="*/ 1251 w 10000"/>
                  <a:gd name="connsiteY78" fmla="*/ 5234 h 10000"/>
                  <a:gd name="connsiteX79" fmla="*/ 1071 w 10000"/>
                  <a:gd name="connsiteY79" fmla="*/ 5346 h 10000"/>
                  <a:gd name="connsiteX80" fmla="*/ 673 w 10000"/>
                  <a:gd name="connsiteY80" fmla="*/ 5940 h 10000"/>
                  <a:gd name="connsiteX81" fmla="*/ 931 w 10000"/>
                  <a:gd name="connsiteY81" fmla="*/ 6230 h 10000"/>
                  <a:gd name="connsiteX82" fmla="*/ 1220 w 10000"/>
                  <a:gd name="connsiteY82" fmla="*/ 5901 h 10000"/>
                  <a:gd name="connsiteX83" fmla="*/ 1533 w 10000"/>
                  <a:gd name="connsiteY83" fmla="*/ 6815 h 10000"/>
                  <a:gd name="connsiteX84" fmla="*/ 1188 w 10000"/>
                  <a:gd name="connsiteY84" fmla="*/ 7673 h 10000"/>
                  <a:gd name="connsiteX85" fmla="*/ 1332 w 10000"/>
                  <a:gd name="connsiteY85" fmla="*/ 7642 h 10000"/>
                  <a:gd name="connsiteX86" fmla="*/ 1846 w 10000"/>
                  <a:gd name="connsiteY86" fmla="*/ 8447 h 10000"/>
                  <a:gd name="connsiteX87" fmla="*/ 2072 w 10000"/>
                  <a:gd name="connsiteY87" fmla="*/ 8919 h 10000"/>
                  <a:gd name="connsiteX88" fmla="*/ 2383 w 10000"/>
                  <a:gd name="connsiteY88" fmla="*/ 9545 h 10000"/>
                  <a:gd name="connsiteX0" fmla="*/ 4433 w 10000"/>
                  <a:gd name="connsiteY0" fmla="*/ 9836 h 10000"/>
                  <a:gd name="connsiteX1" fmla="*/ 5490 w 10000"/>
                  <a:gd name="connsiteY1" fmla="*/ 9824 h 10000"/>
                  <a:gd name="connsiteX2" fmla="*/ 6131 w 10000"/>
                  <a:gd name="connsiteY2" fmla="*/ 9633 h 10000"/>
                  <a:gd name="connsiteX3" fmla="*/ 6429 w 10000"/>
                  <a:gd name="connsiteY3" fmla="*/ 9801 h 10000"/>
                  <a:gd name="connsiteX4" fmla="*/ 6488 w 10000"/>
                  <a:gd name="connsiteY4" fmla="*/ 9465 h 10000"/>
                  <a:gd name="connsiteX5" fmla="*/ 6904 w 10000"/>
                  <a:gd name="connsiteY5" fmla="*/ 9354 h 10000"/>
                  <a:gd name="connsiteX6" fmla="*/ 6904 w 10000"/>
                  <a:gd name="connsiteY6" fmla="*/ 9522 h 10000"/>
                  <a:gd name="connsiteX7" fmla="*/ 7441 w 10000"/>
                  <a:gd name="connsiteY7" fmla="*/ 9354 h 10000"/>
                  <a:gd name="connsiteX8" fmla="*/ 7619 w 10000"/>
                  <a:gd name="connsiteY8" fmla="*/ 9522 h 10000"/>
                  <a:gd name="connsiteX9" fmla="*/ 7619 w 10000"/>
                  <a:gd name="connsiteY9" fmla="*/ 9188 h 10000"/>
                  <a:gd name="connsiteX10" fmla="*/ 7977 w 10000"/>
                  <a:gd name="connsiteY10" fmla="*/ 9076 h 10000"/>
                  <a:gd name="connsiteX11" fmla="*/ 7859 w 10000"/>
                  <a:gd name="connsiteY11" fmla="*/ 8853 h 10000"/>
                  <a:gd name="connsiteX12" fmla="*/ 8750 w 10000"/>
                  <a:gd name="connsiteY12" fmla="*/ 9019 h 10000"/>
                  <a:gd name="connsiteX13" fmla="*/ 9227 w 10000"/>
                  <a:gd name="connsiteY13" fmla="*/ 7795 h 10000"/>
                  <a:gd name="connsiteX14" fmla="*/ 8632 w 10000"/>
                  <a:gd name="connsiteY14" fmla="*/ 7460 h 10000"/>
                  <a:gd name="connsiteX15" fmla="*/ 8632 w 10000"/>
                  <a:gd name="connsiteY15" fmla="*/ 7072 h 10000"/>
                  <a:gd name="connsiteX16" fmla="*/ 9404 w 10000"/>
                  <a:gd name="connsiteY16" fmla="*/ 6515 h 10000"/>
                  <a:gd name="connsiteX17" fmla="*/ 9046 w 10000"/>
                  <a:gd name="connsiteY17" fmla="*/ 6515 h 10000"/>
                  <a:gd name="connsiteX18" fmla="*/ 8869 w 10000"/>
                  <a:gd name="connsiteY18" fmla="*/ 6069 h 10000"/>
                  <a:gd name="connsiteX19" fmla="*/ 9105 w 10000"/>
                  <a:gd name="connsiteY19" fmla="*/ 5458 h 10000"/>
                  <a:gd name="connsiteX20" fmla="*/ 8571 w 10000"/>
                  <a:gd name="connsiteY20" fmla="*/ 4675 h 10000"/>
                  <a:gd name="connsiteX21" fmla="*/ 8632 w 10000"/>
                  <a:gd name="connsiteY21" fmla="*/ 4675 h 10000"/>
                  <a:gd name="connsiteX22" fmla="*/ 8750 w 10000"/>
                  <a:gd name="connsiteY22" fmla="*/ 4675 h 10000"/>
                  <a:gd name="connsiteX23" fmla="*/ 8690 w 10000"/>
                  <a:gd name="connsiteY23" fmla="*/ 4344 h 10000"/>
                  <a:gd name="connsiteX24" fmla="*/ 9227 w 10000"/>
                  <a:gd name="connsiteY24" fmla="*/ 4064 h 10000"/>
                  <a:gd name="connsiteX25" fmla="*/ 9227 w 10000"/>
                  <a:gd name="connsiteY25" fmla="*/ 4008 h 10000"/>
                  <a:gd name="connsiteX26" fmla="*/ 8988 w 10000"/>
                  <a:gd name="connsiteY26" fmla="*/ 4064 h 10000"/>
                  <a:gd name="connsiteX27" fmla="*/ 9166 w 10000"/>
                  <a:gd name="connsiteY27" fmla="*/ 3619 h 10000"/>
                  <a:gd name="connsiteX28" fmla="*/ 9166 w 10000"/>
                  <a:gd name="connsiteY28" fmla="*/ 3341 h 10000"/>
                  <a:gd name="connsiteX29" fmla="*/ 9105 w 10000"/>
                  <a:gd name="connsiteY29" fmla="*/ 2839 h 10000"/>
                  <a:gd name="connsiteX30" fmla="*/ 9346 w 10000"/>
                  <a:gd name="connsiteY30" fmla="*/ 2783 h 10000"/>
                  <a:gd name="connsiteX31" fmla="*/ 9046 w 10000"/>
                  <a:gd name="connsiteY31" fmla="*/ 2171 h 10000"/>
                  <a:gd name="connsiteX32" fmla="*/ 9404 w 10000"/>
                  <a:gd name="connsiteY32" fmla="*/ 1837 h 10000"/>
                  <a:gd name="connsiteX33" fmla="*/ 9941 w 10000"/>
                  <a:gd name="connsiteY33" fmla="*/ 1727 h 10000"/>
                  <a:gd name="connsiteX34" fmla="*/ 10000 w 10000"/>
                  <a:gd name="connsiteY34" fmla="*/ 1394 h 10000"/>
                  <a:gd name="connsiteX35" fmla="*/ 9703 w 10000"/>
                  <a:gd name="connsiteY35" fmla="*/ 1224 h 10000"/>
                  <a:gd name="connsiteX36" fmla="*/ 10000 w 10000"/>
                  <a:gd name="connsiteY36" fmla="*/ 446 h 10000"/>
                  <a:gd name="connsiteX37" fmla="*/ 9703 w 10000"/>
                  <a:gd name="connsiteY37" fmla="*/ 0 h 10000"/>
                  <a:gd name="connsiteX38" fmla="*/ 9582 w 10000"/>
                  <a:gd name="connsiteY38" fmla="*/ 0 h 10000"/>
                  <a:gd name="connsiteX39" fmla="*/ 9105 w 10000"/>
                  <a:gd name="connsiteY39" fmla="*/ 277 h 10000"/>
                  <a:gd name="connsiteX40" fmla="*/ 8869 w 10000"/>
                  <a:gd name="connsiteY40" fmla="*/ 166 h 10000"/>
                  <a:gd name="connsiteX41" fmla="*/ 8334 w 10000"/>
                  <a:gd name="connsiteY41" fmla="*/ 277 h 10000"/>
                  <a:gd name="connsiteX42" fmla="*/ 8393 w 10000"/>
                  <a:gd name="connsiteY42" fmla="*/ 0 h 10000"/>
                  <a:gd name="connsiteX43" fmla="*/ 7619 w 10000"/>
                  <a:gd name="connsiteY43" fmla="*/ 221 h 10000"/>
                  <a:gd name="connsiteX44" fmla="*/ 7678 w 10000"/>
                  <a:gd name="connsiteY44" fmla="*/ 668 h 10000"/>
                  <a:gd name="connsiteX45" fmla="*/ 7085 w 10000"/>
                  <a:gd name="connsiteY45" fmla="*/ 889 h 10000"/>
                  <a:gd name="connsiteX46" fmla="*/ 7085 w 10000"/>
                  <a:gd name="connsiteY46" fmla="*/ 668 h 10000"/>
                  <a:gd name="connsiteX47" fmla="*/ 7025 w 10000"/>
                  <a:gd name="connsiteY47" fmla="*/ 390 h 10000"/>
                  <a:gd name="connsiteX48" fmla="*/ 6131 w 10000"/>
                  <a:gd name="connsiteY48" fmla="*/ 334 h 10000"/>
                  <a:gd name="connsiteX49" fmla="*/ 5654 w 10000"/>
                  <a:gd name="connsiteY49" fmla="*/ 446 h 10000"/>
                  <a:gd name="connsiteX50" fmla="*/ 5893 w 10000"/>
                  <a:gd name="connsiteY50" fmla="*/ 1002 h 10000"/>
                  <a:gd name="connsiteX51" fmla="*/ 5178 w 10000"/>
                  <a:gd name="connsiteY51" fmla="*/ 1394 h 10000"/>
                  <a:gd name="connsiteX52" fmla="*/ 4107 w 10000"/>
                  <a:gd name="connsiteY52" fmla="*/ 1558 h 10000"/>
                  <a:gd name="connsiteX53" fmla="*/ 3929 w 10000"/>
                  <a:gd name="connsiteY53" fmla="*/ 1837 h 10000"/>
                  <a:gd name="connsiteX54" fmla="*/ 3216 w 10000"/>
                  <a:gd name="connsiteY54" fmla="*/ 1614 h 10000"/>
                  <a:gd name="connsiteX55" fmla="*/ 3274 w 10000"/>
                  <a:gd name="connsiteY55" fmla="*/ 1280 h 10000"/>
                  <a:gd name="connsiteX56" fmla="*/ 3036 w 10000"/>
                  <a:gd name="connsiteY56" fmla="*/ 1224 h 10000"/>
                  <a:gd name="connsiteX57" fmla="*/ 3334 w 10000"/>
                  <a:gd name="connsiteY57" fmla="*/ 1057 h 10000"/>
                  <a:gd name="connsiteX58" fmla="*/ 3216 w 10000"/>
                  <a:gd name="connsiteY58" fmla="*/ 612 h 10000"/>
                  <a:gd name="connsiteX59" fmla="*/ 3036 w 10000"/>
                  <a:gd name="connsiteY59" fmla="*/ 557 h 10000"/>
                  <a:gd name="connsiteX60" fmla="*/ 2620 w 10000"/>
                  <a:gd name="connsiteY60" fmla="*/ 612 h 10000"/>
                  <a:gd name="connsiteX61" fmla="*/ 2381 w 10000"/>
                  <a:gd name="connsiteY61" fmla="*/ 889 h 10000"/>
                  <a:gd name="connsiteX62" fmla="*/ 1965 w 10000"/>
                  <a:gd name="connsiteY62" fmla="*/ 56 h 10000"/>
                  <a:gd name="connsiteX63" fmla="*/ 1846 w 10000"/>
                  <a:gd name="connsiteY63" fmla="*/ 0 h 10000"/>
                  <a:gd name="connsiteX64" fmla="*/ 1728 w 10000"/>
                  <a:gd name="connsiteY64" fmla="*/ 56 h 10000"/>
                  <a:gd name="connsiteX65" fmla="*/ 1251 w 10000"/>
                  <a:gd name="connsiteY65" fmla="*/ 0 h 10000"/>
                  <a:gd name="connsiteX66" fmla="*/ 951 w 10000"/>
                  <a:gd name="connsiteY66" fmla="*/ 446 h 10000"/>
                  <a:gd name="connsiteX67" fmla="*/ 1488 w 10000"/>
                  <a:gd name="connsiteY67" fmla="*/ 668 h 10000"/>
                  <a:gd name="connsiteX68" fmla="*/ 1192 w 10000"/>
                  <a:gd name="connsiteY68" fmla="*/ 1057 h 10000"/>
                  <a:gd name="connsiteX69" fmla="*/ 1488 w 10000"/>
                  <a:gd name="connsiteY69" fmla="*/ 1337 h 10000"/>
                  <a:gd name="connsiteX70" fmla="*/ 1488 w 10000"/>
                  <a:gd name="connsiteY70" fmla="*/ 1614 h 10000"/>
                  <a:gd name="connsiteX71" fmla="*/ 1369 w 10000"/>
                  <a:gd name="connsiteY71" fmla="*/ 1671 h 10000"/>
                  <a:gd name="connsiteX72" fmla="*/ 538 w 10000"/>
                  <a:gd name="connsiteY72" fmla="*/ 2060 h 10000"/>
                  <a:gd name="connsiteX73" fmla="*/ 297 w 10000"/>
                  <a:gd name="connsiteY73" fmla="*/ 2729 h 10000"/>
                  <a:gd name="connsiteX74" fmla="*/ 419 w 10000"/>
                  <a:gd name="connsiteY74" fmla="*/ 3286 h 10000"/>
                  <a:gd name="connsiteX75" fmla="*/ 0 w 10000"/>
                  <a:gd name="connsiteY75" fmla="*/ 3564 h 10000"/>
                  <a:gd name="connsiteX76" fmla="*/ 0 w 10000"/>
                  <a:gd name="connsiteY76" fmla="*/ 3841 h 10000"/>
                  <a:gd name="connsiteX77" fmla="*/ 715 w 10000"/>
                  <a:gd name="connsiteY77" fmla="*/ 4511 h 10000"/>
                  <a:gd name="connsiteX78" fmla="*/ 1251 w 10000"/>
                  <a:gd name="connsiteY78" fmla="*/ 5234 h 10000"/>
                  <a:gd name="connsiteX79" fmla="*/ 1071 w 10000"/>
                  <a:gd name="connsiteY79" fmla="*/ 5346 h 10000"/>
                  <a:gd name="connsiteX80" fmla="*/ 673 w 10000"/>
                  <a:gd name="connsiteY80" fmla="*/ 5940 h 10000"/>
                  <a:gd name="connsiteX81" fmla="*/ 931 w 10000"/>
                  <a:gd name="connsiteY81" fmla="*/ 6230 h 10000"/>
                  <a:gd name="connsiteX82" fmla="*/ 1220 w 10000"/>
                  <a:gd name="connsiteY82" fmla="*/ 5901 h 10000"/>
                  <a:gd name="connsiteX83" fmla="*/ 1533 w 10000"/>
                  <a:gd name="connsiteY83" fmla="*/ 6815 h 10000"/>
                  <a:gd name="connsiteX84" fmla="*/ 1188 w 10000"/>
                  <a:gd name="connsiteY84" fmla="*/ 7673 h 10000"/>
                  <a:gd name="connsiteX85" fmla="*/ 1846 w 10000"/>
                  <a:gd name="connsiteY85" fmla="*/ 8447 h 10000"/>
                  <a:gd name="connsiteX86" fmla="*/ 2072 w 10000"/>
                  <a:gd name="connsiteY86" fmla="*/ 8919 h 10000"/>
                  <a:gd name="connsiteX87" fmla="*/ 2383 w 10000"/>
                  <a:gd name="connsiteY87" fmla="*/ 9545 h 10000"/>
                  <a:gd name="connsiteX0" fmla="*/ 4433 w 10000"/>
                  <a:gd name="connsiteY0" fmla="*/ 9836 h 10000"/>
                  <a:gd name="connsiteX1" fmla="*/ 5490 w 10000"/>
                  <a:gd name="connsiteY1" fmla="*/ 9824 h 10000"/>
                  <a:gd name="connsiteX2" fmla="*/ 6131 w 10000"/>
                  <a:gd name="connsiteY2" fmla="*/ 9633 h 10000"/>
                  <a:gd name="connsiteX3" fmla="*/ 6429 w 10000"/>
                  <a:gd name="connsiteY3" fmla="*/ 9801 h 10000"/>
                  <a:gd name="connsiteX4" fmla="*/ 6488 w 10000"/>
                  <a:gd name="connsiteY4" fmla="*/ 9465 h 10000"/>
                  <a:gd name="connsiteX5" fmla="*/ 6904 w 10000"/>
                  <a:gd name="connsiteY5" fmla="*/ 9354 h 10000"/>
                  <a:gd name="connsiteX6" fmla="*/ 6904 w 10000"/>
                  <a:gd name="connsiteY6" fmla="*/ 9522 h 10000"/>
                  <a:gd name="connsiteX7" fmla="*/ 7441 w 10000"/>
                  <a:gd name="connsiteY7" fmla="*/ 9354 h 10000"/>
                  <a:gd name="connsiteX8" fmla="*/ 7619 w 10000"/>
                  <a:gd name="connsiteY8" fmla="*/ 9522 h 10000"/>
                  <a:gd name="connsiteX9" fmla="*/ 7619 w 10000"/>
                  <a:gd name="connsiteY9" fmla="*/ 9188 h 10000"/>
                  <a:gd name="connsiteX10" fmla="*/ 7977 w 10000"/>
                  <a:gd name="connsiteY10" fmla="*/ 9076 h 10000"/>
                  <a:gd name="connsiteX11" fmla="*/ 7859 w 10000"/>
                  <a:gd name="connsiteY11" fmla="*/ 8853 h 10000"/>
                  <a:gd name="connsiteX12" fmla="*/ 8750 w 10000"/>
                  <a:gd name="connsiteY12" fmla="*/ 9019 h 10000"/>
                  <a:gd name="connsiteX13" fmla="*/ 9227 w 10000"/>
                  <a:gd name="connsiteY13" fmla="*/ 7795 h 10000"/>
                  <a:gd name="connsiteX14" fmla="*/ 8632 w 10000"/>
                  <a:gd name="connsiteY14" fmla="*/ 7460 h 10000"/>
                  <a:gd name="connsiteX15" fmla="*/ 8632 w 10000"/>
                  <a:gd name="connsiteY15" fmla="*/ 7072 h 10000"/>
                  <a:gd name="connsiteX16" fmla="*/ 9404 w 10000"/>
                  <a:gd name="connsiteY16" fmla="*/ 6515 h 10000"/>
                  <a:gd name="connsiteX17" fmla="*/ 9046 w 10000"/>
                  <a:gd name="connsiteY17" fmla="*/ 6515 h 10000"/>
                  <a:gd name="connsiteX18" fmla="*/ 8869 w 10000"/>
                  <a:gd name="connsiteY18" fmla="*/ 6069 h 10000"/>
                  <a:gd name="connsiteX19" fmla="*/ 9105 w 10000"/>
                  <a:gd name="connsiteY19" fmla="*/ 5458 h 10000"/>
                  <a:gd name="connsiteX20" fmla="*/ 8571 w 10000"/>
                  <a:gd name="connsiteY20" fmla="*/ 4675 h 10000"/>
                  <a:gd name="connsiteX21" fmla="*/ 8632 w 10000"/>
                  <a:gd name="connsiteY21" fmla="*/ 4675 h 10000"/>
                  <a:gd name="connsiteX22" fmla="*/ 8750 w 10000"/>
                  <a:gd name="connsiteY22" fmla="*/ 4675 h 10000"/>
                  <a:gd name="connsiteX23" fmla="*/ 8690 w 10000"/>
                  <a:gd name="connsiteY23" fmla="*/ 4344 h 10000"/>
                  <a:gd name="connsiteX24" fmla="*/ 9227 w 10000"/>
                  <a:gd name="connsiteY24" fmla="*/ 4064 h 10000"/>
                  <a:gd name="connsiteX25" fmla="*/ 9227 w 10000"/>
                  <a:gd name="connsiteY25" fmla="*/ 4008 h 10000"/>
                  <a:gd name="connsiteX26" fmla="*/ 8988 w 10000"/>
                  <a:gd name="connsiteY26" fmla="*/ 4064 h 10000"/>
                  <a:gd name="connsiteX27" fmla="*/ 9166 w 10000"/>
                  <a:gd name="connsiteY27" fmla="*/ 3619 h 10000"/>
                  <a:gd name="connsiteX28" fmla="*/ 9166 w 10000"/>
                  <a:gd name="connsiteY28" fmla="*/ 3341 h 10000"/>
                  <a:gd name="connsiteX29" fmla="*/ 9105 w 10000"/>
                  <a:gd name="connsiteY29" fmla="*/ 2839 h 10000"/>
                  <a:gd name="connsiteX30" fmla="*/ 9346 w 10000"/>
                  <a:gd name="connsiteY30" fmla="*/ 2783 h 10000"/>
                  <a:gd name="connsiteX31" fmla="*/ 9046 w 10000"/>
                  <a:gd name="connsiteY31" fmla="*/ 2171 h 10000"/>
                  <a:gd name="connsiteX32" fmla="*/ 9404 w 10000"/>
                  <a:gd name="connsiteY32" fmla="*/ 1837 h 10000"/>
                  <a:gd name="connsiteX33" fmla="*/ 9941 w 10000"/>
                  <a:gd name="connsiteY33" fmla="*/ 1727 h 10000"/>
                  <a:gd name="connsiteX34" fmla="*/ 10000 w 10000"/>
                  <a:gd name="connsiteY34" fmla="*/ 1394 h 10000"/>
                  <a:gd name="connsiteX35" fmla="*/ 9703 w 10000"/>
                  <a:gd name="connsiteY35" fmla="*/ 1224 h 10000"/>
                  <a:gd name="connsiteX36" fmla="*/ 10000 w 10000"/>
                  <a:gd name="connsiteY36" fmla="*/ 446 h 10000"/>
                  <a:gd name="connsiteX37" fmla="*/ 9703 w 10000"/>
                  <a:gd name="connsiteY37" fmla="*/ 0 h 10000"/>
                  <a:gd name="connsiteX38" fmla="*/ 9582 w 10000"/>
                  <a:gd name="connsiteY38" fmla="*/ 0 h 10000"/>
                  <a:gd name="connsiteX39" fmla="*/ 9105 w 10000"/>
                  <a:gd name="connsiteY39" fmla="*/ 277 h 10000"/>
                  <a:gd name="connsiteX40" fmla="*/ 8869 w 10000"/>
                  <a:gd name="connsiteY40" fmla="*/ 166 h 10000"/>
                  <a:gd name="connsiteX41" fmla="*/ 8334 w 10000"/>
                  <a:gd name="connsiteY41" fmla="*/ 277 h 10000"/>
                  <a:gd name="connsiteX42" fmla="*/ 8393 w 10000"/>
                  <a:gd name="connsiteY42" fmla="*/ 0 h 10000"/>
                  <a:gd name="connsiteX43" fmla="*/ 7619 w 10000"/>
                  <a:gd name="connsiteY43" fmla="*/ 221 h 10000"/>
                  <a:gd name="connsiteX44" fmla="*/ 7678 w 10000"/>
                  <a:gd name="connsiteY44" fmla="*/ 668 h 10000"/>
                  <a:gd name="connsiteX45" fmla="*/ 7085 w 10000"/>
                  <a:gd name="connsiteY45" fmla="*/ 889 h 10000"/>
                  <a:gd name="connsiteX46" fmla="*/ 7085 w 10000"/>
                  <a:gd name="connsiteY46" fmla="*/ 668 h 10000"/>
                  <a:gd name="connsiteX47" fmla="*/ 7025 w 10000"/>
                  <a:gd name="connsiteY47" fmla="*/ 390 h 10000"/>
                  <a:gd name="connsiteX48" fmla="*/ 6131 w 10000"/>
                  <a:gd name="connsiteY48" fmla="*/ 334 h 10000"/>
                  <a:gd name="connsiteX49" fmla="*/ 5654 w 10000"/>
                  <a:gd name="connsiteY49" fmla="*/ 446 h 10000"/>
                  <a:gd name="connsiteX50" fmla="*/ 5893 w 10000"/>
                  <a:gd name="connsiteY50" fmla="*/ 1002 h 10000"/>
                  <a:gd name="connsiteX51" fmla="*/ 5178 w 10000"/>
                  <a:gd name="connsiteY51" fmla="*/ 1394 h 10000"/>
                  <a:gd name="connsiteX52" fmla="*/ 4107 w 10000"/>
                  <a:gd name="connsiteY52" fmla="*/ 1558 h 10000"/>
                  <a:gd name="connsiteX53" fmla="*/ 3929 w 10000"/>
                  <a:gd name="connsiteY53" fmla="*/ 1837 h 10000"/>
                  <a:gd name="connsiteX54" fmla="*/ 3216 w 10000"/>
                  <a:gd name="connsiteY54" fmla="*/ 1614 h 10000"/>
                  <a:gd name="connsiteX55" fmla="*/ 3274 w 10000"/>
                  <a:gd name="connsiteY55" fmla="*/ 1280 h 10000"/>
                  <a:gd name="connsiteX56" fmla="*/ 3036 w 10000"/>
                  <a:gd name="connsiteY56" fmla="*/ 1224 h 10000"/>
                  <a:gd name="connsiteX57" fmla="*/ 3334 w 10000"/>
                  <a:gd name="connsiteY57" fmla="*/ 1057 h 10000"/>
                  <a:gd name="connsiteX58" fmla="*/ 3216 w 10000"/>
                  <a:gd name="connsiteY58" fmla="*/ 612 h 10000"/>
                  <a:gd name="connsiteX59" fmla="*/ 3036 w 10000"/>
                  <a:gd name="connsiteY59" fmla="*/ 557 h 10000"/>
                  <a:gd name="connsiteX60" fmla="*/ 2620 w 10000"/>
                  <a:gd name="connsiteY60" fmla="*/ 612 h 10000"/>
                  <a:gd name="connsiteX61" fmla="*/ 2381 w 10000"/>
                  <a:gd name="connsiteY61" fmla="*/ 889 h 10000"/>
                  <a:gd name="connsiteX62" fmla="*/ 1965 w 10000"/>
                  <a:gd name="connsiteY62" fmla="*/ 56 h 10000"/>
                  <a:gd name="connsiteX63" fmla="*/ 1846 w 10000"/>
                  <a:gd name="connsiteY63" fmla="*/ 0 h 10000"/>
                  <a:gd name="connsiteX64" fmla="*/ 1728 w 10000"/>
                  <a:gd name="connsiteY64" fmla="*/ 56 h 10000"/>
                  <a:gd name="connsiteX65" fmla="*/ 1251 w 10000"/>
                  <a:gd name="connsiteY65" fmla="*/ 0 h 10000"/>
                  <a:gd name="connsiteX66" fmla="*/ 951 w 10000"/>
                  <a:gd name="connsiteY66" fmla="*/ 446 h 10000"/>
                  <a:gd name="connsiteX67" fmla="*/ 1488 w 10000"/>
                  <a:gd name="connsiteY67" fmla="*/ 668 h 10000"/>
                  <a:gd name="connsiteX68" fmla="*/ 1192 w 10000"/>
                  <a:gd name="connsiteY68" fmla="*/ 1057 h 10000"/>
                  <a:gd name="connsiteX69" fmla="*/ 1488 w 10000"/>
                  <a:gd name="connsiteY69" fmla="*/ 1337 h 10000"/>
                  <a:gd name="connsiteX70" fmla="*/ 1488 w 10000"/>
                  <a:gd name="connsiteY70" fmla="*/ 1614 h 10000"/>
                  <a:gd name="connsiteX71" fmla="*/ 1369 w 10000"/>
                  <a:gd name="connsiteY71" fmla="*/ 1671 h 10000"/>
                  <a:gd name="connsiteX72" fmla="*/ 538 w 10000"/>
                  <a:gd name="connsiteY72" fmla="*/ 2060 h 10000"/>
                  <a:gd name="connsiteX73" fmla="*/ 297 w 10000"/>
                  <a:gd name="connsiteY73" fmla="*/ 2729 h 10000"/>
                  <a:gd name="connsiteX74" fmla="*/ 419 w 10000"/>
                  <a:gd name="connsiteY74" fmla="*/ 3286 h 10000"/>
                  <a:gd name="connsiteX75" fmla="*/ 0 w 10000"/>
                  <a:gd name="connsiteY75" fmla="*/ 3564 h 10000"/>
                  <a:gd name="connsiteX76" fmla="*/ 0 w 10000"/>
                  <a:gd name="connsiteY76" fmla="*/ 3841 h 10000"/>
                  <a:gd name="connsiteX77" fmla="*/ 715 w 10000"/>
                  <a:gd name="connsiteY77" fmla="*/ 4511 h 10000"/>
                  <a:gd name="connsiteX78" fmla="*/ 1251 w 10000"/>
                  <a:gd name="connsiteY78" fmla="*/ 5234 h 10000"/>
                  <a:gd name="connsiteX79" fmla="*/ 1071 w 10000"/>
                  <a:gd name="connsiteY79" fmla="*/ 5346 h 10000"/>
                  <a:gd name="connsiteX80" fmla="*/ 673 w 10000"/>
                  <a:gd name="connsiteY80" fmla="*/ 5940 h 10000"/>
                  <a:gd name="connsiteX81" fmla="*/ 931 w 10000"/>
                  <a:gd name="connsiteY81" fmla="*/ 6230 h 10000"/>
                  <a:gd name="connsiteX82" fmla="*/ 1220 w 10000"/>
                  <a:gd name="connsiteY82" fmla="*/ 5901 h 10000"/>
                  <a:gd name="connsiteX83" fmla="*/ 1533 w 10000"/>
                  <a:gd name="connsiteY83" fmla="*/ 6815 h 10000"/>
                  <a:gd name="connsiteX84" fmla="*/ 1188 w 10000"/>
                  <a:gd name="connsiteY84" fmla="*/ 7673 h 10000"/>
                  <a:gd name="connsiteX85" fmla="*/ 1846 w 10000"/>
                  <a:gd name="connsiteY85" fmla="*/ 8447 h 10000"/>
                  <a:gd name="connsiteX86" fmla="*/ 2383 w 10000"/>
                  <a:gd name="connsiteY86" fmla="*/ 9545 h 10000"/>
                  <a:gd name="connsiteX0" fmla="*/ 5490 w 10000"/>
                  <a:gd name="connsiteY0" fmla="*/ 9824 h 9824"/>
                  <a:gd name="connsiteX1" fmla="*/ 6131 w 10000"/>
                  <a:gd name="connsiteY1" fmla="*/ 9633 h 9824"/>
                  <a:gd name="connsiteX2" fmla="*/ 6429 w 10000"/>
                  <a:gd name="connsiteY2" fmla="*/ 9801 h 9824"/>
                  <a:gd name="connsiteX3" fmla="*/ 6488 w 10000"/>
                  <a:gd name="connsiteY3" fmla="*/ 9465 h 9824"/>
                  <a:gd name="connsiteX4" fmla="*/ 6904 w 10000"/>
                  <a:gd name="connsiteY4" fmla="*/ 9354 h 9824"/>
                  <a:gd name="connsiteX5" fmla="*/ 6904 w 10000"/>
                  <a:gd name="connsiteY5" fmla="*/ 9522 h 9824"/>
                  <a:gd name="connsiteX6" fmla="*/ 7441 w 10000"/>
                  <a:gd name="connsiteY6" fmla="*/ 9354 h 9824"/>
                  <a:gd name="connsiteX7" fmla="*/ 7619 w 10000"/>
                  <a:gd name="connsiteY7" fmla="*/ 9522 h 9824"/>
                  <a:gd name="connsiteX8" fmla="*/ 7619 w 10000"/>
                  <a:gd name="connsiteY8" fmla="*/ 9188 h 9824"/>
                  <a:gd name="connsiteX9" fmla="*/ 7977 w 10000"/>
                  <a:gd name="connsiteY9" fmla="*/ 9076 h 9824"/>
                  <a:gd name="connsiteX10" fmla="*/ 7859 w 10000"/>
                  <a:gd name="connsiteY10" fmla="*/ 8853 h 9824"/>
                  <a:gd name="connsiteX11" fmla="*/ 8750 w 10000"/>
                  <a:gd name="connsiteY11" fmla="*/ 9019 h 9824"/>
                  <a:gd name="connsiteX12" fmla="*/ 9227 w 10000"/>
                  <a:gd name="connsiteY12" fmla="*/ 7795 h 9824"/>
                  <a:gd name="connsiteX13" fmla="*/ 8632 w 10000"/>
                  <a:gd name="connsiteY13" fmla="*/ 7460 h 9824"/>
                  <a:gd name="connsiteX14" fmla="*/ 8632 w 10000"/>
                  <a:gd name="connsiteY14" fmla="*/ 7072 h 9824"/>
                  <a:gd name="connsiteX15" fmla="*/ 9404 w 10000"/>
                  <a:gd name="connsiteY15" fmla="*/ 6515 h 9824"/>
                  <a:gd name="connsiteX16" fmla="*/ 9046 w 10000"/>
                  <a:gd name="connsiteY16" fmla="*/ 6515 h 9824"/>
                  <a:gd name="connsiteX17" fmla="*/ 8869 w 10000"/>
                  <a:gd name="connsiteY17" fmla="*/ 6069 h 9824"/>
                  <a:gd name="connsiteX18" fmla="*/ 9105 w 10000"/>
                  <a:gd name="connsiteY18" fmla="*/ 5458 h 9824"/>
                  <a:gd name="connsiteX19" fmla="*/ 8571 w 10000"/>
                  <a:gd name="connsiteY19" fmla="*/ 4675 h 9824"/>
                  <a:gd name="connsiteX20" fmla="*/ 8632 w 10000"/>
                  <a:gd name="connsiteY20" fmla="*/ 4675 h 9824"/>
                  <a:gd name="connsiteX21" fmla="*/ 8750 w 10000"/>
                  <a:gd name="connsiteY21" fmla="*/ 4675 h 9824"/>
                  <a:gd name="connsiteX22" fmla="*/ 8690 w 10000"/>
                  <a:gd name="connsiteY22" fmla="*/ 4344 h 9824"/>
                  <a:gd name="connsiteX23" fmla="*/ 9227 w 10000"/>
                  <a:gd name="connsiteY23" fmla="*/ 4064 h 9824"/>
                  <a:gd name="connsiteX24" fmla="*/ 9227 w 10000"/>
                  <a:gd name="connsiteY24" fmla="*/ 4008 h 9824"/>
                  <a:gd name="connsiteX25" fmla="*/ 8988 w 10000"/>
                  <a:gd name="connsiteY25" fmla="*/ 4064 h 9824"/>
                  <a:gd name="connsiteX26" fmla="*/ 9166 w 10000"/>
                  <a:gd name="connsiteY26" fmla="*/ 3619 h 9824"/>
                  <a:gd name="connsiteX27" fmla="*/ 9166 w 10000"/>
                  <a:gd name="connsiteY27" fmla="*/ 3341 h 9824"/>
                  <a:gd name="connsiteX28" fmla="*/ 9105 w 10000"/>
                  <a:gd name="connsiteY28" fmla="*/ 2839 h 9824"/>
                  <a:gd name="connsiteX29" fmla="*/ 9346 w 10000"/>
                  <a:gd name="connsiteY29" fmla="*/ 2783 h 9824"/>
                  <a:gd name="connsiteX30" fmla="*/ 9046 w 10000"/>
                  <a:gd name="connsiteY30" fmla="*/ 2171 h 9824"/>
                  <a:gd name="connsiteX31" fmla="*/ 9404 w 10000"/>
                  <a:gd name="connsiteY31" fmla="*/ 1837 h 9824"/>
                  <a:gd name="connsiteX32" fmla="*/ 9941 w 10000"/>
                  <a:gd name="connsiteY32" fmla="*/ 1727 h 9824"/>
                  <a:gd name="connsiteX33" fmla="*/ 10000 w 10000"/>
                  <a:gd name="connsiteY33" fmla="*/ 1394 h 9824"/>
                  <a:gd name="connsiteX34" fmla="*/ 9703 w 10000"/>
                  <a:gd name="connsiteY34" fmla="*/ 1224 h 9824"/>
                  <a:gd name="connsiteX35" fmla="*/ 10000 w 10000"/>
                  <a:gd name="connsiteY35" fmla="*/ 446 h 9824"/>
                  <a:gd name="connsiteX36" fmla="*/ 9703 w 10000"/>
                  <a:gd name="connsiteY36" fmla="*/ 0 h 9824"/>
                  <a:gd name="connsiteX37" fmla="*/ 9582 w 10000"/>
                  <a:gd name="connsiteY37" fmla="*/ 0 h 9824"/>
                  <a:gd name="connsiteX38" fmla="*/ 9105 w 10000"/>
                  <a:gd name="connsiteY38" fmla="*/ 277 h 9824"/>
                  <a:gd name="connsiteX39" fmla="*/ 8869 w 10000"/>
                  <a:gd name="connsiteY39" fmla="*/ 166 h 9824"/>
                  <a:gd name="connsiteX40" fmla="*/ 8334 w 10000"/>
                  <a:gd name="connsiteY40" fmla="*/ 277 h 9824"/>
                  <a:gd name="connsiteX41" fmla="*/ 8393 w 10000"/>
                  <a:gd name="connsiteY41" fmla="*/ 0 h 9824"/>
                  <a:gd name="connsiteX42" fmla="*/ 7619 w 10000"/>
                  <a:gd name="connsiteY42" fmla="*/ 221 h 9824"/>
                  <a:gd name="connsiteX43" fmla="*/ 7678 w 10000"/>
                  <a:gd name="connsiteY43" fmla="*/ 668 h 9824"/>
                  <a:gd name="connsiteX44" fmla="*/ 7085 w 10000"/>
                  <a:gd name="connsiteY44" fmla="*/ 889 h 9824"/>
                  <a:gd name="connsiteX45" fmla="*/ 7085 w 10000"/>
                  <a:gd name="connsiteY45" fmla="*/ 668 h 9824"/>
                  <a:gd name="connsiteX46" fmla="*/ 7025 w 10000"/>
                  <a:gd name="connsiteY46" fmla="*/ 390 h 9824"/>
                  <a:gd name="connsiteX47" fmla="*/ 6131 w 10000"/>
                  <a:gd name="connsiteY47" fmla="*/ 334 h 9824"/>
                  <a:gd name="connsiteX48" fmla="*/ 5654 w 10000"/>
                  <a:gd name="connsiteY48" fmla="*/ 446 h 9824"/>
                  <a:gd name="connsiteX49" fmla="*/ 5893 w 10000"/>
                  <a:gd name="connsiteY49" fmla="*/ 1002 h 9824"/>
                  <a:gd name="connsiteX50" fmla="*/ 5178 w 10000"/>
                  <a:gd name="connsiteY50" fmla="*/ 1394 h 9824"/>
                  <a:gd name="connsiteX51" fmla="*/ 4107 w 10000"/>
                  <a:gd name="connsiteY51" fmla="*/ 1558 h 9824"/>
                  <a:gd name="connsiteX52" fmla="*/ 3929 w 10000"/>
                  <a:gd name="connsiteY52" fmla="*/ 1837 h 9824"/>
                  <a:gd name="connsiteX53" fmla="*/ 3216 w 10000"/>
                  <a:gd name="connsiteY53" fmla="*/ 1614 h 9824"/>
                  <a:gd name="connsiteX54" fmla="*/ 3274 w 10000"/>
                  <a:gd name="connsiteY54" fmla="*/ 1280 h 9824"/>
                  <a:gd name="connsiteX55" fmla="*/ 3036 w 10000"/>
                  <a:gd name="connsiteY55" fmla="*/ 1224 h 9824"/>
                  <a:gd name="connsiteX56" fmla="*/ 3334 w 10000"/>
                  <a:gd name="connsiteY56" fmla="*/ 1057 h 9824"/>
                  <a:gd name="connsiteX57" fmla="*/ 3216 w 10000"/>
                  <a:gd name="connsiteY57" fmla="*/ 612 h 9824"/>
                  <a:gd name="connsiteX58" fmla="*/ 3036 w 10000"/>
                  <a:gd name="connsiteY58" fmla="*/ 557 h 9824"/>
                  <a:gd name="connsiteX59" fmla="*/ 2620 w 10000"/>
                  <a:gd name="connsiteY59" fmla="*/ 612 h 9824"/>
                  <a:gd name="connsiteX60" fmla="*/ 2381 w 10000"/>
                  <a:gd name="connsiteY60" fmla="*/ 889 h 9824"/>
                  <a:gd name="connsiteX61" fmla="*/ 1965 w 10000"/>
                  <a:gd name="connsiteY61" fmla="*/ 56 h 9824"/>
                  <a:gd name="connsiteX62" fmla="*/ 1846 w 10000"/>
                  <a:gd name="connsiteY62" fmla="*/ 0 h 9824"/>
                  <a:gd name="connsiteX63" fmla="*/ 1728 w 10000"/>
                  <a:gd name="connsiteY63" fmla="*/ 56 h 9824"/>
                  <a:gd name="connsiteX64" fmla="*/ 1251 w 10000"/>
                  <a:gd name="connsiteY64" fmla="*/ 0 h 9824"/>
                  <a:gd name="connsiteX65" fmla="*/ 951 w 10000"/>
                  <a:gd name="connsiteY65" fmla="*/ 446 h 9824"/>
                  <a:gd name="connsiteX66" fmla="*/ 1488 w 10000"/>
                  <a:gd name="connsiteY66" fmla="*/ 668 h 9824"/>
                  <a:gd name="connsiteX67" fmla="*/ 1192 w 10000"/>
                  <a:gd name="connsiteY67" fmla="*/ 1057 h 9824"/>
                  <a:gd name="connsiteX68" fmla="*/ 1488 w 10000"/>
                  <a:gd name="connsiteY68" fmla="*/ 1337 h 9824"/>
                  <a:gd name="connsiteX69" fmla="*/ 1488 w 10000"/>
                  <a:gd name="connsiteY69" fmla="*/ 1614 h 9824"/>
                  <a:gd name="connsiteX70" fmla="*/ 1369 w 10000"/>
                  <a:gd name="connsiteY70" fmla="*/ 1671 h 9824"/>
                  <a:gd name="connsiteX71" fmla="*/ 538 w 10000"/>
                  <a:gd name="connsiteY71" fmla="*/ 2060 h 9824"/>
                  <a:gd name="connsiteX72" fmla="*/ 297 w 10000"/>
                  <a:gd name="connsiteY72" fmla="*/ 2729 h 9824"/>
                  <a:gd name="connsiteX73" fmla="*/ 419 w 10000"/>
                  <a:gd name="connsiteY73" fmla="*/ 3286 h 9824"/>
                  <a:gd name="connsiteX74" fmla="*/ 0 w 10000"/>
                  <a:gd name="connsiteY74" fmla="*/ 3564 h 9824"/>
                  <a:gd name="connsiteX75" fmla="*/ 0 w 10000"/>
                  <a:gd name="connsiteY75" fmla="*/ 3841 h 9824"/>
                  <a:gd name="connsiteX76" fmla="*/ 715 w 10000"/>
                  <a:gd name="connsiteY76" fmla="*/ 4511 h 9824"/>
                  <a:gd name="connsiteX77" fmla="*/ 1251 w 10000"/>
                  <a:gd name="connsiteY77" fmla="*/ 5234 h 9824"/>
                  <a:gd name="connsiteX78" fmla="*/ 1071 w 10000"/>
                  <a:gd name="connsiteY78" fmla="*/ 5346 h 9824"/>
                  <a:gd name="connsiteX79" fmla="*/ 673 w 10000"/>
                  <a:gd name="connsiteY79" fmla="*/ 5940 h 9824"/>
                  <a:gd name="connsiteX80" fmla="*/ 931 w 10000"/>
                  <a:gd name="connsiteY80" fmla="*/ 6230 h 9824"/>
                  <a:gd name="connsiteX81" fmla="*/ 1220 w 10000"/>
                  <a:gd name="connsiteY81" fmla="*/ 5901 h 9824"/>
                  <a:gd name="connsiteX82" fmla="*/ 1533 w 10000"/>
                  <a:gd name="connsiteY82" fmla="*/ 6815 h 9824"/>
                  <a:gd name="connsiteX83" fmla="*/ 1188 w 10000"/>
                  <a:gd name="connsiteY83" fmla="*/ 7673 h 9824"/>
                  <a:gd name="connsiteX84" fmla="*/ 1846 w 10000"/>
                  <a:gd name="connsiteY84" fmla="*/ 8447 h 9824"/>
                  <a:gd name="connsiteX85" fmla="*/ 2383 w 10000"/>
                  <a:gd name="connsiteY85" fmla="*/ 9545 h 9824"/>
                  <a:gd name="connsiteX0" fmla="*/ 5490 w 10000"/>
                  <a:gd name="connsiteY0" fmla="*/ 10000 h 10000"/>
                  <a:gd name="connsiteX1" fmla="*/ 6131 w 10000"/>
                  <a:gd name="connsiteY1" fmla="*/ 9806 h 10000"/>
                  <a:gd name="connsiteX2" fmla="*/ 6429 w 10000"/>
                  <a:gd name="connsiteY2" fmla="*/ 9977 h 10000"/>
                  <a:gd name="connsiteX3" fmla="*/ 6488 w 10000"/>
                  <a:gd name="connsiteY3" fmla="*/ 9635 h 10000"/>
                  <a:gd name="connsiteX4" fmla="*/ 6904 w 10000"/>
                  <a:gd name="connsiteY4" fmla="*/ 9522 h 10000"/>
                  <a:gd name="connsiteX5" fmla="*/ 6904 w 10000"/>
                  <a:gd name="connsiteY5" fmla="*/ 9693 h 10000"/>
                  <a:gd name="connsiteX6" fmla="*/ 7441 w 10000"/>
                  <a:gd name="connsiteY6" fmla="*/ 9522 h 10000"/>
                  <a:gd name="connsiteX7" fmla="*/ 7619 w 10000"/>
                  <a:gd name="connsiteY7" fmla="*/ 9693 h 10000"/>
                  <a:gd name="connsiteX8" fmla="*/ 7619 w 10000"/>
                  <a:gd name="connsiteY8" fmla="*/ 9353 h 10000"/>
                  <a:gd name="connsiteX9" fmla="*/ 7977 w 10000"/>
                  <a:gd name="connsiteY9" fmla="*/ 9239 h 10000"/>
                  <a:gd name="connsiteX10" fmla="*/ 7859 w 10000"/>
                  <a:gd name="connsiteY10" fmla="*/ 9012 h 10000"/>
                  <a:gd name="connsiteX11" fmla="*/ 8750 w 10000"/>
                  <a:gd name="connsiteY11" fmla="*/ 9181 h 10000"/>
                  <a:gd name="connsiteX12" fmla="*/ 9227 w 10000"/>
                  <a:gd name="connsiteY12" fmla="*/ 7935 h 10000"/>
                  <a:gd name="connsiteX13" fmla="*/ 8632 w 10000"/>
                  <a:gd name="connsiteY13" fmla="*/ 7594 h 10000"/>
                  <a:gd name="connsiteX14" fmla="*/ 8632 w 10000"/>
                  <a:gd name="connsiteY14" fmla="*/ 7199 h 10000"/>
                  <a:gd name="connsiteX15" fmla="*/ 9404 w 10000"/>
                  <a:gd name="connsiteY15" fmla="*/ 6632 h 10000"/>
                  <a:gd name="connsiteX16" fmla="*/ 9046 w 10000"/>
                  <a:gd name="connsiteY16" fmla="*/ 6632 h 10000"/>
                  <a:gd name="connsiteX17" fmla="*/ 8869 w 10000"/>
                  <a:gd name="connsiteY17" fmla="*/ 6178 h 10000"/>
                  <a:gd name="connsiteX18" fmla="*/ 9105 w 10000"/>
                  <a:gd name="connsiteY18" fmla="*/ 5556 h 10000"/>
                  <a:gd name="connsiteX19" fmla="*/ 8571 w 10000"/>
                  <a:gd name="connsiteY19" fmla="*/ 4759 h 10000"/>
                  <a:gd name="connsiteX20" fmla="*/ 8632 w 10000"/>
                  <a:gd name="connsiteY20" fmla="*/ 4759 h 10000"/>
                  <a:gd name="connsiteX21" fmla="*/ 8750 w 10000"/>
                  <a:gd name="connsiteY21" fmla="*/ 4759 h 10000"/>
                  <a:gd name="connsiteX22" fmla="*/ 8690 w 10000"/>
                  <a:gd name="connsiteY22" fmla="*/ 4422 h 10000"/>
                  <a:gd name="connsiteX23" fmla="*/ 9227 w 10000"/>
                  <a:gd name="connsiteY23" fmla="*/ 4137 h 10000"/>
                  <a:gd name="connsiteX24" fmla="*/ 9227 w 10000"/>
                  <a:gd name="connsiteY24" fmla="*/ 4080 h 10000"/>
                  <a:gd name="connsiteX25" fmla="*/ 8988 w 10000"/>
                  <a:gd name="connsiteY25" fmla="*/ 4137 h 10000"/>
                  <a:gd name="connsiteX26" fmla="*/ 9166 w 10000"/>
                  <a:gd name="connsiteY26" fmla="*/ 3684 h 10000"/>
                  <a:gd name="connsiteX27" fmla="*/ 9166 w 10000"/>
                  <a:gd name="connsiteY27" fmla="*/ 3401 h 10000"/>
                  <a:gd name="connsiteX28" fmla="*/ 9105 w 10000"/>
                  <a:gd name="connsiteY28" fmla="*/ 2890 h 10000"/>
                  <a:gd name="connsiteX29" fmla="*/ 9346 w 10000"/>
                  <a:gd name="connsiteY29" fmla="*/ 2833 h 10000"/>
                  <a:gd name="connsiteX30" fmla="*/ 9046 w 10000"/>
                  <a:gd name="connsiteY30" fmla="*/ 2210 h 10000"/>
                  <a:gd name="connsiteX31" fmla="*/ 9404 w 10000"/>
                  <a:gd name="connsiteY31" fmla="*/ 1870 h 10000"/>
                  <a:gd name="connsiteX32" fmla="*/ 9941 w 10000"/>
                  <a:gd name="connsiteY32" fmla="*/ 1758 h 10000"/>
                  <a:gd name="connsiteX33" fmla="*/ 10000 w 10000"/>
                  <a:gd name="connsiteY33" fmla="*/ 1419 h 10000"/>
                  <a:gd name="connsiteX34" fmla="*/ 9703 w 10000"/>
                  <a:gd name="connsiteY34" fmla="*/ 1246 h 10000"/>
                  <a:gd name="connsiteX35" fmla="*/ 10000 w 10000"/>
                  <a:gd name="connsiteY35" fmla="*/ 454 h 10000"/>
                  <a:gd name="connsiteX36" fmla="*/ 9703 w 10000"/>
                  <a:gd name="connsiteY36" fmla="*/ 0 h 10000"/>
                  <a:gd name="connsiteX37" fmla="*/ 9582 w 10000"/>
                  <a:gd name="connsiteY37" fmla="*/ 0 h 10000"/>
                  <a:gd name="connsiteX38" fmla="*/ 9105 w 10000"/>
                  <a:gd name="connsiteY38" fmla="*/ 282 h 10000"/>
                  <a:gd name="connsiteX39" fmla="*/ 8869 w 10000"/>
                  <a:gd name="connsiteY39" fmla="*/ 169 h 10000"/>
                  <a:gd name="connsiteX40" fmla="*/ 8334 w 10000"/>
                  <a:gd name="connsiteY40" fmla="*/ 282 h 10000"/>
                  <a:gd name="connsiteX41" fmla="*/ 8393 w 10000"/>
                  <a:gd name="connsiteY41" fmla="*/ 0 h 10000"/>
                  <a:gd name="connsiteX42" fmla="*/ 7619 w 10000"/>
                  <a:gd name="connsiteY42" fmla="*/ 225 h 10000"/>
                  <a:gd name="connsiteX43" fmla="*/ 7678 w 10000"/>
                  <a:gd name="connsiteY43" fmla="*/ 680 h 10000"/>
                  <a:gd name="connsiteX44" fmla="*/ 7085 w 10000"/>
                  <a:gd name="connsiteY44" fmla="*/ 905 h 10000"/>
                  <a:gd name="connsiteX45" fmla="*/ 7085 w 10000"/>
                  <a:gd name="connsiteY45" fmla="*/ 680 h 10000"/>
                  <a:gd name="connsiteX46" fmla="*/ 7025 w 10000"/>
                  <a:gd name="connsiteY46" fmla="*/ 397 h 10000"/>
                  <a:gd name="connsiteX47" fmla="*/ 6131 w 10000"/>
                  <a:gd name="connsiteY47" fmla="*/ 340 h 10000"/>
                  <a:gd name="connsiteX48" fmla="*/ 5654 w 10000"/>
                  <a:gd name="connsiteY48" fmla="*/ 454 h 10000"/>
                  <a:gd name="connsiteX49" fmla="*/ 5893 w 10000"/>
                  <a:gd name="connsiteY49" fmla="*/ 1020 h 10000"/>
                  <a:gd name="connsiteX50" fmla="*/ 5178 w 10000"/>
                  <a:gd name="connsiteY50" fmla="*/ 1419 h 10000"/>
                  <a:gd name="connsiteX51" fmla="*/ 4107 w 10000"/>
                  <a:gd name="connsiteY51" fmla="*/ 1586 h 10000"/>
                  <a:gd name="connsiteX52" fmla="*/ 3929 w 10000"/>
                  <a:gd name="connsiteY52" fmla="*/ 1870 h 10000"/>
                  <a:gd name="connsiteX53" fmla="*/ 3216 w 10000"/>
                  <a:gd name="connsiteY53" fmla="*/ 1643 h 10000"/>
                  <a:gd name="connsiteX54" fmla="*/ 3274 w 10000"/>
                  <a:gd name="connsiteY54" fmla="*/ 1303 h 10000"/>
                  <a:gd name="connsiteX55" fmla="*/ 3036 w 10000"/>
                  <a:gd name="connsiteY55" fmla="*/ 1246 h 10000"/>
                  <a:gd name="connsiteX56" fmla="*/ 3334 w 10000"/>
                  <a:gd name="connsiteY56" fmla="*/ 1076 h 10000"/>
                  <a:gd name="connsiteX57" fmla="*/ 3216 w 10000"/>
                  <a:gd name="connsiteY57" fmla="*/ 623 h 10000"/>
                  <a:gd name="connsiteX58" fmla="*/ 3036 w 10000"/>
                  <a:gd name="connsiteY58" fmla="*/ 567 h 10000"/>
                  <a:gd name="connsiteX59" fmla="*/ 2620 w 10000"/>
                  <a:gd name="connsiteY59" fmla="*/ 623 h 10000"/>
                  <a:gd name="connsiteX60" fmla="*/ 2381 w 10000"/>
                  <a:gd name="connsiteY60" fmla="*/ 905 h 10000"/>
                  <a:gd name="connsiteX61" fmla="*/ 1965 w 10000"/>
                  <a:gd name="connsiteY61" fmla="*/ 57 h 10000"/>
                  <a:gd name="connsiteX62" fmla="*/ 1846 w 10000"/>
                  <a:gd name="connsiteY62" fmla="*/ 0 h 10000"/>
                  <a:gd name="connsiteX63" fmla="*/ 1728 w 10000"/>
                  <a:gd name="connsiteY63" fmla="*/ 57 h 10000"/>
                  <a:gd name="connsiteX64" fmla="*/ 1251 w 10000"/>
                  <a:gd name="connsiteY64" fmla="*/ 0 h 10000"/>
                  <a:gd name="connsiteX65" fmla="*/ 951 w 10000"/>
                  <a:gd name="connsiteY65" fmla="*/ 454 h 10000"/>
                  <a:gd name="connsiteX66" fmla="*/ 1488 w 10000"/>
                  <a:gd name="connsiteY66" fmla="*/ 680 h 10000"/>
                  <a:gd name="connsiteX67" fmla="*/ 1192 w 10000"/>
                  <a:gd name="connsiteY67" fmla="*/ 1076 h 10000"/>
                  <a:gd name="connsiteX68" fmla="*/ 1488 w 10000"/>
                  <a:gd name="connsiteY68" fmla="*/ 1361 h 10000"/>
                  <a:gd name="connsiteX69" fmla="*/ 1488 w 10000"/>
                  <a:gd name="connsiteY69" fmla="*/ 1643 h 10000"/>
                  <a:gd name="connsiteX70" fmla="*/ 1369 w 10000"/>
                  <a:gd name="connsiteY70" fmla="*/ 1701 h 10000"/>
                  <a:gd name="connsiteX71" fmla="*/ 538 w 10000"/>
                  <a:gd name="connsiteY71" fmla="*/ 2097 h 10000"/>
                  <a:gd name="connsiteX72" fmla="*/ 297 w 10000"/>
                  <a:gd name="connsiteY72" fmla="*/ 2778 h 10000"/>
                  <a:gd name="connsiteX73" fmla="*/ 419 w 10000"/>
                  <a:gd name="connsiteY73" fmla="*/ 3345 h 10000"/>
                  <a:gd name="connsiteX74" fmla="*/ 0 w 10000"/>
                  <a:gd name="connsiteY74" fmla="*/ 3628 h 10000"/>
                  <a:gd name="connsiteX75" fmla="*/ 0 w 10000"/>
                  <a:gd name="connsiteY75" fmla="*/ 3910 h 10000"/>
                  <a:gd name="connsiteX76" fmla="*/ 715 w 10000"/>
                  <a:gd name="connsiteY76" fmla="*/ 4592 h 10000"/>
                  <a:gd name="connsiteX77" fmla="*/ 1251 w 10000"/>
                  <a:gd name="connsiteY77" fmla="*/ 5328 h 10000"/>
                  <a:gd name="connsiteX78" fmla="*/ 1071 w 10000"/>
                  <a:gd name="connsiteY78" fmla="*/ 5442 h 10000"/>
                  <a:gd name="connsiteX79" fmla="*/ 673 w 10000"/>
                  <a:gd name="connsiteY79" fmla="*/ 6046 h 10000"/>
                  <a:gd name="connsiteX80" fmla="*/ 931 w 10000"/>
                  <a:gd name="connsiteY80" fmla="*/ 6342 h 10000"/>
                  <a:gd name="connsiteX81" fmla="*/ 1220 w 10000"/>
                  <a:gd name="connsiteY81" fmla="*/ 6007 h 10000"/>
                  <a:gd name="connsiteX82" fmla="*/ 1533 w 10000"/>
                  <a:gd name="connsiteY82" fmla="*/ 6937 h 10000"/>
                  <a:gd name="connsiteX83" fmla="*/ 2417 w 10000"/>
                  <a:gd name="connsiteY83" fmla="*/ 8102 h 10000"/>
                  <a:gd name="connsiteX84" fmla="*/ 1846 w 10000"/>
                  <a:gd name="connsiteY84" fmla="*/ 8598 h 10000"/>
                  <a:gd name="connsiteX85" fmla="*/ 2383 w 10000"/>
                  <a:gd name="connsiteY85" fmla="*/ 9716 h 10000"/>
                  <a:gd name="connsiteX0" fmla="*/ 5490 w 10000"/>
                  <a:gd name="connsiteY0" fmla="*/ 10000 h 10000"/>
                  <a:gd name="connsiteX1" fmla="*/ 6131 w 10000"/>
                  <a:gd name="connsiteY1" fmla="*/ 9806 h 10000"/>
                  <a:gd name="connsiteX2" fmla="*/ 6429 w 10000"/>
                  <a:gd name="connsiteY2" fmla="*/ 9977 h 10000"/>
                  <a:gd name="connsiteX3" fmla="*/ 6488 w 10000"/>
                  <a:gd name="connsiteY3" fmla="*/ 9635 h 10000"/>
                  <a:gd name="connsiteX4" fmla="*/ 6904 w 10000"/>
                  <a:gd name="connsiteY4" fmla="*/ 9522 h 10000"/>
                  <a:gd name="connsiteX5" fmla="*/ 6904 w 10000"/>
                  <a:gd name="connsiteY5" fmla="*/ 9693 h 10000"/>
                  <a:gd name="connsiteX6" fmla="*/ 7441 w 10000"/>
                  <a:gd name="connsiteY6" fmla="*/ 9522 h 10000"/>
                  <a:gd name="connsiteX7" fmla="*/ 7619 w 10000"/>
                  <a:gd name="connsiteY7" fmla="*/ 9693 h 10000"/>
                  <a:gd name="connsiteX8" fmla="*/ 7619 w 10000"/>
                  <a:gd name="connsiteY8" fmla="*/ 9353 h 10000"/>
                  <a:gd name="connsiteX9" fmla="*/ 7977 w 10000"/>
                  <a:gd name="connsiteY9" fmla="*/ 9239 h 10000"/>
                  <a:gd name="connsiteX10" fmla="*/ 7859 w 10000"/>
                  <a:gd name="connsiteY10" fmla="*/ 9012 h 10000"/>
                  <a:gd name="connsiteX11" fmla="*/ 8750 w 10000"/>
                  <a:gd name="connsiteY11" fmla="*/ 9181 h 10000"/>
                  <a:gd name="connsiteX12" fmla="*/ 9227 w 10000"/>
                  <a:gd name="connsiteY12" fmla="*/ 7935 h 10000"/>
                  <a:gd name="connsiteX13" fmla="*/ 8632 w 10000"/>
                  <a:gd name="connsiteY13" fmla="*/ 7594 h 10000"/>
                  <a:gd name="connsiteX14" fmla="*/ 8632 w 10000"/>
                  <a:gd name="connsiteY14" fmla="*/ 7199 h 10000"/>
                  <a:gd name="connsiteX15" fmla="*/ 9404 w 10000"/>
                  <a:gd name="connsiteY15" fmla="*/ 6632 h 10000"/>
                  <a:gd name="connsiteX16" fmla="*/ 9046 w 10000"/>
                  <a:gd name="connsiteY16" fmla="*/ 6632 h 10000"/>
                  <a:gd name="connsiteX17" fmla="*/ 8869 w 10000"/>
                  <a:gd name="connsiteY17" fmla="*/ 6178 h 10000"/>
                  <a:gd name="connsiteX18" fmla="*/ 9105 w 10000"/>
                  <a:gd name="connsiteY18" fmla="*/ 5556 h 10000"/>
                  <a:gd name="connsiteX19" fmla="*/ 8571 w 10000"/>
                  <a:gd name="connsiteY19" fmla="*/ 4759 h 10000"/>
                  <a:gd name="connsiteX20" fmla="*/ 8632 w 10000"/>
                  <a:gd name="connsiteY20" fmla="*/ 4759 h 10000"/>
                  <a:gd name="connsiteX21" fmla="*/ 8750 w 10000"/>
                  <a:gd name="connsiteY21" fmla="*/ 4759 h 10000"/>
                  <a:gd name="connsiteX22" fmla="*/ 8690 w 10000"/>
                  <a:gd name="connsiteY22" fmla="*/ 4422 h 10000"/>
                  <a:gd name="connsiteX23" fmla="*/ 9227 w 10000"/>
                  <a:gd name="connsiteY23" fmla="*/ 4137 h 10000"/>
                  <a:gd name="connsiteX24" fmla="*/ 9227 w 10000"/>
                  <a:gd name="connsiteY24" fmla="*/ 4080 h 10000"/>
                  <a:gd name="connsiteX25" fmla="*/ 8988 w 10000"/>
                  <a:gd name="connsiteY25" fmla="*/ 4137 h 10000"/>
                  <a:gd name="connsiteX26" fmla="*/ 9166 w 10000"/>
                  <a:gd name="connsiteY26" fmla="*/ 3684 h 10000"/>
                  <a:gd name="connsiteX27" fmla="*/ 9166 w 10000"/>
                  <a:gd name="connsiteY27" fmla="*/ 3401 h 10000"/>
                  <a:gd name="connsiteX28" fmla="*/ 9105 w 10000"/>
                  <a:gd name="connsiteY28" fmla="*/ 2890 h 10000"/>
                  <a:gd name="connsiteX29" fmla="*/ 9346 w 10000"/>
                  <a:gd name="connsiteY29" fmla="*/ 2833 h 10000"/>
                  <a:gd name="connsiteX30" fmla="*/ 9046 w 10000"/>
                  <a:gd name="connsiteY30" fmla="*/ 2210 h 10000"/>
                  <a:gd name="connsiteX31" fmla="*/ 9404 w 10000"/>
                  <a:gd name="connsiteY31" fmla="*/ 1870 h 10000"/>
                  <a:gd name="connsiteX32" fmla="*/ 9941 w 10000"/>
                  <a:gd name="connsiteY32" fmla="*/ 1758 h 10000"/>
                  <a:gd name="connsiteX33" fmla="*/ 10000 w 10000"/>
                  <a:gd name="connsiteY33" fmla="*/ 1419 h 10000"/>
                  <a:gd name="connsiteX34" fmla="*/ 9703 w 10000"/>
                  <a:gd name="connsiteY34" fmla="*/ 1246 h 10000"/>
                  <a:gd name="connsiteX35" fmla="*/ 10000 w 10000"/>
                  <a:gd name="connsiteY35" fmla="*/ 454 h 10000"/>
                  <a:gd name="connsiteX36" fmla="*/ 9703 w 10000"/>
                  <a:gd name="connsiteY36" fmla="*/ 0 h 10000"/>
                  <a:gd name="connsiteX37" fmla="*/ 9582 w 10000"/>
                  <a:gd name="connsiteY37" fmla="*/ 0 h 10000"/>
                  <a:gd name="connsiteX38" fmla="*/ 9105 w 10000"/>
                  <a:gd name="connsiteY38" fmla="*/ 282 h 10000"/>
                  <a:gd name="connsiteX39" fmla="*/ 8869 w 10000"/>
                  <a:gd name="connsiteY39" fmla="*/ 169 h 10000"/>
                  <a:gd name="connsiteX40" fmla="*/ 8334 w 10000"/>
                  <a:gd name="connsiteY40" fmla="*/ 282 h 10000"/>
                  <a:gd name="connsiteX41" fmla="*/ 8393 w 10000"/>
                  <a:gd name="connsiteY41" fmla="*/ 0 h 10000"/>
                  <a:gd name="connsiteX42" fmla="*/ 7619 w 10000"/>
                  <a:gd name="connsiteY42" fmla="*/ 225 h 10000"/>
                  <a:gd name="connsiteX43" fmla="*/ 7678 w 10000"/>
                  <a:gd name="connsiteY43" fmla="*/ 680 h 10000"/>
                  <a:gd name="connsiteX44" fmla="*/ 7085 w 10000"/>
                  <a:gd name="connsiteY44" fmla="*/ 905 h 10000"/>
                  <a:gd name="connsiteX45" fmla="*/ 7085 w 10000"/>
                  <a:gd name="connsiteY45" fmla="*/ 680 h 10000"/>
                  <a:gd name="connsiteX46" fmla="*/ 7025 w 10000"/>
                  <a:gd name="connsiteY46" fmla="*/ 397 h 10000"/>
                  <a:gd name="connsiteX47" fmla="*/ 6131 w 10000"/>
                  <a:gd name="connsiteY47" fmla="*/ 340 h 10000"/>
                  <a:gd name="connsiteX48" fmla="*/ 5654 w 10000"/>
                  <a:gd name="connsiteY48" fmla="*/ 454 h 10000"/>
                  <a:gd name="connsiteX49" fmla="*/ 5893 w 10000"/>
                  <a:gd name="connsiteY49" fmla="*/ 1020 h 10000"/>
                  <a:gd name="connsiteX50" fmla="*/ 5178 w 10000"/>
                  <a:gd name="connsiteY50" fmla="*/ 1419 h 10000"/>
                  <a:gd name="connsiteX51" fmla="*/ 4107 w 10000"/>
                  <a:gd name="connsiteY51" fmla="*/ 1586 h 10000"/>
                  <a:gd name="connsiteX52" fmla="*/ 3929 w 10000"/>
                  <a:gd name="connsiteY52" fmla="*/ 1870 h 10000"/>
                  <a:gd name="connsiteX53" fmla="*/ 3216 w 10000"/>
                  <a:gd name="connsiteY53" fmla="*/ 1643 h 10000"/>
                  <a:gd name="connsiteX54" fmla="*/ 3274 w 10000"/>
                  <a:gd name="connsiteY54" fmla="*/ 1303 h 10000"/>
                  <a:gd name="connsiteX55" fmla="*/ 3036 w 10000"/>
                  <a:gd name="connsiteY55" fmla="*/ 1246 h 10000"/>
                  <a:gd name="connsiteX56" fmla="*/ 3334 w 10000"/>
                  <a:gd name="connsiteY56" fmla="*/ 1076 h 10000"/>
                  <a:gd name="connsiteX57" fmla="*/ 3216 w 10000"/>
                  <a:gd name="connsiteY57" fmla="*/ 623 h 10000"/>
                  <a:gd name="connsiteX58" fmla="*/ 3036 w 10000"/>
                  <a:gd name="connsiteY58" fmla="*/ 567 h 10000"/>
                  <a:gd name="connsiteX59" fmla="*/ 2620 w 10000"/>
                  <a:gd name="connsiteY59" fmla="*/ 623 h 10000"/>
                  <a:gd name="connsiteX60" fmla="*/ 2381 w 10000"/>
                  <a:gd name="connsiteY60" fmla="*/ 905 h 10000"/>
                  <a:gd name="connsiteX61" fmla="*/ 1965 w 10000"/>
                  <a:gd name="connsiteY61" fmla="*/ 57 h 10000"/>
                  <a:gd name="connsiteX62" fmla="*/ 1846 w 10000"/>
                  <a:gd name="connsiteY62" fmla="*/ 0 h 10000"/>
                  <a:gd name="connsiteX63" fmla="*/ 1728 w 10000"/>
                  <a:gd name="connsiteY63" fmla="*/ 57 h 10000"/>
                  <a:gd name="connsiteX64" fmla="*/ 1251 w 10000"/>
                  <a:gd name="connsiteY64" fmla="*/ 0 h 10000"/>
                  <a:gd name="connsiteX65" fmla="*/ 951 w 10000"/>
                  <a:gd name="connsiteY65" fmla="*/ 454 h 10000"/>
                  <a:gd name="connsiteX66" fmla="*/ 1488 w 10000"/>
                  <a:gd name="connsiteY66" fmla="*/ 680 h 10000"/>
                  <a:gd name="connsiteX67" fmla="*/ 1192 w 10000"/>
                  <a:gd name="connsiteY67" fmla="*/ 1076 h 10000"/>
                  <a:gd name="connsiteX68" fmla="*/ 1488 w 10000"/>
                  <a:gd name="connsiteY68" fmla="*/ 1361 h 10000"/>
                  <a:gd name="connsiteX69" fmla="*/ 1488 w 10000"/>
                  <a:gd name="connsiteY69" fmla="*/ 1643 h 10000"/>
                  <a:gd name="connsiteX70" fmla="*/ 1369 w 10000"/>
                  <a:gd name="connsiteY70" fmla="*/ 1701 h 10000"/>
                  <a:gd name="connsiteX71" fmla="*/ 538 w 10000"/>
                  <a:gd name="connsiteY71" fmla="*/ 2097 h 10000"/>
                  <a:gd name="connsiteX72" fmla="*/ 297 w 10000"/>
                  <a:gd name="connsiteY72" fmla="*/ 2778 h 10000"/>
                  <a:gd name="connsiteX73" fmla="*/ 419 w 10000"/>
                  <a:gd name="connsiteY73" fmla="*/ 3345 h 10000"/>
                  <a:gd name="connsiteX74" fmla="*/ 0 w 10000"/>
                  <a:gd name="connsiteY74" fmla="*/ 3628 h 10000"/>
                  <a:gd name="connsiteX75" fmla="*/ 0 w 10000"/>
                  <a:gd name="connsiteY75" fmla="*/ 3910 h 10000"/>
                  <a:gd name="connsiteX76" fmla="*/ 715 w 10000"/>
                  <a:gd name="connsiteY76" fmla="*/ 4592 h 10000"/>
                  <a:gd name="connsiteX77" fmla="*/ 1251 w 10000"/>
                  <a:gd name="connsiteY77" fmla="*/ 5328 h 10000"/>
                  <a:gd name="connsiteX78" fmla="*/ 1071 w 10000"/>
                  <a:gd name="connsiteY78" fmla="*/ 5442 h 10000"/>
                  <a:gd name="connsiteX79" fmla="*/ 673 w 10000"/>
                  <a:gd name="connsiteY79" fmla="*/ 6046 h 10000"/>
                  <a:gd name="connsiteX80" fmla="*/ 931 w 10000"/>
                  <a:gd name="connsiteY80" fmla="*/ 6342 h 10000"/>
                  <a:gd name="connsiteX81" fmla="*/ 1220 w 10000"/>
                  <a:gd name="connsiteY81" fmla="*/ 6007 h 10000"/>
                  <a:gd name="connsiteX82" fmla="*/ 1533 w 10000"/>
                  <a:gd name="connsiteY82" fmla="*/ 6937 h 10000"/>
                  <a:gd name="connsiteX83" fmla="*/ 2417 w 10000"/>
                  <a:gd name="connsiteY83" fmla="*/ 8102 h 10000"/>
                  <a:gd name="connsiteX84" fmla="*/ 3228 w 10000"/>
                  <a:gd name="connsiteY84" fmla="*/ 8919 h 10000"/>
                  <a:gd name="connsiteX85" fmla="*/ 2383 w 10000"/>
                  <a:gd name="connsiteY85" fmla="*/ 9716 h 10000"/>
                  <a:gd name="connsiteX0" fmla="*/ 5490 w 10000"/>
                  <a:gd name="connsiteY0" fmla="*/ 10000 h 10000"/>
                  <a:gd name="connsiteX1" fmla="*/ 6131 w 10000"/>
                  <a:gd name="connsiteY1" fmla="*/ 9806 h 10000"/>
                  <a:gd name="connsiteX2" fmla="*/ 6429 w 10000"/>
                  <a:gd name="connsiteY2" fmla="*/ 9977 h 10000"/>
                  <a:gd name="connsiteX3" fmla="*/ 6488 w 10000"/>
                  <a:gd name="connsiteY3" fmla="*/ 9635 h 10000"/>
                  <a:gd name="connsiteX4" fmla="*/ 6904 w 10000"/>
                  <a:gd name="connsiteY4" fmla="*/ 9522 h 10000"/>
                  <a:gd name="connsiteX5" fmla="*/ 6904 w 10000"/>
                  <a:gd name="connsiteY5" fmla="*/ 9693 h 10000"/>
                  <a:gd name="connsiteX6" fmla="*/ 7441 w 10000"/>
                  <a:gd name="connsiteY6" fmla="*/ 9522 h 10000"/>
                  <a:gd name="connsiteX7" fmla="*/ 7619 w 10000"/>
                  <a:gd name="connsiteY7" fmla="*/ 9693 h 10000"/>
                  <a:gd name="connsiteX8" fmla="*/ 7619 w 10000"/>
                  <a:gd name="connsiteY8" fmla="*/ 9353 h 10000"/>
                  <a:gd name="connsiteX9" fmla="*/ 7977 w 10000"/>
                  <a:gd name="connsiteY9" fmla="*/ 9239 h 10000"/>
                  <a:gd name="connsiteX10" fmla="*/ 7859 w 10000"/>
                  <a:gd name="connsiteY10" fmla="*/ 9012 h 10000"/>
                  <a:gd name="connsiteX11" fmla="*/ 8750 w 10000"/>
                  <a:gd name="connsiteY11" fmla="*/ 9181 h 10000"/>
                  <a:gd name="connsiteX12" fmla="*/ 9227 w 10000"/>
                  <a:gd name="connsiteY12" fmla="*/ 7935 h 10000"/>
                  <a:gd name="connsiteX13" fmla="*/ 8632 w 10000"/>
                  <a:gd name="connsiteY13" fmla="*/ 7594 h 10000"/>
                  <a:gd name="connsiteX14" fmla="*/ 8632 w 10000"/>
                  <a:gd name="connsiteY14" fmla="*/ 7199 h 10000"/>
                  <a:gd name="connsiteX15" fmla="*/ 9404 w 10000"/>
                  <a:gd name="connsiteY15" fmla="*/ 6632 h 10000"/>
                  <a:gd name="connsiteX16" fmla="*/ 9046 w 10000"/>
                  <a:gd name="connsiteY16" fmla="*/ 6632 h 10000"/>
                  <a:gd name="connsiteX17" fmla="*/ 8869 w 10000"/>
                  <a:gd name="connsiteY17" fmla="*/ 6178 h 10000"/>
                  <a:gd name="connsiteX18" fmla="*/ 9105 w 10000"/>
                  <a:gd name="connsiteY18" fmla="*/ 5556 h 10000"/>
                  <a:gd name="connsiteX19" fmla="*/ 8571 w 10000"/>
                  <a:gd name="connsiteY19" fmla="*/ 4759 h 10000"/>
                  <a:gd name="connsiteX20" fmla="*/ 8632 w 10000"/>
                  <a:gd name="connsiteY20" fmla="*/ 4759 h 10000"/>
                  <a:gd name="connsiteX21" fmla="*/ 8750 w 10000"/>
                  <a:gd name="connsiteY21" fmla="*/ 4759 h 10000"/>
                  <a:gd name="connsiteX22" fmla="*/ 8690 w 10000"/>
                  <a:gd name="connsiteY22" fmla="*/ 4422 h 10000"/>
                  <a:gd name="connsiteX23" fmla="*/ 9227 w 10000"/>
                  <a:gd name="connsiteY23" fmla="*/ 4137 h 10000"/>
                  <a:gd name="connsiteX24" fmla="*/ 9227 w 10000"/>
                  <a:gd name="connsiteY24" fmla="*/ 4080 h 10000"/>
                  <a:gd name="connsiteX25" fmla="*/ 8988 w 10000"/>
                  <a:gd name="connsiteY25" fmla="*/ 4137 h 10000"/>
                  <a:gd name="connsiteX26" fmla="*/ 9166 w 10000"/>
                  <a:gd name="connsiteY26" fmla="*/ 3684 h 10000"/>
                  <a:gd name="connsiteX27" fmla="*/ 9166 w 10000"/>
                  <a:gd name="connsiteY27" fmla="*/ 3401 h 10000"/>
                  <a:gd name="connsiteX28" fmla="*/ 9105 w 10000"/>
                  <a:gd name="connsiteY28" fmla="*/ 2890 h 10000"/>
                  <a:gd name="connsiteX29" fmla="*/ 9346 w 10000"/>
                  <a:gd name="connsiteY29" fmla="*/ 2833 h 10000"/>
                  <a:gd name="connsiteX30" fmla="*/ 9046 w 10000"/>
                  <a:gd name="connsiteY30" fmla="*/ 2210 h 10000"/>
                  <a:gd name="connsiteX31" fmla="*/ 9404 w 10000"/>
                  <a:gd name="connsiteY31" fmla="*/ 1870 h 10000"/>
                  <a:gd name="connsiteX32" fmla="*/ 9941 w 10000"/>
                  <a:gd name="connsiteY32" fmla="*/ 1758 h 10000"/>
                  <a:gd name="connsiteX33" fmla="*/ 10000 w 10000"/>
                  <a:gd name="connsiteY33" fmla="*/ 1419 h 10000"/>
                  <a:gd name="connsiteX34" fmla="*/ 9703 w 10000"/>
                  <a:gd name="connsiteY34" fmla="*/ 1246 h 10000"/>
                  <a:gd name="connsiteX35" fmla="*/ 10000 w 10000"/>
                  <a:gd name="connsiteY35" fmla="*/ 454 h 10000"/>
                  <a:gd name="connsiteX36" fmla="*/ 9703 w 10000"/>
                  <a:gd name="connsiteY36" fmla="*/ 0 h 10000"/>
                  <a:gd name="connsiteX37" fmla="*/ 9582 w 10000"/>
                  <a:gd name="connsiteY37" fmla="*/ 0 h 10000"/>
                  <a:gd name="connsiteX38" fmla="*/ 9105 w 10000"/>
                  <a:gd name="connsiteY38" fmla="*/ 282 h 10000"/>
                  <a:gd name="connsiteX39" fmla="*/ 8869 w 10000"/>
                  <a:gd name="connsiteY39" fmla="*/ 169 h 10000"/>
                  <a:gd name="connsiteX40" fmla="*/ 8334 w 10000"/>
                  <a:gd name="connsiteY40" fmla="*/ 282 h 10000"/>
                  <a:gd name="connsiteX41" fmla="*/ 8393 w 10000"/>
                  <a:gd name="connsiteY41" fmla="*/ 0 h 10000"/>
                  <a:gd name="connsiteX42" fmla="*/ 7619 w 10000"/>
                  <a:gd name="connsiteY42" fmla="*/ 225 h 10000"/>
                  <a:gd name="connsiteX43" fmla="*/ 7678 w 10000"/>
                  <a:gd name="connsiteY43" fmla="*/ 680 h 10000"/>
                  <a:gd name="connsiteX44" fmla="*/ 7085 w 10000"/>
                  <a:gd name="connsiteY44" fmla="*/ 905 h 10000"/>
                  <a:gd name="connsiteX45" fmla="*/ 7085 w 10000"/>
                  <a:gd name="connsiteY45" fmla="*/ 680 h 10000"/>
                  <a:gd name="connsiteX46" fmla="*/ 7025 w 10000"/>
                  <a:gd name="connsiteY46" fmla="*/ 397 h 10000"/>
                  <a:gd name="connsiteX47" fmla="*/ 6131 w 10000"/>
                  <a:gd name="connsiteY47" fmla="*/ 340 h 10000"/>
                  <a:gd name="connsiteX48" fmla="*/ 5654 w 10000"/>
                  <a:gd name="connsiteY48" fmla="*/ 454 h 10000"/>
                  <a:gd name="connsiteX49" fmla="*/ 5893 w 10000"/>
                  <a:gd name="connsiteY49" fmla="*/ 1020 h 10000"/>
                  <a:gd name="connsiteX50" fmla="*/ 5178 w 10000"/>
                  <a:gd name="connsiteY50" fmla="*/ 1419 h 10000"/>
                  <a:gd name="connsiteX51" fmla="*/ 4107 w 10000"/>
                  <a:gd name="connsiteY51" fmla="*/ 1586 h 10000"/>
                  <a:gd name="connsiteX52" fmla="*/ 3929 w 10000"/>
                  <a:gd name="connsiteY52" fmla="*/ 1870 h 10000"/>
                  <a:gd name="connsiteX53" fmla="*/ 3216 w 10000"/>
                  <a:gd name="connsiteY53" fmla="*/ 1643 h 10000"/>
                  <a:gd name="connsiteX54" fmla="*/ 3274 w 10000"/>
                  <a:gd name="connsiteY54" fmla="*/ 1303 h 10000"/>
                  <a:gd name="connsiteX55" fmla="*/ 3036 w 10000"/>
                  <a:gd name="connsiteY55" fmla="*/ 1246 h 10000"/>
                  <a:gd name="connsiteX56" fmla="*/ 3334 w 10000"/>
                  <a:gd name="connsiteY56" fmla="*/ 1076 h 10000"/>
                  <a:gd name="connsiteX57" fmla="*/ 3216 w 10000"/>
                  <a:gd name="connsiteY57" fmla="*/ 623 h 10000"/>
                  <a:gd name="connsiteX58" fmla="*/ 3036 w 10000"/>
                  <a:gd name="connsiteY58" fmla="*/ 567 h 10000"/>
                  <a:gd name="connsiteX59" fmla="*/ 2620 w 10000"/>
                  <a:gd name="connsiteY59" fmla="*/ 623 h 10000"/>
                  <a:gd name="connsiteX60" fmla="*/ 2381 w 10000"/>
                  <a:gd name="connsiteY60" fmla="*/ 905 h 10000"/>
                  <a:gd name="connsiteX61" fmla="*/ 1965 w 10000"/>
                  <a:gd name="connsiteY61" fmla="*/ 57 h 10000"/>
                  <a:gd name="connsiteX62" fmla="*/ 1846 w 10000"/>
                  <a:gd name="connsiteY62" fmla="*/ 0 h 10000"/>
                  <a:gd name="connsiteX63" fmla="*/ 1728 w 10000"/>
                  <a:gd name="connsiteY63" fmla="*/ 57 h 10000"/>
                  <a:gd name="connsiteX64" fmla="*/ 1251 w 10000"/>
                  <a:gd name="connsiteY64" fmla="*/ 0 h 10000"/>
                  <a:gd name="connsiteX65" fmla="*/ 951 w 10000"/>
                  <a:gd name="connsiteY65" fmla="*/ 454 h 10000"/>
                  <a:gd name="connsiteX66" fmla="*/ 1488 w 10000"/>
                  <a:gd name="connsiteY66" fmla="*/ 680 h 10000"/>
                  <a:gd name="connsiteX67" fmla="*/ 1192 w 10000"/>
                  <a:gd name="connsiteY67" fmla="*/ 1076 h 10000"/>
                  <a:gd name="connsiteX68" fmla="*/ 1488 w 10000"/>
                  <a:gd name="connsiteY68" fmla="*/ 1361 h 10000"/>
                  <a:gd name="connsiteX69" fmla="*/ 1488 w 10000"/>
                  <a:gd name="connsiteY69" fmla="*/ 1643 h 10000"/>
                  <a:gd name="connsiteX70" fmla="*/ 1369 w 10000"/>
                  <a:gd name="connsiteY70" fmla="*/ 1701 h 10000"/>
                  <a:gd name="connsiteX71" fmla="*/ 538 w 10000"/>
                  <a:gd name="connsiteY71" fmla="*/ 2097 h 10000"/>
                  <a:gd name="connsiteX72" fmla="*/ 297 w 10000"/>
                  <a:gd name="connsiteY72" fmla="*/ 2778 h 10000"/>
                  <a:gd name="connsiteX73" fmla="*/ 419 w 10000"/>
                  <a:gd name="connsiteY73" fmla="*/ 3345 h 10000"/>
                  <a:gd name="connsiteX74" fmla="*/ 0 w 10000"/>
                  <a:gd name="connsiteY74" fmla="*/ 3628 h 10000"/>
                  <a:gd name="connsiteX75" fmla="*/ 0 w 10000"/>
                  <a:gd name="connsiteY75" fmla="*/ 3910 h 10000"/>
                  <a:gd name="connsiteX76" fmla="*/ 715 w 10000"/>
                  <a:gd name="connsiteY76" fmla="*/ 4592 h 10000"/>
                  <a:gd name="connsiteX77" fmla="*/ 1251 w 10000"/>
                  <a:gd name="connsiteY77" fmla="*/ 5328 h 10000"/>
                  <a:gd name="connsiteX78" fmla="*/ 1071 w 10000"/>
                  <a:gd name="connsiteY78" fmla="*/ 5442 h 10000"/>
                  <a:gd name="connsiteX79" fmla="*/ 673 w 10000"/>
                  <a:gd name="connsiteY79" fmla="*/ 6046 h 10000"/>
                  <a:gd name="connsiteX80" fmla="*/ 931 w 10000"/>
                  <a:gd name="connsiteY80" fmla="*/ 6342 h 10000"/>
                  <a:gd name="connsiteX81" fmla="*/ 1220 w 10000"/>
                  <a:gd name="connsiteY81" fmla="*/ 6007 h 10000"/>
                  <a:gd name="connsiteX82" fmla="*/ 1533 w 10000"/>
                  <a:gd name="connsiteY82" fmla="*/ 6937 h 10000"/>
                  <a:gd name="connsiteX83" fmla="*/ 2417 w 10000"/>
                  <a:gd name="connsiteY83" fmla="*/ 8102 h 10000"/>
                  <a:gd name="connsiteX84" fmla="*/ 3228 w 10000"/>
                  <a:gd name="connsiteY84" fmla="*/ 8919 h 10000"/>
                  <a:gd name="connsiteX85" fmla="*/ 5547 w 10000"/>
                  <a:gd name="connsiteY85" fmla="*/ 9949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</a:cxnLst>
                <a:rect l="l" t="t" r="r" b="b"/>
                <a:pathLst>
                  <a:path w="10000" h="10000">
                    <a:moveTo>
                      <a:pt x="5490" y="10000"/>
                    </a:moveTo>
                    <a:lnTo>
                      <a:pt x="6131" y="9806"/>
                    </a:lnTo>
                    <a:lnTo>
                      <a:pt x="6429" y="9977"/>
                    </a:lnTo>
                    <a:cubicBezTo>
                      <a:pt x="6448" y="9861"/>
                      <a:pt x="6469" y="9749"/>
                      <a:pt x="6488" y="9635"/>
                    </a:cubicBezTo>
                    <a:lnTo>
                      <a:pt x="6904" y="9522"/>
                    </a:lnTo>
                    <a:lnTo>
                      <a:pt x="6904" y="9693"/>
                    </a:lnTo>
                    <a:lnTo>
                      <a:pt x="7441" y="9522"/>
                    </a:lnTo>
                    <a:cubicBezTo>
                      <a:pt x="7501" y="9578"/>
                      <a:pt x="7559" y="9636"/>
                      <a:pt x="7619" y="9693"/>
                    </a:cubicBezTo>
                    <a:lnTo>
                      <a:pt x="7619" y="9353"/>
                    </a:lnTo>
                    <a:lnTo>
                      <a:pt x="7977" y="9239"/>
                    </a:lnTo>
                    <a:cubicBezTo>
                      <a:pt x="7936" y="9164"/>
                      <a:pt x="7895" y="9087"/>
                      <a:pt x="7859" y="9012"/>
                    </a:cubicBezTo>
                    <a:lnTo>
                      <a:pt x="8750" y="9181"/>
                    </a:lnTo>
                    <a:cubicBezTo>
                      <a:pt x="9105" y="9012"/>
                      <a:pt x="9105" y="8389"/>
                      <a:pt x="9227" y="7935"/>
                    </a:cubicBezTo>
                    <a:cubicBezTo>
                      <a:pt x="9046" y="7822"/>
                      <a:pt x="8632" y="7822"/>
                      <a:pt x="8632" y="7594"/>
                    </a:cubicBezTo>
                    <a:lnTo>
                      <a:pt x="8632" y="7199"/>
                    </a:lnTo>
                    <a:cubicBezTo>
                      <a:pt x="9286" y="7030"/>
                      <a:pt x="10297" y="6632"/>
                      <a:pt x="9404" y="6632"/>
                    </a:cubicBezTo>
                    <a:lnTo>
                      <a:pt x="9046" y="6632"/>
                    </a:lnTo>
                    <a:cubicBezTo>
                      <a:pt x="9046" y="6349"/>
                      <a:pt x="8869" y="6463"/>
                      <a:pt x="8869" y="6178"/>
                    </a:cubicBezTo>
                    <a:cubicBezTo>
                      <a:pt x="8869" y="6008"/>
                      <a:pt x="9046" y="5669"/>
                      <a:pt x="9105" y="5556"/>
                    </a:cubicBezTo>
                    <a:lnTo>
                      <a:pt x="8571" y="4759"/>
                    </a:lnTo>
                    <a:lnTo>
                      <a:pt x="8632" y="4759"/>
                    </a:lnTo>
                    <a:lnTo>
                      <a:pt x="8750" y="4759"/>
                    </a:lnTo>
                    <a:cubicBezTo>
                      <a:pt x="8731" y="4647"/>
                      <a:pt x="8710" y="4533"/>
                      <a:pt x="8690" y="4422"/>
                    </a:cubicBezTo>
                    <a:lnTo>
                      <a:pt x="9227" y="4137"/>
                    </a:lnTo>
                    <a:lnTo>
                      <a:pt x="9227" y="4080"/>
                    </a:lnTo>
                    <a:lnTo>
                      <a:pt x="8988" y="4137"/>
                    </a:lnTo>
                    <a:cubicBezTo>
                      <a:pt x="9046" y="3853"/>
                      <a:pt x="9166" y="4023"/>
                      <a:pt x="9166" y="3684"/>
                    </a:cubicBezTo>
                    <a:lnTo>
                      <a:pt x="9166" y="3401"/>
                    </a:lnTo>
                    <a:cubicBezTo>
                      <a:pt x="9166" y="3060"/>
                      <a:pt x="9166" y="3173"/>
                      <a:pt x="9105" y="2890"/>
                    </a:cubicBezTo>
                    <a:lnTo>
                      <a:pt x="9346" y="2833"/>
                    </a:lnTo>
                    <a:lnTo>
                      <a:pt x="9046" y="2210"/>
                    </a:lnTo>
                    <a:lnTo>
                      <a:pt x="9404" y="1870"/>
                    </a:lnTo>
                    <a:lnTo>
                      <a:pt x="9941" y="1758"/>
                    </a:lnTo>
                    <a:cubicBezTo>
                      <a:pt x="9958" y="1643"/>
                      <a:pt x="9981" y="1531"/>
                      <a:pt x="10000" y="1419"/>
                    </a:cubicBezTo>
                    <a:lnTo>
                      <a:pt x="9703" y="1246"/>
                    </a:lnTo>
                    <a:cubicBezTo>
                      <a:pt x="9644" y="963"/>
                      <a:pt x="9763" y="567"/>
                      <a:pt x="10000" y="454"/>
                    </a:cubicBezTo>
                    <a:cubicBezTo>
                      <a:pt x="9941" y="282"/>
                      <a:pt x="9821" y="0"/>
                      <a:pt x="9703" y="0"/>
                    </a:cubicBezTo>
                    <a:lnTo>
                      <a:pt x="9582" y="0"/>
                    </a:lnTo>
                    <a:cubicBezTo>
                      <a:pt x="9463" y="0"/>
                      <a:pt x="9286" y="282"/>
                      <a:pt x="9105" y="282"/>
                    </a:cubicBezTo>
                    <a:cubicBezTo>
                      <a:pt x="9046" y="282"/>
                      <a:pt x="9046" y="169"/>
                      <a:pt x="8869" y="169"/>
                    </a:cubicBezTo>
                    <a:cubicBezTo>
                      <a:pt x="8632" y="169"/>
                      <a:pt x="8750" y="282"/>
                      <a:pt x="8334" y="282"/>
                    </a:cubicBezTo>
                    <a:cubicBezTo>
                      <a:pt x="8355" y="188"/>
                      <a:pt x="8373" y="94"/>
                      <a:pt x="8393" y="0"/>
                    </a:cubicBezTo>
                    <a:lnTo>
                      <a:pt x="7619" y="225"/>
                    </a:lnTo>
                    <a:cubicBezTo>
                      <a:pt x="7639" y="377"/>
                      <a:pt x="7659" y="530"/>
                      <a:pt x="7678" y="680"/>
                    </a:cubicBezTo>
                    <a:lnTo>
                      <a:pt x="7085" y="905"/>
                    </a:lnTo>
                    <a:lnTo>
                      <a:pt x="7085" y="680"/>
                    </a:lnTo>
                    <a:cubicBezTo>
                      <a:pt x="7085" y="509"/>
                      <a:pt x="7085" y="509"/>
                      <a:pt x="7025" y="397"/>
                    </a:cubicBezTo>
                    <a:lnTo>
                      <a:pt x="6131" y="340"/>
                    </a:lnTo>
                    <a:cubicBezTo>
                      <a:pt x="6131" y="340"/>
                      <a:pt x="5775" y="454"/>
                      <a:pt x="5654" y="454"/>
                    </a:cubicBezTo>
                    <a:cubicBezTo>
                      <a:pt x="5734" y="642"/>
                      <a:pt x="5813" y="832"/>
                      <a:pt x="5893" y="1020"/>
                    </a:cubicBezTo>
                    <a:cubicBezTo>
                      <a:pt x="5476" y="1136"/>
                      <a:pt x="5476" y="1361"/>
                      <a:pt x="5178" y="1419"/>
                    </a:cubicBezTo>
                    <a:cubicBezTo>
                      <a:pt x="4882" y="1531"/>
                      <a:pt x="4408" y="1586"/>
                      <a:pt x="4107" y="1586"/>
                    </a:cubicBezTo>
                    <a:cubicBezTo>
                      <a:pt x="4046" y="1681"/>
                      <a:pt x="3987" y="1775"/>
                      <a:pt x="3929" y="1870"/>
                    </a:cubicBezTo>
                    <a:lnTo>
                      <a:pt x="3216" y="1643"/>
                    </a:lnTo>
                    <a:cubicBezTo>
                      <a:pt x="3235" y="1531"/>
                      <a:pt x="3255" y="1419"/>
                      <a:pt x="3274" y="1303"/>
                    </a:cubicBezTo>
                    <a:lnTo>
                      <a:pt x="3036" y="1246"/>
                    </a:lnTo>
                    <a:lnTo>
                      <a:pt x="3334" y="1076"/>
                    </a:lnTo>
                    <a:cubicBezTo>
                      <a:pt x="3294" y="926"/>
                      <a:pt x="3255" y="775"/>
                      <a:pt x="3216" y="623"/>
                    </a:cubicBezTo>
                    <a:lnTo>
                      <a:pt x="3036" y="567"/>
                    </a:lnTo>
                    <a:lnTo>
                      <a:pt x="2620" y="623"/>
                    </a:lnTo>
                    <a:cubicBezTo>
                      <a:pt x="2538" y="717"/>
                      <a:pt x="2460" y="811"/>
                      <a:pt x="2381" y="905"/>
                    </a:cubicBezTo>
                    <a:cubicBezTo>
                      <a:pt x="2203" y="225"/>
                      <a:pt x="1965" y="680"/>
                      <a:pt x="1965" y="57"/>
                    </a:cubicBezTo>
                    <a:cubicBezTo>
                      <a:pt x="1925" y="39"/>
                      <a:pt x="1886" y="18"/>
                      <a:pt x="1846" y="0"/>
                    </a:cubicBezTo>
                    <a:cubicBezTo>
                      <a:pt x="1728" y="57"/>
                      <a:pt x="1906" y="57"/>
                      <a:pt x="1728" y="57"/>
                    </a:cubicBezTo>
                    <a:cubicBezTo>
                      <a:pt x="1547" y="57"/>
                      <a:pt x="1488" y="0"/>
                      <a:pt x="1251" y="0"/>
                    </a:cubicBezTo>
                    <a:lnTo>
                      <a:pt x="951" y="454"/>
                    </a:lnTo>
                    <a:cubicBezTo>
                      <a:pt x="1071" y="454"/>
                      <a:pt x="1488" y="397"/>
                      <a:pt x="1488" y="680"/>
                    </a:cubicBezTo>
                    <a:cubicBezTo>
                      <a:pt x="1488" y="905"/>
                      <a:pt x="1430" y="1020"/>
                      <a:pt x="1192" y="1076"/>
                    </a:cubicBezTo>
                    <a:cubicBezTo>
                      <a:pt x="1310" y="1361"/>
                      <a:pt x="1488" y="1076"/>
                      <a:pt x="1488" y="1361"/>
                    </a:cubicBezTo>
                    <a:lnTo>
                      <a:pt x="1488" y="1643"/>
                    </a:lnTo>
                    <a:cubicBezTo>
                      <a:pt x="1448" y="1662"/>
                      <a:pt x="1409" y="1682"/>
                      <a:pt x="1369" y="1701"/>
                    </a:cubicBezTo>
                    <a:cubicBezTo>
                      <a:pt x="1192" y="1985"/>
                      <a:pt x="951" y="2097"/>
                      <a:pt x="538" y="2097"/>
                    </a:cubicBezTo>
                    <a:cubicBezTo>
                      <a:pt x="460" y="2323"/>
                      <a:pt x="375" y="2551"/>
                      <a:pt x="297" y="2778"/>
                    </a:cubicBezTo>
                    <a:cubicBezTo>
                      <a:pt x="357" y="2778"/>
                      <a:pt x="357" y="3230"/>
                      <a:pt x="419" y="3345"/>
                    </a:cubicBezTo>
                    <a:lnTo>
                      <a:pt x="0" y="3628"/>
                    </a:lnTo>
                    <a:lnTo>
                      <a:pt x="0" y="3910"/>
                    </a:lnTo>
                    <a:cubicBezTo>
                      <a:pt x="477" y="4080"/>
                      <a:pt x="538" y="4251"/>
                      <a:pt x="715" y="4592"/>
                    </a:cubicBezTo>
                    <a:cubicBezTo>
                      <a:pt x="951" y="4931"/>
                      <a:pt x="1251" y="4592"/>
                      <a:pt x="1251" y="5328"/>
                    </a:cubicBezTo>
                    <a:lnTo>
                      <a:pt x="1071" y="5442"/>
                    </a:lnTo>
                    <a:cubicBezTo>
                      <a:pt x="1052" y="5534"/>
                      <a:pt x="695" y="5952"/>
                      <a:pt x="673" y="6046"/>
                    </a:cubicBezTo>
                    <a:cubicBezTo>
                      <a:pt x="761" y="6144"/>
                      <a:pt x="845" y="6244"/>
                      <a:pt x="931" y="6342"/>
                    </a:cubicBezTo>
                    <a:lnTo>
                      <a:pt x="1220" y="6007"/>
                    </a:lnTo>
                    <a:cubicBezTo>
                      <a:pt x="1130" y="6289"/>
                      <a:pt x="1623" y="6655"/>
                      <a:pt x="1533" y="6937"/>
                    </a:cubicBezTo>
                    <a:cubicBezTo>
                      <a:pt x="1434" y="7089"/>
                      <a:pt x="2516" y="7950"/>
                      <a:pt x="2417" y="8102"/>
                    </a:cubicBezTo>
                    <a:lnTo>
                      <a:pt x="3228" y="8919"/>
                    </a:lnTo>
                    <a:cubicBezTo>
                      <a:pt x="3427" y="9237"/>
                      <a:pt x="5435" y="9716"/>
                      <a:pt x="5547" y="9949"/>
                    </a:cubicBezTo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Freeform 88"/>
              <p:cNvSpPr>
                <a:spLocks/>
              </p:cNvSpPr>
              <p:nvPr/>
            </p:nvSpPr>
            <p:spPr bwMode="auto">
              <a:xfrm>
                <a:off x="3795" y="4061"/>
                <a:ext cx="1909" cy="1441"/>
              </a:xfrm>
              <a:custGeom>
                <a:avLst/>
                <a:gdLst>
                  <a:gd name="T0" fmla="*/ 19 w 232"/>
                  <a:gd name="T1" fmla="*/ 68 h 175"/>
                  <a:gd name="T2" fmla="*/ 15 w 232"/>
                  <a:gd name="T3" fmla="*/ 60 h 175"/>
                  <a:gd name="T4" fmla="*/ 17 w 232"/>
                  <a:gd name="T5" fmla="*/ 78 h 175"/>
                  <a:gd name="T6" fmla="*/ 10 w 232"/>
                  <a:gd name="T7" fmla="*/ 88 h 175"/>
                  <a:gd name="T8" fmla="*/ 5 w 232"/>
                  <a:gd name="T9" fmla="*/ 99 h 175"/>
                  <a:gd name="T10" fmla="*/ 0 w 232"/>
                  <a:gd name="T11" fmla="*/ 107 h 175"/>
                  <a:gd name="T12" fmla="*/ 7 w 232"/>
                  <a:gd name="T13" fmla="*/ 108 h 175"/>
                  <a:gd name="T14" fmla="*/ 11 w 232"/>
                  <a:gd name="T15" fmla="*/ 112 h 175"/>
                  <a:gd name="T16" fmla="*/ 19 w 232"/>
                  <a:gd name="T17" fmla="*/ 116 h 175"/>
                  <a:gd name="T18" fmla="*/ 25 w 232"/>
                  <a:gd name="T19" fmla="*/ 120 h 175"/>
                  <a:gd name="T20" fmla="*/ 27 w 232"/>
                  <a:gd name="T21" fmla="*/ 135 h 175"/>
                  <a:gd name="T22" fmla="*/ 36 w 232"/>
                  <a:gd name="T23" fmla="*/ 140 h 175"/>
                  <a:gd name="T24" fmla="*/ 40 w 232"/>
                  <a:gd name="T25" fmla="*/ 138 h 175"/>
                  <a:gd name="T26" fmla="*/ 53 w 232"/>
                  <a:gd name="T27" fmla="*/ 134 h 175"/>
                  <a:gd name="T28" fmla="*/ 60 w 232"/>
                  <a:gd name="T29" fmla="*/ 137 h 175"/>
                  <a:gd name="T30" fmla="*/ 61 w 232"/>
                  <a:gd name="T31" fmla="*/ 141 h 175"/>
                  <a:gd name="T32" fmla="*/ 68 w 232"/>
                  <a:gd name="T33" fmla="*/ 139 h 175"/>
                  <a:gd name="T34" fmla="*/ 76 w 232"/>
                  <a:gd name="T35" fmla="*/ 126 h 175"/>
                  <a:gd name="T36" fmla="*/ 97 w 232"/>
                  <a:gd name="T37" fmla="*/ 128 h 175"/>
                  <a:gd name="T38" fmla="*/ 105 w 232"/>
                  <a:gd name="T39" fmla="*/ 146 h 175"/>
                  <a:gd name="T40" fmla="*/ 134 w 232"/>
                  <a:gd name="T41" fmla="*/ 137 h 175"/>
                  <a:gd name="T42" fmla="*/ 153 w 232"/>
                  <a:gd name="T43" fmla="*/ 156 h 175"/>
                  <a:gd name="T44" fmla="*/ 173 w 232"/>
                  <a:gd name="T45" fmla="*/ 144 h 175"/>
                  <a:gd name="T46" fmla="*/ 197 w 232"/>
                  <a:gd name="T47" fmla="*/ 165 h 175"/>
                  <a:gd name="T48" fmla="*/ 211 w 232"/>
                  <a:gd name="T49" fmla="*/ 167 h 175"/>
                  <a:gd name="T50" fmla="*/ 215 w 232"/>
                  <a:gd name="T51" fmla="*/ 175 h 175"/>
                  <a:gd name="T52" fmla="*/ 230 w 232"/>
                  <a:gd name="T53" fmla="*/ 162 h 175"/>
                  <a:gd name="T54" fmla="*/ 226 w 232"/>
                  <a:gd name="T55" fmla="*/ 155 h 175"/>
                  <a:gd name="T56" fmla="*/ 231 w 232"/>
                  <a:gd name="T57" fmla="*/ 148 h 175"/>
                  <a:gd name="T58" fmla="*/ 211 w 232"/>
                  <a:gd name="T59" fmla="*/ 145 h 175"/>
                  <a:gd name="T60" fmla="*/ 211 w 232"/>
                  <a:gd name="T61" fmla="*/ 132 h 175"/>
                  <a:gd name="T62" fmla="*/ 205 w 232"/>
                  <a:gd name="T63" fmla="*/ 107 h 175"/>
                  <a:gd name="T64" fmla="*/ 183 w 232"/>
                  <a:gd name="T65" fmla="*/ 87 h 175"/>
                  <a:gd name="T66" fmla="*/ 175 w 232"/>
                  <a:gd name="T67" fmla="*/ 78 h 175"/>
                  <a:gd name="T68" fmla="*/ 163 w 232"/>
                  <a:gd name="T69" fmla="*/ 64 h 175"/>
                  <a:gd name="T70" fmla="*/ 159 w 232"/>
                  <a:gd name="T71" fmla="*/ 62 h 175"/>
                  <a:gd name="T72" fmla="*/ 170 w 232"/>
                  <a:gd name="T73" fmla="*/ 59 h 175"/>
                  <a:gd name="T74" fmla="*/ 195 w 232"/>
                  <a:gd name="T75" fmla="*/ 57 h 175"/>
                  <a:gd name="T76" fmla="*/ 207 w 232"/>
                  <a:gd name="T77" fmla="*/ 42 h 175"/>
                  <a:gd name="T78" fmla="*/ 206 w 232"/>
                  <a:gd name="T79" fmla="*/ 32 h 175"/>
                  <a:gd name="T80" fmla="*/ 211 w 232"/>
                  <a:gd name="T81" fmla="*/ 19 h 175"/>
                  <a:gd name="T82" fmla="*/ 181 w 232"/>
                  <a:gd name="T83" fmla="*/ 3 h 175"/>
                  <a:gd name="T84" fmla="*/ 181 w 232"/>
                  <a:gd name="T85" fmla="*/ 0 h 175"/>
                  <a:gd name="T86" fmla="*/ 171 w 232"/>
                  <a:gd name="T87" fmla="*/ 1 h 175"/>
                  <a:gd name="T88" fmla="*/ 168 w 232"/>
                  <a:gd name="T89" fmla="*/ 14 h 175"/>
                  <a:gd name="T90" fmla="*/ 138 w 232"/>
                  <a:gd name="T91" fmla="*/ 22 h 175"/>
                  <a:gd name="T92" fmla="*/ 134 w 232"/>
                  <a:gd name="T93" fmla="*/ 16 h 175"/>
                  <a:gd name="T94" fmla="*/ 125 w 232"/>
                  <a:gd name="T95" fmla="*/ 20 h 175"/>
                  <a:gd name="T96" fmla="*/ 106 w 232"/>
                  <a:gd name="T97" fmla="*/ 21 h 175"/>
                  <a:gd name="T98" fmla="*/ 93 w 232"/>
                  <a:gd name="T99" fmla="*/ 24 h 175"/>
                  <a:gd name="T100" fmla="*/ 80 w 232"/>
                  <a:gd name="T101" fmla="*/ 26 h 175"/>
                  <a:gd name="T102" fmla="*/ 71 w 232"/>
                  <a:gd name="T103" fmla="*/ 31 h 175"/>
                  <a:gd name="T104" fmla="*/ 52 w 232"/>
                  <a:gd name="T105" fmla="*/ 33 h 175"/>
                  <a:gd name="T106" fmla="*/ 56 w 232"/>
                  <a:gd name="T107" fmla="*/ 47 h 175"/>
                  <a:gd name="T108" fmla="*/ 59 w 232"/>
                  <a:gd name="T109" fmla="*/ 58 h 175"/>
                  <a:gd name="T110" fmla="*/ 23 w 232"/>
                  <a:gd name="T111" fmla="*/ 66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32" h="175">
                    <a:moveTo>
                      <a:pt x="23" y="66"/>
                    </a:moveTo>
                    <a:lnTo>
                      <a:pt x="19" y="68"/>
                    </a:lnTo>
                    <a:lnTo>
                      <a:pt x="19" y="62"/>
                    </a:lnTo>
                    <a:lnTo>
                      <a:pt x="15" y="60"/>
                    </a:lnTo>
                    <a:lnTo>
                      <a:pt x="11" y="65"/>
                    </a:lnTo>
                    <a:cubicBezTo>
                      <a:pt x="14" y="69"/>
                      <a:pt x="17" y="72"/>
                      <a:pt x="17" y="78"/>
                    </a:cubicBezTo>
                    <a:lnTo>
                      <a:pt x="8" y="79"/>
                    </a:lnTo>
                    <a:lnTo>
                      <a:pt x="10" y="88"/>
                    </a:lnTo>
                    <a:cubicBezTo>
                      <a:pt x="9" y="92"/>
                      <a:pt x="8" y="93"/>
                      <a:pt x="7" y="95"/>
                    </a:cubicBezTo>
                    <a:lnTo>
                      <a:pt x="5" y="99"/>
                    </a:lnTo>
                    <a:lnTo>
                      <a:pt x="2" y="99"/>
                    </a:lnTo>
                    <a:lnTo>
                      <a:pt x="0" y="107"/>
                    </a:lnTo>
                    <a:lnTo>
                      <a:pt x="4" y="109"/>
                    </a:lnTo>
                    <a:lnTo>
                      <a:pt x="7" y="108"/>
                    </a:lnTo>
                    <a:cubicBezTo>
                      <a:pt x="8" y="108"/>
                      <a:pt x="11" y="109"/>
                      <a:pt x="11" y="109"/>
                    </a:cubicBezTo>
                    <a:lnTo>
                      <a:pt x="11" y="112"/>
                    </a:lnTo>
                    <a:cubicBezTo>
                      <a:pt x="11" y="112"/>
                      <a:pt x="14" y="112"/>
                      <a:pt x="14" y="112"/>
                    </a:cubicBezTo>
                    <a:cubicBezTo>
                      <a:pt x="14" y="112"/>
                      <a:pt x="10" y="121"/>
                      <a:pt x="19" y="116"/>
                    </a:cubicBezTo>
                    <a:lnTo>
                      <a:pt x="23" y="121"/>
                    </a:lnTo>
                    <a:lnTo>
                      <a:pt x="25" y="120"/>
                    </a:lnTo>
                    <a:lnTo>
                      <a:pt x="30" y="131"/>
                    </a:lnTo>
                    <a:lnTo>
                      <a:pt x="27" y="135"/>
                    </a:lnTo>
                    <a:lnTo>
                      <a:pt x="28" y="142"/>
                    </a:lnTo>
                    <a:lnTo>
                      <a:pt x="36" y="140"/>
                    </a:lnTo>
                    <a:lnTo>
                      <a:pt x="38" y="138"/>
                    </a:lnTo>
                    <a:lnTo>
                      <a:pt x="40" y="138"/>
                    </a:lnTo>
                    <a:lnTo>
                      <a:pt x="44" y="148"/>
                    </a:lnTo>
                    <a:cubicBezTo>
                      <a:pt x="48" y="145"/>
                      <a:pt x="52" y="141"/>
                      <a:pt x="53" y="134"/>
                    </a:cubicBezTo>
                    <a:lnTo>
                      <a:pt x="58" y="134"/>
                    </a:lnTo>
                    <a:cubicBezTo>
                      <a:pt x="59" y="137"/>
                      <a:pt x="60" y="136"/>
                      <a:pt x="60" y="137"/>
                    </a:cubicBezTo>
                    <a:cubicBezTo>
                      <a:pt x="60" y="141"/>
                      <a:pt x="56" y="138"/>
                      <a:pt x="56" y="145"/>
                    </a:cubicBezTo>
                    <a:lnTo>
                      <a:pt x="61" y="141"/>
                    </a:lnTo>
                    <a:cubicBezTo>
                      <a:pt x="63" y="140"/>
                      <a:pt x="62" y="139"/>
                      <a:pt x="64" y="139"/>
                    </a:cubicBezTo>
                    <a:lnTo>
                      <a:pt x="68" y="139"/>
                    </a:lnTo>
                    <a:lnTo>
                      <a:pt x="68" y="131"/>
                    </a:lnTo>
                    <a:lnTo>
                      <a:pt x="76" y="126"/>
                    </a:lnTo>
                    <a:cubicBezTo>
                      <a:pt x="80" y="122"/>
                      <a:pt x="80" y="124"/>
                      <a:pt x="90" y="120"/>
                    </a:cubicBezTo>
                    <a:cubicBezTo>
                      <a:pt x="92" y="122"/>
                      <a:pt x="97" y="125"/>
                      <a:pt x="97" y="128"/>
                    </a:cubicBezTo>
                    <a:lnTo>
                      <a:pt x="97" y="139"/>
                    </a:lnTo>
                    <a:cubicBezTo>
                      <a:pt x="102" y="140"/>
                      <a:pt x="105" y="140"/>
                      <a:pt x="105" y="146"/>
                    </a:cubicBezTo>
                    <a:cubicBezTo>
                      <a:pt x="112" y="144"/>
                      <a:pt x="113" y="140"/>
                      <a:pt x="118" y="140"/>
                    </a:cubicBezTo>
                    <a:lnTo>
                      <a:pt x="134" y="137"/>
                    </a:lnTo>
                    <a:lnTo>
                      <a:pt x="140" y="139"/>
                    </a:lnTo>
                    <a:cubicBezTo>
                      <a:pt x="143" y="145"/>
                      <a:pt x="150" y="140"/>
                      <a:pt x="153" y="156"/>
                    </a:cubicBezTo>
                    <a:cubicBezTo>
                      <a:pt x="157" y="154"/>
                      <a:pt x="162" y="155"/>
                      <a:pt x="165" y="152"/>
                    </a:cubicBezTo>
                    <a:cubicBezTo>
                      <a:pt x="168" y="150"/>
                      <a:pt x="170" y="146"/>
                      <a:pt x="173" y="144"/>
                    </a:cubicBezTo>
                    <a:cubicBezTo>
                      <a:pt x="179" y="148"/>
                      <a:pt x="179" y="152"/>
                      <a:pt x="184" y="156"/>
                    </a:cubicBezTo>
                    <a:cubicBezTo>
                      <a:pt x="187" y="157"/>
                      <a:pt x="196" y="161"/>
                      <a:pt x="197" y="165"/>
                    </a:cubicBezTo>
                    <a:lnTo>
                      <a:pt x="203" y="165"/>
                    </a:lnTo>
                    <a:lnTo>
                      <a:pt x="211" y="167"/>
                    </a:lnTo>
                    <a:lnTo>
                      <a:pt x="210" y="173"/>
                    </a:lnTo>
                    <a:cubicBezTo>
                      <a:pt x="212" y="174"/>
                      <a:pt x="212" y="175"/>
                      <a:pt x="215" y="175"/>
                    </a:cubicBezTo>
                    <a:cubicBezTo>
                      <a:pt x="217" y="175"/>
                      <a:pt x="224" y="170"/>
                      <a:pt x="230" y="169"/>
                    </a:cubicBezTo>
                    <a:lnTo>
                      <a:pt x="230" y="162"/>
                    </a:lnTo>
                    <a:lnTo>
                      <a:pt x="228" y="162"/>
                    </a:lnTo>
                    <a:cubicBezTo>
                      <a:pt x="228" y="161"/>
                      <a:pt x="226" y="155"/>
                      <a:pt x="226" y="155"/>
                    </a:cubicBezTo>
                    <a:lnTo>
                      <a:pt x="232" y="150"/>
                    </a:lnTo>
                    <a:lnTo>
                      <a:pt x="231" y="148"/>
                    </a:lnTo>
                    <a:lnTo>
                      <a:pt x="224" y="151"/>
                    </a:lnTo>
                    <a:lnTo>
                      <a:pt x="211" y="145"/>
                    </a:lnTo>
                    <a:lnTo>
                      <a:pt x="214" y="142"/>
                    </a:lnTo>
                    <a:lnTo>
                      <a:pt x="211" y="132"/>
                    </a:lnTo>
                    <a:lnTo>
                      <a:pt x="224" y="120"/>
                    </a:lnTo>
                    <a:cubicBezTo>
                      <a:pt x="216" y="118"/>
                      <a:pt x="207" y="113"/>
                      <a:pt x="205" y="107"/>
                    </a:cubicBezTo>
                    <a:cubicBezTo>
                      <a:pt x="200" y="96"/>
                      <a:pt x="191" y="95"/>
                      <a:pt x="190" y="90"/>
                    </a:cubicBezTo>
                    <a:lnTo>
                      <a:pt x="183" y="87"/>
                    </a:lnTo>
                    <a:lnTo>
                      <a:pt x="183" y="87"/>
                    </a:lnTo>
                    <a:cubicBezTo>
                      <a:pt x="181" y="82"/>
                      <a:pt x="180" y="79"/>
                      <a:pt x="175" y="78"/>
                    </a:cubicBezTo>
                    <a:cubicBezTo>
                      <a:pt x="168" y="75"/>
                      <a:pt x="170" y="75"/>
                      <a:pt x="166" y="70"/>
                    </a:cubicBezTo>
                    <a:cubicBezTo>
                      <a:pt x="166" y="67"/>
                      <a:pt x="166" y="64"/>
                      <a:pt x="163" y="64"/>
                    </a:cubicBezTo>
                    <a:lnTo>
                      <a:pt x="160" y="64"/>
                    </a:lnTo>
                    <a:lnTo>
                      <a:pt x="159" y="62"/>
                    </a:lnTo>
                    <a:lnTo>
                      <a:pt x="161" y="53"/>
                    </a:lnTo>
                    <a:lnTo>
                      <a:pt x="170" y="59"/>
                    </a:lnTo>
                    <a:lnTo>
                      <a:pt x="178" y="53"/>
                    </a:lnTo>
                    <a:cubicBezTo>
                      <a:pt x="181" y="54"/>
                      <a:pt x="193" y="57"/>
                      <a:pt x="195" y="57"/>
                    </a:cubicBezTo>
                    <a:cubicBezTo>
                      <a:pt x="197" y="57"/>
                      <a:pt x="203" y="53"/>
                      <a:pt x="206" y="52"/>
                    </a:cubicBezTo>
                    <a:cubicBezTo>
                      <a:pt x="205" y="44"/>
                      <a:pt x="207" y="47"/>
                      <a:pt x="207" y="42"/>
                    </a:cubicBezTo>
                    <a:cubicBezTo>
                      <a:pt x="207" y="41"/>
                      <a:pt x="206" y="40"/>
                      <a:pt x="206" y="37"/>
                    </a:cubicBezTo>
                    <a:lnTo>
                      <a:pt x="206" y="32"/>
                    </a:lnTo>
                    <a:cubicBezTo>
                      <a:pt x="206" y="29"/>
                      <a:pt x="208" y="28"/>
                      <a:pt x="211" y="27"/>
                    </a:cubicBezTo>
                    <a:lnTo>
                      <a:pt x="211" y="19"/>
                    </a:lnTo>
                    <a:lnTo>
                      <a:pt x="207" y="20"/>
                    </a:lnTo>
                    <a:cubicBezTo>
                      <a:pt x="200" y="11"/>
                      <a:pt x="181" y="22"/>
                      <a:pt x="181" y="3"/>
                    </a:cubicBezTo>
                    <a:lnTo>
                      <a:pt x="181" y="2"/>
                    </a:lnTo>
                    <a:cubicBezTo>
                      <a:pt x="181" y="0"/>
                      <a:pt x="180" y="2"/>
                      <a:pt x="181" y="0"/>
                    </a:cubicBezTo>
                    <a:lnTo>
                      <a:pt x="175" y="0"/>
                    </a:lnTo>
                    <a:lnTo>
                      <a:pt x="171" y="1"/>
                    </a:lnTo>
                    <a:lnTo>
                      <a:pt x="166" y="10"/>
                    </a:lnTo>
                    <a:lnTo>
                      <a:pt x="168" y="14"/>
                    </a:lnTo>
                    <a:cubicBezTo>
                      <a:pt x="158" y="12"/>
                      <a:pt x="155" y="17"/>
                      <a:pt x="142" y="17"/>
                    </a:cubicBezTo>
                    <a:cubicBezTo>
                      <a:pt x="142" y="19"/>
                      <a:pt x="141" y="22"/>
                      <a:pt x="138" y="22"/>
                    </a:cubicBezTo>
                    <a:lnTo>
                      <a:pt x="135" y="22"/>
                    </a:lnTo>
                    <a:lnTo>
                      <a:pt x="134" y="16"/>
                    </a:lnTo>
                    <a:lnTo>
                      <a:pt x="126" y="19"/>
                    </a:lnTo>
                    <a:lnTo>
                      <a:pt x="125" y="20"/>
                    </a:lnTo>
                    <a:lnTo>
                      <a:pt x="117" y="12"/>
                    </a:lnTo>
                    <a:lnTo>
                      <a:pt x="106" y="21"/>
                    </a:lnTo>
                    <a:lnTo>
                      <a:pt x="93" y="17"/>
                    </a:lnTo>
                    <a:lnTo>
                      <a:pt x="93" y="24"/>
                    </a:lnTo>
                    <a:cubicBezTo>
                      <a:pt x="93" y="26"/>
                      <a:pt x="88" y="30"/>
                      <a:pt x="85" y="31"/>
                    </a:cubicBezTo>
                    <a:cubicBezTo>
                      <a:pt x="84" y="29"/>
                      <a:pt x="84" y="26"/>
                      <a:pt x="80" y="26"/>
                    </a:cubicBezTo>
                    <a:cubicBezTo>
                      <a:pt x="78" y="26"/>
                      <a:pt x="78" y="29"/>
                      <a:pt x="78" y="31"/>
                    </a:cubicBezTo>
                    <a:lnTo>
                      <a:pt x="71" y="31"/>
                    </a:lnTo>
                    <a:lnTo>
                      <a:pt x="58" y="33"/>
                    </a:lnTo>
                    <a:lnTo>
                      <a:pt x="52" y="33"/>
                    </a:lnTo>
                    <a:cubicBezTo>
                      <a:pt x="54" y="42"/>
                      <a:pt x="60" y="37"/>
                      <a:pt x="60" y="42"/>
                    </a:cubicBezTo>
                    <a:cubicBezTo>
                      <a:pt x="60" y="44"/>
                      <a:pt x="58" y="45"/>
                      <a:pt x="56" y="47"/>
                    </a:cubicBezTo>
                    <a:lnTo>
                      <a:pt x="64" y="53"/>
                    </a:lnTo>
                    <a:lnTo>
                      <a:pt x="59" y="58"/>
                    </a:lnTo>
                    <a:lnTo>
                      <a:pt x="54" y="54"/>
                    </a:lnTo>
                    <a:cubicBezTo>
                      <a:pt x="39" y="68"/>
                      <a:pt x="37" y="57"/>
                      <a:pt x="23" y="66"/>
                    </a:cubicBez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Freeform 89"/>
              <p:cNvSpPr>
                <a:spLocks/>
              </p:cNvSpPr>
              <p:nvPr/>
            </p:nvSpPr>
            <p:spPr bwMode="auto">
              <a:xfrm>
                <a:off x="5103" y="3674"/>
                <a:ext cx="979" cy="1630"/>
              </a:xfrm>
              <a:custGeom>
                <a:avLst/>
                <a:gdLst>
                  <a:gd name="T0" fmla="*/ 26 w 119"/>
                  <a:gd name="T1" fmla="*/ 16 h 198"/>
                  <a:gd name="T2" fmla="*/ 20 w 119"/>
                  <a:gd name="T3" fmla="*/ 18 h 198"/>
                  <a:gd name="T4" fmla="*/ 24 w 119"/>
                  <a:gd name="T5" fmla="*/ 28 h 198"/>
                  <a:gd name="T6" fmla="*/ 11 w 119"/>
                  <a:gd name="T7" fmla="*/ 35 h 198"/>
                  <a:gd name="T8" fmla="*/ 16 w 119"/>
                  <a:gd name="T9" fmla="*/ 45 h 198"/>
                  <a:gd name="T10" fmla="*/ 22 w 119"/>
                  <a:gd name="T11" fmla="*/ 49 h 198"/>
                  <a:gd name="T12" fmla="*/ 48 w 119"/>
                  <a:gd name="T13" fmla="*/ 67 h 198"/>
                  <a:gd name="T14" fmla="*/ 52 w 119"/>
                  <a:gd name="T15" fmla="*/ 74 h 198"/>
                  <a:gd name="T16" fmla="*/ 47 w 119"/>
                  <a:gd name="T17" fmla="*/ 84 h 198"/>
                  <a:gd name="T18" fmla="*/ 47 w 119"/>
                  <a:gd name="T19" fmla="*/ 99 h 198"/>
                  <a:gd name="T20" fmla="*/ 19 w 119"/>
                  <a:gd name="T21" fmla="*/ 100 h 198"/>
                  <a:gd name="T22" fmla="*/ 2 w 119"/>
                  <a:gd name="T23" fmla="*/ 100 h 198"/>
                  <a:gd name="T24" fmla="*/ 1 w 119"/>
                  <a:gd name="T25" fmla="*/ 111 h 198"/>
                  <a:gd name="T26" fmla="*/ 7 w 119"/>
                  <a:gd name="T27" fmla="*/ 117 h 198"/>
                  <a:gd name="T28" fmla="*/ 22 w 119"/>
                  <a:gd name="T29" fmla="*/ 130 h 198"/>
                  <a:gd name="T30" fmla="*/ 31 w 119"/>
                  <a:gd name="T31" fmla="*/ 137 h 198"/>
                  <a:gd name="T32" fmla="*/ 48 w 119"/>
                  <a:gd name="T33" fmla="*/ 157 h 198"/>
                  <a:gd name="T34" fmla="*/ 52 w 119"/>
                  <a:gd name="T35" fmla="*/ 180 h 198"/>
                  <a:gd name="T36" fmla="*/ 52 w 119"/>
                  <a:gd name="T37" fmla="*/ 192 h 198"/>
                  <a:gd name="T38" fmla="*/ 71 w 119"/>
                  <a:gd name="T39" fmla="*/ 195 h 198"/>
                  <a:gd name="T40" fmla="*/ 77 w 119"/>
                  <a:gd name="T41" fmla="*/ 174 h 198"/>
                  <a:gd name="T42" fmla="*/ 97 w 119"/>
                  <a:gd name="T43" fmla="*/ 146 h 198"/>
                  <a:gd name="T44" fmla="*/ 96 w 119"/>
                  <a:gd name="T45" fmla="*/ 139 h 198"/>
                  <a:gd name="T46" fmla="*/ 108 w 119"/>
                  <a:gd name="T47" fmla="*/ 108 h 198"/>
                  <a:gd name="T48" fmla="*/ 118 w 119"/>
                  <a:gd name="T49" fmla="*/ 85 h 198"/>
                  <a:gd name="T50" fmla="*/ 97 w 119"/>
                  <a:gd name="T51" fmla="*/ 79 h 198"/>
                  <a:gd name="T52" fmla="*/ 100 w 119"/>
                  <a:gd name="T53" fmla="*/ 69 h 198"/>
                  <a:gd name="T54" fmla="*/ 102 w 119"/>
                  <a:gd name="T55" fmla="*/ 58 h 198"/>
                  <a:gd name="T56" fmla="*/ 100 w 119"/>
                  <a:gd name="T57" fmla="*/ 42 h 198"/>
                  <a:gd name="T58" fmla="*/ 106 w 119"/>
                  <a:gd name="T59" fmla="*/ 38 h 198"/>
                  <a:gd name="T60" fmla="*/ 100 w 119"/>
                  <a:gd name="T61" fmla="*/ 35 h 198"/>
                  <a:gd name="T62" fmla="*/ 97 w 119"/>
                  <a:gd name="T63" fmla="*/ 32 h 198"/>
                  <a:gd name="T64" fmla="*/ 85 w 119"/>
                  <a:gd name="T65" fmla="*/ 15 h 198"/>
                  <a:gd name="T66" fmla="*/ 74 w 119"/>
                  <a:gd name="T67" fmla="*/ 8 h 198"/>
                  <a:gd name="T68" fmla="*/ 70 w 119"/>
                  <a:gd name="T69" fmla="*/ 7 h 198"/>
                  <a:gd name="T70" fmla="*/ 56 w 119"/>
                  <a:gd name="T71" fmla="*/ 4 h 198"/>
                  <a:gd name="T72" fmla="*/ 34 w 119"/>
                  <a:gd name="T73" fmla="*/ 7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9" h="198">
                    <a:moveTo>
                      <a:pt x="34" y="7"/>
                    </a:moveTo>
                    <a:cubicBezTo>
                      <a:pt x="31" y="8"/>
                      <a:pt x="26" y="12"/>
                      <a:pt x="26" y="16"/>
                    </a:cubicBezTo>
                    <a:lnTo>
                      <a:pt x="26" y="20"/>
                    </a:lnTo>
                    <a:lnTo>
                      <a:pt x="20" y="18"/>
                    </a:lnTo>
                    <a:lnTo>
                      <a:pt x="18" y="21"/>
                    </a:lnTo>
                    <a:lnTo>
                      <a:pt x="24" y="28"/>
                    </a:lnTo>
                    <a:lnTo>
                      <a:pt x="19" y="33"/>
                    </a:lnTo>
                    <a:lnTo>
                      <a:pt x="11" y="35"/>
                    </a:lnTo>
                    <a:lnTo>
                      <a:pt x="10" y="39"/>
                    </a:lnTo>
                    <a:lnTo>
                      <a:pt x="16" y="45"/>
                    </a:lnTo>
                    <a:lnTo>
                      <a:pt x="23" y="45"/>
                    </a:lnTo>
                    <a:cubicBezTo>
                      <a:pt x="22" y="47"/>
                      <a:pt x="22" y="47"/>
                      <a:pt x="22" y="49"/>
                    </a:cubicBezTo>
                    <a:lnTo>
                      <a:pt x="22" y="50"/>
                    </a:lnTo>
                    <a:cubicBezTo>
                      <a:pt x="22" y="69"/>
                      <a:pt x="41" y="58"/>
                      <a:pt x="48" y="67"/>
                    </a:cubicBezTo>
                    <a:lnTo>
                      <a:pt x="52" y="66"/>
                    </a:lnTo>
                    <a:lnTo>
                      <a:pt x="52" y="74"/>
                    </a:lnTo>
                    <a:cubicBezTo>
                      <a:pt x="49" y="75"/>
                      <a:pt x="47" y="76"/>
                      <a:pt x="47" y="79"/>
                    </a:cubicBezTo>
                    <a:lnTo>
                      <a:pt x="47" y="84"/>
                    </a:lnTo>
                    <a:cubicBezTo>
                      <a:pt x="47" y="87"/>
                      <a:pt x="48" y="88"/>
                      <a:pt x="48" y="89"/>
                    </a:cubicBezTo>
                    <a:cubicBezTo>
                      <a:pt x="48" y="94"/>
                      <a:pt x="46" y="91"/>
                      <a:pt x="47" y="99"/>
                    </a:cubicBezTo>
                    <a:cubicBezTo>
                      <a:pt x="44" y="100"/>
                      <a:pt x="38" y="104"/>
                      <a:pt x="36" y="104"/>
                    </a:cubicBezTo>
                    <a:cubicBezTo>
                      <a:pt x="34" y="104"/>
                      <a:pt x="22" y="101"/>
                      <a:pt x="19" y="100"/>
                    </a:cubicBezTo>
                    <a:lnTo>
                      <a:pt x="11" y="106"/>
                    </a:lnTo>
                    <a:lnTo>
                      <a:pt x="2" y="100"/>
                    </a:lnTo>
                    <a:lnTo>
                      <a:pt x="0" y="109"/>
                    </a:lnTo>
                    <a:lnTo>
                      <a:pt x="1" y="111"/>
                    </a:lnTo>
                    <a:lnTo>
                      <a:pt x="4" y="111"/>
                    </a:lnTo>
                    <a:cubicBezTo>
                      <a:pt x="7" y="111"/>
                      <a:pt x="7" y="114"/>
                      <a:pt x="7" y="117"/>
                    </a:cubicBezTo>
                    <a:cubicBezTo>
                      <a:pt x="11" y="122"/>
                      <a:pt x="9" y="122"/>
                      <a:pt x="16" y="125"/>
                    </a:cubicBezTo>
                    <a:cubicBezTo>
                      <a:pt x="21" y="126"/>
                      <a:pt x="20" y="125"/>
                      <a:pt x="22" y="130"/>
                    </a:cubicBezTo>
                    <a:lnTo>
                      <a:pt x="25" y="135"/>
                    </a:lnTo>
                    <a:lnTo>
                      <a:pt x="31" y="137"/>
                    </a:lnTo>
                    <a:lnTo>
                      <a:pt x="37" y="144"/>
                    </a:lnTo>
                    <a:cubicBezTo>
                      <a:pt x="44" y="148"/>
                      <a:pt x="47" y="155"/>
                      <a:pt x="48" y="157"/>
                    </a:cubicBezTo>
                    <a:cubicBezTo>
                      <a:pt x="52" y="163"/>
                      <a:pt x="57" y="165"/>
                      <a:pt x="64" y="167"/>
                    </a:cubicBezTo>
                    <a:lnTo>
                      <a:pt x="52" y="180"/>
                    </a:lnTo>
                    <a:lnTo>
                      <a:pt x="54" y="189"/>
                    </a:lnTo>
                    <a:lnTo>
                      <a:pt x="52" y="192"/>
                    </a:lnTo>
                    <a:lnTo>
                      <a:pt x="65" y="198"/>
                    </a:lnTo>
                    <a:lnTo>
                      <a:pt x="71" y="195"/>
                    </a:lnTo>
                    <a:lnTo>
                      <a:pt x="73" y="195"/>
                    </a:lnTo>
                    <a:lnTo>
                      <a:pt x="77" y="174"/>
                    </a:lnTo>
                    <a:lnTo>
                      <a:pt x="84" y="172"/>
                    </a:lnTo>
                    <a:cubicBezTo>
                      <a:pt x="89" y="164"/>
                      <a:pt x="95" y="154"/>
                      <a:pt x="97" y="146"/>
                    </a:cubicBezTo>
                    <a:lnTo>
                      <a:pt x="93" y="143"/>
                    </a:lnTo>
                    <a:lnTo>
                      <a:pt x="96" y="139"/>
                    </a:lnTo>
                    <a:cubicBezTo>
                      <a:pt x="99" y="134"/>
                      <a:pt x="98" y="126"/>
                      <a:pt x="102" y="123"/>
                    </a:cubicBezTo>
                    <a:cubicBezTo>
                      <a:pt x="106" y="118"/>
                      <a:pt x="108" y="116"/>
                      <a:pt x="108" y="108"/>
                    </a:cubicBezTo>
                    <a:cubicBezTo>
                      <a:pt x="111" y="102"/>
                      <a:pt x="118" y="98"/>
                      <a:pt x="118" y="89"/>
                    </a:cubicBezTo>
                    <a:cubicBezTo>
                      <a:pt x="119" y="89"/>
                      <a:pt x="119" y="87"/>
                      <a:pt x="118" y="85"/>
                    </a:cubicBezTo>
                    <a:cubicBezTo>
                      <a:pt x="118" y="81"/>
                      <a:pt x="109" y="85"/>
                      <a:pt x="106" y="85"/>
                    </a:cubicBezTo>
                    <a:cubicBezTo>
                      <a:pt x="106" y="85"/>
                      <a:pt x="98" y="80"/>
                      <a:pt x="97" y="79"/>
                    </a:cubicBezTo>
                    <a:lnTo>
                      <a:pt x="103" y="73"/>
                    </a:lnTo>
                    <a:lnTo>
                      <a:pt x="100" y="69"/>
                    </a:lnTo>
                    <a:lnTo>
                      <a:pt x="99" y="64"/>
                    </a:lnTo>
                    <a:cubicBezTo>
                      <a:pt x="100" y="63"/>
                      <a:pt x="101" y="60"/>
                      <a:pt x="102" y="58"/>
                    </a:cubicBezTo>
                    <a:cubicBezTo>
                      <a:pt x="103" y="54"/>
                      <a:pt x="104" y="48"/>
                      <a:pt x="105" y="44"/>
                    </a:cubicBezTo>
                    <a:lnTo>
                      <a:pt x="100" y="42"/>
                    </a:lnTo>
                    <a:lnTo>
                      <a:pt x="100" y="39"/>
                    </a:lnTo>
                    <a:lnTo>
                      <a:pt x="106" y="38"/>
                    </a:lnTo>
                    <a:lnTo>
                      <a:pt x="106" y="35"/>
                    </a:lnTo>
                    <a:lnTo>
                      <a:pt x="100" y="35"/>
                    </a:lnTo>
                    <a:lnTo>
                      <a:pt x="97" y="35"/>
                    </a:lnTo>
                    <a:lnTo>
                      <a:pt x="97" y="32"/>
                    </a:lnTo>
                    <a:lnTo>
                      <a:pt x="99" y="30"/>
                    </a:lnTo>
                    <a:lnTo>
                      <a:pt x="85" y="15"/>
                    </a:lnTo>
                    <a:lnTo>
                      <a:pt x="86" y="10"/>
                    </a:lnTo>
                    <a:cubicBezTo>
                      <a:pt x="84" y="10"/>
                      <a:pt x="75" y="8"/>
                      <a:pt x="74" y="8"/>
                    </a:cubicBezTo>
                    <a:cubicBezTo>
                      <a:pt x="73" y="8"/>
                      <a:pt x="73" y="4"/>
                      <a:pt x="72" y="4"/>
                    </a:cubicBezTo>
                    <a:cubicBezTo>
                      <a:pt x="72" y="4"/>
                      <a:pt x="70" y="8"/>
                      <a:pt x="70" y="7"/>
                    </a:cubicBezTo>
                    <a:lnTo>
                      <a:pt x="57" y="10"/>
                    </a:lnTo>
                    <a:lnTo>
                      <a:pt x="56" y="4"/>
                    </a:lnTo>
                    <a:lnTo>
                      <a:pt x="42" y="0"/>
                    </a:lnTo>
                    <a:lnTo>
                      <a:pt x="34" y="7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90" name="Freeform 90"/>
              <p:cNvSpPr>
                <a:spLocks/>
              </p:cNvSpPr>
              <p:nvPr/>
            </p:nvSpPr>
            <p:spPr bwMode="auto">
              <a:xfrm>
                <a:off x="4141" y="3501"/>
                <a:ext cx="617" cy="832"/>
              </a:xfrm>
              <a:custGeom>
                <a:avLst/>
                <a:gdLst>
                  <a:gd name="T0" fmla="*/ 65 w 75"/>
                  <a:gd name="T1" fmla="*/ 47 h 101"/>
                  <a:gd name="T2" fmla="*/ 62 w 75"/>
                  <a:gd name="T3" fmla="*/ 39 h 101"/>
                  <a:gd name="T4" fmla="*/ 63 w 75"/>
                  <a:gd name="T5" fmla="*/ 36 h 101"/>
                  <a:gd name="T6" fmla="*/ 59 w 75"/>
                  <a:gd name="T7" fmla="*/ 35 h 101"/>
                  <a:gd name="T8" fmla="*/ 64 w 75"/>
                  <a:gd name="T9" fmla="*/ 28 h 101"/>
                  <a:gd name="T10" fmla="*/ 73 w 75"/>
                  <a:gd name="T11" fmla="*/ 29 h 101"/>
                  <a:gd name="T12" fmla="*/ 75 w 75"/>
                  <a:gd name="T13" fmla="*/ 26 h 101"/>
                  <a:gd name="T14" fmla="*/ 60 w 75"/>
                  <a:gd name="T15" fmla="*/ 17 h 101"/>
                  <a:gd name="T16" fmla="*/ 62 w 75"/>
                  <a:gd name="T17" fmla="*/ 13 h 101"/>
                  <a:gd name="T18" fmla="*/ 59 w 75"/>
                  <a:gd name="T19" fmla="*/ 10 h 101"/>
                  <a:gd name="T20" fmla="*/ 63 w 75"/>
                  <a:gd name="T21" fmla="*/ 2 h 101"/>
                  <a:gd name="T22" fmla="*/ 56 w 75"/>
                  <a:gd name="T23" fmla="*/ 0 h 101"/>
                  <a:gd name="T24" fmla="*/ 55 w 75"/>
                  <a:gd name="T25" fmla="*/ 0 h 101"/>
                  <a:gd name="T26" fmla="*/ 52 w 75"/>
                  <a:gd name="T27" fmla="*/ 5 h 101"/>
                  <a:gd name="T28" fmla="*/ 25 w 75"/>
                  <a:gd name="T29" fmla="*/ 21 h 101"/>
                  <a:gd name="T30" fmla="*/ 26 w 75"/>
                  <a:gd name="T31" fmla="*/ 27 h 101"/>
                  <a:gd name="T32" fmla="*/ 22 w 75"/>
                  <a:gd name="T33" fmla="*/ 28 h 101"/>
                  <a:gd name="T34" fmla="*/ 23 w 75"/>
                  <a:gd name="T35" fmla="*/ 33 h 101"/>
                  <a:gd name="T36" fmla="*/ 20 w 75"/>
                  <a:gd name="T37" fmla="*/ 33 h 101"/>
                  <a:gd name="T38" fmla="*/ 23 w 75"/>
                  <a:gd name="T39" fmla="*/ 44 h 101"/>
                  <a:gd name="T40" fmla="*/ 28 w 75"/>
                  <a:gd name="T41" fmla="*/ 49 h 101"/>
                  <a:gd name="T42" fmla="*/ 28 w 75"/>
                  <a:gd name="T43" fmla="*/ 54 h 101"/>
                  <a:gd name="T44" fmla="*/ 22 w 75"/>
                  <a:gd name="T45" fmla="*/ 59 h 101"/>
                  <a:gd name="T46" fmla="*/ 26 w 75"/>
                  <a:gd name="T47" fmla="*/ 66 h 101"/>
                  <a:gd name="T48" fmla="*/ 14 w 75"/>
                  <a:gd name="T49" fmla="*/ 68 h 101"/>
                  <a:gd name="T50" fmla="*/ 7 w 75"/>
                  <a:gd name="T51" fmla="*/ 68 h 101"/>
                  <a:gd name="T52" fmla="*/ 5 w 75"/>
                  <a:gd name="T53" fmla="*/ 73 h 101"/>
                  <a:gd name="T54" fmla="*/ 6 w 75"/>
                  <a:gd name="T55" fmla="*/ 78 h 101"/>
                  <a:gd name="T56" fmla="*/ 0 w 75"/>
                  <a:gd name="T57" fmla="*/ 84 h 101"/>
                  <a:gd name="T58" fmla="*/ 6 w 75"/>
                  <a:gd name="T59" fmla="*/ 84 h 101"/>
                  <a:gd name="T60" fmla="*/ 7 w 75"/>
                  <a:gd name="T61" fmla="*/ 78 h 101"/>
                  <a:gd name="T62" fmla="*/ 13 w 75"/>
                  <a:gd name="T63" fmla="*/ 78 h 101"/>
                  <a:gd name="T64" fmla="*/ 13 w 75"/>
                  <a:gd name="T65" fmla="*/ 79 h 101"/>
                  <a:gd name="T66" fmla="*/ 11 w 75"/>
                  <a:gd name="T67" fmla="*/ 82 h 101"/>
                  <a:gd name="T68" fmla="*/ 9 w 75"/>
                  <a:gd name="T69" fmla="*/ 85 h 101"/>
                  <a:gd name="T70" fmla="*/ 9 w 75"/>
                  <a:gd name="T71" fmla="*/ 89 h 101"/>
                  <a:gd name="T72" fmla="*/ 13 w 75"/>
                  <a:gd name="T73" fmla="*/ 89 h 101"/>
                  <a:gd name="T74" fmla="*/ 15 w 75"/>
                  <a:gd name="T75" fmla="*/ 101 h 101"/>
                  <a:gd name="T76" fmla="*/ 29 w 75"/>
                  <a:gd name="T77" fmla="*/ 99 h 101"/>
                  <a:gd name="T78" fmla="*/ 36 w 75"/>
                  <a:gd name="T79" fmla="*/ 99 h 101"/>
                  <a:gd name="T80" fmla="*/ 38 w 75"/>
                  <a:gd name="T81" fmla="*/ 94 h 101"/>
                  <a:gd name="T82" fmla="*/ 43 w 75"/>
                  <a:gd name="T83" fmla="*/ 99 h 101"/>
                  <a:gd name="T84" fmla="*/ 51 w 75"/>
                  <a:gd name="T85" fmla="*/ 92 h 101"/>
                  <a:gd name="T86" fmla="*/ 51 w 75"/>
                  <a:gd name="T87" fmla="*/ 85 h 101"/>
                  <a:gd name="T88" fmla="*/ 64 w 75"/>
                  <a:gd name="T89" fmla="*/ 89 h 101"/>
                  <a:gd name="T90" fmla="*/ 63 w 75"/>
                  <a:gd name="T91" fmla="*/ 82 h 101"/>
                  <a:gd name="T92" fmla="*/ 73 w 75"/>
                  <a:gd name="T93" fmla="*/ 74 h 101"/>
                  <a:gd name="T94" fmla="*/ 69 w 75"/>
                  <a:gd name="T95" fmla="*/ 66 h 101"/>
                  <a:gd name="T96" fmla="*/ 72 w 75"/>
                  <a:gd name="T97" fmla="*/ 62 h 101"/>
                  <a:gd name="T98" fmla="*/ 67 w 75"/>
                  <a:gd name="T99" fmla="*/ 62 h 101"/>
                  <a:gd name="T100" fmla="*/ 67 w 75"/>
                  <a:gd name="T101" fmla="*/ 56 h 101"/>
                  <a:gd name="T102" fmla="*/ 69 w 75"/>
                  <a:gd name="T103" fmla="*/ 54 h 101"/>
                  <a:gd name="T104" fmla="*/ 65 w 75"/>
                  <a:gd name="T105" fmla="*/ 47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5" h="101">
                    <a:moveTo>
                      <a:pt x="65" y="47"/>
                    </a:moveTo>
                    <a:cubicBezTo>
                      <a:pt x="64" y="45"/>
                      <a:pt x="62" y="40"/>
                      <a:pt x="62" y="39"/>
                    </a:cubicBezTo>
                    <a:cubicBezTo>
                      <a:pt x="62" y="39"/>
                      <a:pt x="63" y="37"/>
                      <a:pt x="63" y="36"/>
                    </a:cubicBezTo>
                    <a:lnTo>
                      <a:pt x="59" y="35"/>
                    </a:lnTo>
                    <a:lnTo>
                      <a:pt x="64" y="28"/>
                    </a:lnTo>
                    <a:lnTo>
                      <a:pt x="73" y="29"/>
                    </a:lnTo>
                    <a:lnTo>
                      <a:pt x="75" y="26"/>
                    </a:lnTo>
                    <a:lnTo>
                      <a:pt x="60" y="17"/>
                    </a:lnTo>
                    <a:lnTo>
                      <a:pt x="62" y="13"/>
                    </a:lnTo>
                    <a:lnTo>
                      <a:pt x="59" y="10"/>
                    </a:lnTo>
                    <a:lnTo>
                      <a:pt x="63" y="2"/>
                    </a:lnTo>
                    <a:lnTo>
                      <a:pt x="56" y="0"/>
                    </a:lnTo>
                    <a:lnTo>
                      <a:pt x="55" y="0"/>
                    </a:lnTo>
                    <a:lnTo>
                      <a:pt x="52" y="5"/>
                    </a:lnTo>
                    <a:cubicBezTo>
                      <a:pt x="37" y="13"/>
                      <a:pt x="42" y="9"/>
                      <a:pt x="25" y="21"/>
                    </a:cubicBezTo>
                    <a:lnTo>
                      <a:pt x="26" y="27"/>
                    </a:lnTo>
                    <a:lnTo>
                      <a:pt x="22" y="28"/>
                    </a:lnTo>
                    <a:lnTo>
                      <a:pt x="23" y="33"/>
                    </a:lnTo>
                    <a:lnTo>
                      <a:pt x="20" y="33"/>
                    </a:lnTo>
                    <a:lnTo>
                      <a:pt x="23" y="44"/>
                    </a:lnTo>
                    <a:cubicBezTo>
                      <a:pt x="25" y="45"/>
                      <a:pt x="27" y="47"/>
                      <a:pt x="28" y="49"/>
                    </a:cubicBezTo>
                    <a:lnTo>
                      <a:pt x="28" y="54"/>
                    </a:lnTo>
                    <a:cubicBezTo>
                      <a:pt x="27" y="57"/>
                      <a:pt x="25" y="58"/>
                      <a:pt x="22" y="59"/>
                    </a:cubicBezTo>
                    <a:lnTo>
                      <a:pt x="26" y="66"/>
                    </a:lnTo>
                    <a:lnTo>
                      <a:pt x="14" y="68"/>
                    </a:lnTo>
                    <a:lnTo>
                      <a:pt x="7" y="68"/>
                    </a:lnTo>
                    <a:cubicBezTo>
                      <a:pt x="6" y="70"/>
                      <a:pt x="5" y="73"/>
                      <a:pt x="5" y="73"/>
                    </a:cubicBezTo>
                    <a:cubicBezTo>
                      <a:pt x="5" y="78"/>
                      <a:pt x="6" y="73"/>
                      <a:pt x="6" y="78"/>
                    </a:cubicBezTo>
                    <a:lnTo>
                      <a:pt x="0" y="84"/>
                    </a:lnTo>
                    <a:lnTo>
                      <a:pt x="6" y="84"/>
                    </a:lnTo>
                    <a:lnTo>
                      <a:pt x="7" y="78"/>
                    </a:lnTo>
                    <a:lnTo>
                      <a:pt x="13" y="78"/>
                    </a:lnTo>
                    <a:lnTo>
                      <a:pt x="13" y="79"/>
                    </a:lnTo>
                    <a:lnTo>
                      <a:pt x="11" y="82"/>
                    </a:lnTo>
                    <a:cubicBezTo>
                      <a:pt x="10" y="83"/>
                      <a:pt x="9" y="82"/>
                      <a:pt x="9" y="85"/>
                    </a:cubicBezTo>
                    <a:lnTo>
                      <a:pt x="9" y="89"/>
                    </a:lnTo>
                    <a:lnTo>
                      <a:pt x="13" y="89"/>
                    </a:lnTo>
                    <a:cubicBezTo>
                      <a:pt x="16" y="90"/>
                      <a:pt x="14" y="96"/>
                      <a:pt x="15" y="101"/>
                    </a:cubicBezTo>
                    <a:lnTo>
                      <a:pt x="29" y="99"/>
                    </a:lnTo>
                    <a:lnTo>
                      <a:pt x="36" y="99"/>
                    </a:lnTo>
                    <a:cubicBezTo>
                      <a:pt x="36" y="97"/>
                      <a:pt x="36" y="94"/>
                      <a:pt x="38" y="94"/>
                    </a:cubicBezTo>
                    <a:cubicBezTo>
                      <a:pt x="42" y="94"/>
                      <a:pt x="42" y="97"/>
                      <a:pt x="43" y="99"/>
                    </a:cubicBezTo>
                    <a:cubicBezTo>
                      <a:pt x="46" y="98"/>
                      <a:pt x="51" y="94"/>
                      <a:pt x="51" y="92"/>
                    </a:cubicBezTo>
                    <a:lnTo>
                      <a:pt x="51" y="85"/>
                    </a:lnTo>
                    <a:lnTo>
                      <a:pt x="64" y="89"/>
                    </a:lnTo>
                    <a:lnTo>
                      <a:pt x="63" y="82"/>
                    </a:lnTo>
                    <a:cubicBezTo>
                      <a:pt x="71" y="81"/>
                      <a:pt x="70" y="79"/>
                      <a:pt x="73" y="74"/>
                    </a:cubicBezTo>
                    <a:cubicBezTo>
                      <a:pt x="73" y="66"/>
                      <a:pt x="74" y="69"/>
                      <a:pt x="69" y="66"/>
                    </a:cubicBezTo>
                    <a:lnTo>
                      <a:pt x="72" y="62"/>
                    </a:lnTo>
                    <a:lnTo>
                      <a:pt x="67" y="62"/>
                    </a:lnTo>
                    <a:cubicBezTo>
                      <a:pt x="67" y="58"/>
                      <a:pt x="67" y="59"/>
                      <a:pt x="67" y="56"/>
                    </a:cubicBezTo>
                    <a:cubicBezTo>
                      <a:pt x="67" y="54"/>
                      <a:pt x="68" y="54"/>
                      <a:pt x="69" y="54"/>
                    </a:cubicBezTo>
                    <a:lnTo>
                      <a:pt x="65" y="47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38921">
                  <a:defRPr/>
                </a:pPr>
                <a:endParaRPr lang="fr-FR" sz="2439" kern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2" name="Group 406"/>
            <p:cNvGrpSpPr>
              <a:grpSpLocks/>
            </p:cNvGrpSpPr>
            <p:nvPr/>
          </p:nvGrpSpPr>
          <p:grpSpPr bwMode="auto">
            <a:xfrm>
              <a:off x="7563" y="5856"/>
              <a:ext cx="642" cy="660"/>
              <a:chOff x="7563" y="5856"/>
              <a:chExt cx="642" cy="660"/>
            </a:xfrm>
          </p:grpSpPr>
          <p:sp>
            <p:nvSpPr>
              <p:cNvPr id="73" name="Rectangle 298"/>
              <p:cNvSpPr>
                <a:spLocks noChangeArrowheads="1"/>
              </p:cNvSpPr>
              <p:nvPr/>
            </p:nvSpPr>
            <p:spPr bwMode="auto">
              <a:xfrm>
                <a:off x="7563" y="5914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fr-FR" altLang="fr-FR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Rectangle 300"/>
              <p:cNvSpPr>
                <a:spLocks noChangeArrowheads="1"/>
              </p:cNvSpPr>
              <p:nvPr/>
            </p:nvSpPr>
            <p:spPr bwMode="auto">
              <a:xfrm>
                <a:off x="8205" y="585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fr-FR" altLang="fr-FR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Rectangle 310"/>
              <p:cNvSpPr>
                <a:spLocks noChangeArrowheads="1"/>
              </p:cNvSpPr>
              <p:nvPr/>
            </p:nvSpPr>
            <p:spPr bwMode="auto">
              <a:xfrm>
                <a:off x="7794" y="6342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fr-FR" altLang="fr-FR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Rectangle 312"/>
              <p:cNvSpPr>
                <a:spLocks noChangeArrowheads="1"/>
              </p:cNvSpPr>
              <p:nvPr/>
            </p:nvSpPr>
            <p:spPr bwMode="auto">
              <a:xfrm>
                <a:off x="7901" y="6103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fr-FR" altLang="fr-FR" kern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93" name="Rectangle 142"/>
          <p:cNvSpPr>
            <a:spLocks noChangeArrowheads="1"/>
          </p:cNvSpPr>
          <p:nvPr/>
        </p:nvSpPr>
        <p:spPr bwMode="auto">
          <a:xfrm>
            <a:off x="6704525" y="2435293"/>
            <a:ext cx="385761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1050" b="1" kern="0">
                <a:solidFill>
                  <a:srgbClr val="000000"/>
                </a:solidFill>
                <a:latin typeface="Calibri" panose="020F0502020204030204" pitchFamily="34" charset="0"/>
              </a:rPr>
              <a:t>Nancy</a:t>
            </a:r>
            <a:endParaRPr lang="fr-FR" altLang="fr-FR" sz="1600" b="1" kern="0">
              <a:solidFill>
                <a:prstClr val="black"/>
              </a:solidFill>
            </a:endParaRPr>
          </a:p>
        </p:txBody>
      </p:sp>
      <p:sp>
        <p:nvSpPr>
          <p:cNvPr id="94" name="Rectangle 79"/>
          <p:cNvSpPr>
            <a:spLocks noChangeArrowheads="1"/>
          </p:cNvSpPr>
          <p:nvPr/>
        </p:nvSpPr>
        <p:spPr bwMode="auto">
          <a:xfrm>
            <a:off x="6749322" y="1963165"/>
            <a:ext cx="28373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1050" b="1" kern="0">
                <a:solidFill>
                  <a:srgbClr val="000000"/>
                </a:solidFill>
                <a:latin typeface="Calibri" panose="020F0502020204030204" pitchFamily="34" charset="0"/>
              </a:rPr>
              <a:t>Metz</a:t>
            </a:r>
            <a:endParaRPr lang="fr-FR" altLang="fr-FR" sz="1600" kern="0">
              <a:solidFill>
                <a:prstClr val="black"/>
              </a:solidFill>
            </a:endParaRPr>
          </a:p>
        </p:txBody>
      </p:sp>
      <p:sp>
        <p:nvSpPr>
          <p:cNvPr id="95" name="Rectangle 79"/>
          <p:cNvSpPr>
            <a:spLocks noChangeArrowheads="1"/>
          </p:cNvSpPr>
          <p:nvPr/>
        </p:nvSpPr>
        <p:spPr bwMode="auto">
          <a:xfrm>
            <a:off x="6367058" y="2156669"/>
            <a:ext cx="94956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1000" b="1" kern="0" err="1">
                <a:solidFill>
                  <a:srgbClr val="000000"/>
                </a:solidFill>
                <a:latin typeface="Calibri" panose="020F0502020204030204" pitchFamily="34" charset="0"/>
              </a:rPr>
              <a:t>Pagny</a:t>
            </a:r>
            <a:r>
              <a:rPr lang="fr-FR" altLang="fr-FR" sz="1000" b="1" kern="0">
                <a:solidFill>
                  <a:srgbClr val="000000"/>
                </a:solidFill>
                <a:latin typeface="Calibri" panose="020F0502020204030204" pitchFamily="34" charset="0"/>
              </a:rPr>
              <a:t>-les-</a:t>
            </a:r>
            <a:r>
              <a:rPr lang="fr-FR" altLang="fr-FR" sz="1000" b="1" kern="0" err="1">
                <a:solidFill>
                  <a:srgbClr val="000000"/>
                </a:solidFill>
                <a:latin typeface="Calibri" panose="020F0502020204030204" pitchFamily="34" charset="0"/>
              </a:rPr>
              <a:t>Goin</a:t>
            </a:r>
            <a:endParaRPr lang="fr-FR" altLang="fr-FR" sz="1400" kern="0">
              <a:solidFill>
                <a:prstClr val="black"/>
              </a:solidFill>
            </a:endParaRPr>
          </a:p>
        </p:txBody>
      </p:sp>
      <p:sp>
        <p:nvSpPr>
          <p:cNvPr id="96" name="Rectangle 172"/>
          <p:cNvSpPr>
            <a:spLocks noChangeArrowheads="1"/>
          </p:cNvSpPr>
          <p:nvPr/>
        </p:nvSpPr>
        <p:spPr bwMode="auto">
          <a:xfrm flipH="1">
            <a:off x="6851944" y="1916929"/>
            <a:ext cx="46100" cy="46535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>
              <a:defRPr/>
            </a:pPr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97" name="Rectangle 172"/>
          <p:cNvSpPr>
            <a:spLocks noChangeArrowheads="1"/>
          </p:cNvSpPr>
          <p:nvPr/>
        </p:nvSpPr>
        <p:spPr bwMode="auto">
          <a:xfrm flipH="1">
            <a:off x="6895771" y="2081509"/>
            <a:ext cx="46100" cy="46535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>
              <a:defRPr/>
            </a:pPr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98" name="Rectangle 172"/>
          <p:cNvSpPr>
            <a:spLocks noChangeArrowheads="1"/>
          </p:cNvSpPr>
          <p:nvPr/>
        </p:nvSpPr>
        <p:spPr bwMode="auto">
          <a:xfrm flipH="1">
            <a:off x="5596629" y="2357098"/>
            <a:ext cx="46100" cy="46535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>
              <a:defRPr/>
            </a:pPr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99" name="Rectangle 172"/>
          <p:cNvSpPr>
            <a:spLocks noChangeArrowheads="1"/>
          </p:cNvSpPr>
          <p:nvPr/>
        </p:nvSpPr>
        <p:spPr bwMode="auto">
          <a:xfrm flipH="1">
            <a:off x="6931858" y="2417526"/>
            <a:ext cx="46100" cy="46535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>
              <a:defRPr/>
            </a:pPr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00" name="Rectangle 172"/>
          <p:cNvSpPr>
            <a:spLocks noChangeArrowheads="1"/>
          </p:cNvSpPr>
          <p:nvPr/>
        </p:nvSpPr>
        <p:spPr bwMode="auto">
          <a:xfrm flipH="1">
            <a:off x="7733815" y="3234658"/>
            <a:ext cx="46100" cy="46535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>
              <a:defRPr/>
            </a:pPr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01" name="Rectangle 167"/>
          <p:cNvSpPr>
            <a:spLocks noChangeArrowheads="1"/>
          </p:cNvSpPr>
          <p:nvPr/>
        </p:nvSpPr>
        <p:spPr bwMode="auto">
          <a:xfrm>
            <a:off x="7555633" y="3306808"/>
            <a:ext cx="327013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1050" b="1" kern="0">
                <a:solidFill>
                  <a:srgbClr val="000000"/>
                </a:solidFill>
                <a:latin typeface="Calibri" panose="020F0502020204030204" pitchFamily="34" charset="0"/>
              </a:rPr>
              <a:t>St </a:t>
            </a:r>
            <a:r>
              <a:rPr lang="fr-FR" altLang="fr-FR" sz="1050" b="1" kern="0" err="1">
                <a:solidFill>
                  <a:srgbClr val="000000"/>
                </a:solidFill>
                <a:latin typeface="Calibri" panose="020F0502020204030204" pitchFamily="34" charset="0"/>
              </a:rPr>
              <a:t>Dié</a:t>
            </a:r>
            <a:endParaRPr lang="fr-FR" altLang="fr-FR" sz="1600" kern="0">
              <a:solidFill>
                <a:prstClr val="black"/>
              </a:solidFill>
            </a:endParaRPr>
          </a:p>
        </p:txBody>
      </p:sp>
      <p:sp>
        <p:nvSpPr>
          <p:cNvPr id="102" name="Rectangle 173"/>
          <p:cNvSpPr>
            <a:spLocks noChangeArrowheads="1"/>
          </p:cNvSpPr>
          <p:nvPr/>
        </p:nvSpPr>
        <p:spPr bwMode="auto">
          <a:xfrm>
            <a:off x="5532013" y="2435952"/>
            <a:ext cx="58669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1050" b="1" kern="0">
                <a:solidFill>
                  <a:srgbClr val="000000"/>
                </a:solidFill>
                <a:latin typeface="Calibri" panose="020F0502020204030204" pitchFamily="34" charset="0"/>
              </a:rPr>
              <a:t>Bar-le-Duc</a:t>
            </a:r>
            <a:endParaRPr lang="fr-FR" altLang="fr-FR" sz="1600" kern="0">
              <a:solidFill>
                <a:prstClr val="black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8757150" y="1613468"/>
            <a:ext cx="642842" cy="2098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000" b="1" dirty="0">
                <a:latin typeface="Montserrat"/>
              </a:rPr>
              <a:t>-DTSO</a:t>
            </a:r>
            <a:endParaRPr lang="fr-FR" sz="1000" b="1" dirty="0">
              <a:latin typeface="Montserrat" panose="00000500000000000000" pitchFamily="2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781077" y="4192525"/>
            <a:ext cx="642842" cy="209832"/>
          </a:xfrm>
          <a:prstGeom prst="rect">
            <a:avLst/>
          </a:prstGeom>
          <a:solidFill>
            <a:srgbClr val="ED7322"/>
          </a:solidFill>
          <a:ln>
            <a:solidFill>
              <a:srgbClr val="ED73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latin typeface="Montserrat" panose="00000500000000000000" pitchFamily="2" charset="0"/>
              </a:rPr>
              <a:t>-PIC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5117278" y="4599747"/>
            <a:ext cx="2548724" cy="587605"/>
          </a:xfrm>
          <a:prstGeom prst="rect">
            <a:avLst/>
          </a:prstGeom>
          <a:solidFill>
            <a:srgbClr val="ED7322"/>
          </a:solidFill>
          <a:ln>
            <a:solidFill>
              <a:srgbClr val="ED73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900" b="1">
                <a:latin typeface="Montserrat"/>
              </a:rPr>
              <a:t>-Direction des Ventes Entreprises</a:t>
            </a:r>
          </a:p>
          <a:p>
            <a:r>
              <a:rPr lang="fr-FR" sz="900" b="1">
                <a:latin typeface="Montserrat"/>
              </a:rPr>
              <a:t>-Direction des Ventes Grands Comptes</a:t>
            </a:r>
          </a:p>
          <a:p>
            <a:r>
              <a:rPr lang="fr-FR" sz="900" b="1">
                <a:latin typeface="Montserrat"/>
              </a:rPr>
              <a:t>-Université BSCC</a:t>
            </a:r>
          </a:p>
          <a:p>
            <a:r>
              <a:rPr lang="fr-FR" sz="900" b="1">
                <a:latin typeface="Montserrat"/>
              </a:rPr>
              <a:t>-</a:t>
            </a:r>
            <a:r>
              <a:rPr lang="fr-FR" sz="900" b="1" err="1">
                <a:latin typeface="Montserrat"/>
              </a:rPr>
              <a:t>Logissimo</a:t>
            </a:r>
            <a:endParaRPr lang="fr-FR" sz="900" b="1">
              <a:latin typeface="Montserrat" panose="00000500000000000000" pitchFamily="2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7846395" y="4674086"/>
            <a:ext cx="1938092" cy="493651"/>
          </a:xfrm>
          <a:prstGeom prst="rect">
            <a:avLst/>
          </a:prstGeom>
          <a:solidFill>
            <a:srgbClr val="ED7322"/>
          </a:solidFill>
          <a:ln>
            <a:solidFill>
              <a:srgbClr val="ED73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latin typeface="Montserrat" panose="00000500000000000000" pitchFamily="2" charset="0"/>
              </a:rPr>
              <a:t>-Service relations clients entreprises courrier</a:t>
            </a:r>
          </a:p>
          <a:p>
            <a:r>
              <a:rPr lang="fr-FR" sz="1000" b="1" dirty="0">
                <a:latin typeface="Montserrat" panose="00000500000000000000" pitchFamily="2" charset="0"/>
              </a:rPr>
              <a:t>-Service Clients Colissimo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5050472" y="3732276"/>
            <a:ext cx="1252484" cy="250125"/>
          </a:xfrm>
          <a:prstGeom prst="rect">
            <a:avLst/>
          </a:prstGeom>
          <a:solidFill>
            <a:srgbClr val="ED7322"/>
          </a:solidFill>
          <a:ln>
            <a:solidFill>
              <a:srgbClr val="ED73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>
                <a:latin typeface="Montserrat" panose="00000500000000000000" pitchFamily="2" charset="0"/>
              </a:rPr>
              <a:t>-Plateforme Colis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7664989" y="809904"/>
            <a:ext cx="2118516" cy="64372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000" b="1" dirty="0">
                <a:latin typeface="Montserrat"/>
              </a:rPr>
              <a:t>-Secteurs BGPN Lorraine</a:t>
            </a:r>
          </a:p>
          <a:p>
            <a:r>
              <a:rPr lang="fr-FR" sz="1000" b="1" dirty="0">
                <a:latin typeface="Montserrat"/>
                <a:ea typeface="Calibri"/>
                <a:cs typeface="Calibri"/>
              </a:rPr>
              <a:t>-Maison de l’Habitat</a:t>
            </a:r>
            <a:endParaRPr lang="fr-FR" dirty="0">
              <a:ea typeface="Calibri"/>
              <a:cs typeface="Calibri"/>
            </a:endParaRPr>
          </a:p>
          <a:p>
            <a:r>
              <a:rPr lang="fr-FR" sz="1000" b="1" dirty="0">
                <a:latin typeface="Montserrat"/>
              </a:rPr>
              <a:t>-Ecole de la Banque et du Réseau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8166475" y="2856741"/>
            <a:ext cx="1672297" cy="756391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900" b="1" dirty="0">
                <a:latin typeface="Montserrat"/>
              </a:rPr>
              <a:t>-CREC</a:t>
            </a:r>
            <a:endParaRPr lang="fr-FR" sz="900" b="1" dirty="0">
              <a:latin typeface="Montserrat" panose="00000500000000000000" pitchFamily="2" charset="0"/>
            </a:endParaRPr>
          </a:p>
          <a:p>
            <a:r>
              <a:rPr lang="fr-FR" sz="900" b="1" dirty="0">
                <a:latin typeface="Montserrat" panose="00000500000000000000" pitchFamily="2" charset="0"/>
              </a:rPr>
              <a:t>-Direction des systèmes d’information Banque et Réseau</a:t>
            </a:r>
          </a:p>
          <a:p>
            <a:r>
              <a:rPr lang="fr-FR" sz="900" b="1" dirty="0">
                <a:latin typeface="Montserrat" panose="00000500000000000000" pitchFamily="2" charset="0"/>
              </a:rPr>
              <a:t>-Banque des Pros</a:t>
            </a:r>
          </a:p>
        </p:txBody>
      </p:sp>
      <p:cxnSp>
        <p:nvCxnSpPr>
          <p:cNvPr id="112" name="Connecteur droit 111"/>
          <p:cNvCxnSpPr>
            <a:cxnSpLocks/>
            <a:stCxn id="110" idx="1"/>
            <a:endCxn id="99" idx="0"/>
          </p:cNvCxnSpPr>
          <p:nvPr/>
        </p:nvCxnSpPr>
        <p:spPr>
          <a:xfrm flipH="1">
            <a:off x="6954908" y="1131767"/>
            <a:ext cx="710081" cy="128575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3" name="Connecteur droit 112"/>
          <p:cNvCxnSpPr>
            <a:stCxn id="103" idx="1"/>
            <a:endCxn id="96" idx="1"/>
          </p:cNvCxnSpPr>
          <p:nvPr/>
        </p:nvCxnSpPr>
        <p:spPr>
          <a:xfrm flipH="1">
            <a:off x="6898044" y="1718384"/>
            <a:ext cx="1859106" cy="22181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>
            <a:cxnSpLocks/>
            <a:stCxn id="111" idx="1"/>
            <a:endCxn id="99" idx="1"/>
          </p:cNvCxnSpPr>
          <p:nvPr/>
        </p:nvCxnSpPr>
        <p:spPr>
          <a:xfrm flipH="1" flipV="1">
            <a:off x="6977958" y="2440794"/>
            <a:ext cx="1188517" cy="794143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/>
          <p:cNvCxnSpPr>
            <a:cxnSpLocks/>
            <a:stCxn id="104" idx="1"/>
            <a:endCxn id="96" idx="1"/>
          </p:cNvCxnSpPr>
          <p:nvPr/>
        </p:nvCxnSpPr>
        <p:spPr>
          <a:xfrm flipH="1" flipV="1">
            <a:off x="6898044" y="1940197"/>
            <a:ext cx="1107255" cy="200637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115"/>
          <p:cNvCxnSpPr>
            <a:cxnSpLocks/>
            <a:stCxn id="108" idx="1"/>
            <a:endCxn id="99" idx="1"/>
          </p:cNvCxnSpPr>
          <p:nvPr/>
        </p:nvCxnSpPr>
        <p:spPr>
          <a:xfrm flipH="1" flipV="1">
            <a:off x="6977958" y="2440794"/>
            <a:ext cx="834527" cy="190211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>
            <a:stCxn id="105" idx="1"/>
            <a:endCxn id="97" idx="0"/>
          </p:cNvCxnSpPr>
          <p:nvPr/>
        </p:nvCxnSpPr>
        <p:spPr>
          <a:xfrm flipV="1">
            <a:off x="6781077" y="2081509"/>
            <a:ext cx="137744" cy="2215932"/>
          </a:xfrm>
          <a:prstGeom prst="line">
            <a:avLst/>
          </a:prstGeom>
          <a:ln>
            <a:solidFill>
              <a:srgbClr val="ED73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>
            <a:cxnSpLocks/>
            <a:stCxn id="107" idx="0"/>
            <a:endCxn id="100" idx="2"/>
          </p:cNvCxnSpPr>
          <p:nvPr/>
        </p:nvCxnSpPr>
        <p:spPr>
          <a:xfrm flipH="1" flipV="1">
            <a:off x="7756865" y="3281193"/>
            <a:ext cx="1058576" cy="1392893"/>
          </a:xfrm>
          <a:prstGeom prst="line">
            <a:avLst/>
          </a:prstGeom>
          <a:ln>
            <a:solidFill>
              <a:srgbClr val="ED73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/>
          <p:cNvCxnSpPr>
            <a:cxnSpLocks/>
            <a:stCxn id="109" idx="0"/>
            <a:endCxn id="98" idx="0"/>
          </p:cNvCxnSpPr>
          <p:nvPr/>
        </p:nvCxnSpPr>
        <p:spPr>
          <a:xfrm flipH="1" flipV="1">
            <a:off x="5619679" y="2357098"/>
            <a:ext cx="57035" cy="1375178"/>
          </a:xfrm>
          <a:prstGeom prst="line">
            <a:avLst/>
          </a:prstGeom>
          <a:ln>
            <a:solidFill>
              <a:srgbClr val="ED73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>
            <a:cxnSpLocks/>
            <a:stCxn id="106" idx="0"/>
            <a:endCxn id="99" idx="0"/>
          </p:cNvCxnSpPr>
          <p:nvPr/>
        </p:nvCxnSpPr>
        <p:spPr>
          <a:xfrm flipV="1">
            <a:off x="6391640" y="2417526"/>
            <a:ext cx="563268" cy="2182221"/>
          </a:xfrm>
          <a:prstGeom prst="line">
            <a:avLst/>
          </a:prstGeom>
          <a:ln>
            <a:solidFill>
              <a:srgbClr val="ED73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Étoile à 5 branches 120"/>
          <p:cNvSpPr/>
          <p:nvPr/>
        </p:nvSpPr>
        <p:spPr>
          <a:xfrm>
            <a:off x="5782620" y="1531567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23" name="Étoile à 5 branches 122"/>
          <p:cNvSpPr/>
          <p:nvPr/>
        </p:nvSpPr>
        <p:spPr>
          <a:xfrm>
            <a:off x="6449400" y="1483204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25" name="Étoile à 5 branches 124"/>
          <p:cNvSpPr/>
          <p:nvPr/>
        </p:nvSpPr>
        <p:spPr>
          <a:xfrm>
            <a:off x="8278755" y="1845743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26" name="Étoile à 5 branches 125"/>
          <p:cNvSpPr/>
          <p:nvPr/>
        </p:nvSpPr>
        <p:spPr>
          <a:xfrm>
            <a:off x="6630731" y="1797677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27" name="Étoile à 5 branches 126"/>
          <p:cNvSpPr/>
          <p:nvPr/>
        </p:nvSpPr>
        <p:spPr>
          <a:xfrm>
            <a:off x="5842690" y="2694760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28" name="Étoile à 5 branches 127"/>
          <p:cNvSpPr/>
          <p:nvPr/>
        </p:nvSpPr>
        <p:spPr>
          <a:xfrm>
            <a:off x="7343879" y="2198954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29" name="Étoile à 5 branches 128"/>
          <p:cNvSpPr/>
          <p:nvPr/>
        </p:nvSpPr>
        <p:spPr>
          <a:xfrm>
            <a:off x="7710946" y="3096798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0" name="Étoile à 5 branches 129"/>
          <p:cNvSpPr/>
          <p:nvPr/>
        </p:nvSpPr>
        <p:spPr>
          <a:xfrm>
            <a:off x="6973190" y="3398462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1" name="Étoile à 5 branches 130"/>
          <p:cNvSpPr/>
          <p:nvPr/>
        </p:nvSpPr>
        <p:spPr>
          <a:xfrm>
            <a:off x="7126425" y="2541373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2" name="Étoile à 5 branches 131"/>
          <p:cNvSpPr/>
          <p:nvPr/>
        </p:nvSpPr>
        <p:spPr>
          <a:xfrm>
            <a:off x="6706603" y="2322361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3" name="Étoile à 5 branches 132"/>
          <p:cNvSpPr/>
          <p:nvPr/>
        </p:nvSpPr>
        <p:spPr>
          <a:xfrm>
            <a:off x="6897147" y="1236421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4" name="ZoneTexte 133"/>
          <p:cNvSpPr txBox="1"/>
          <p:nvPr/>
        </p:nvSpPr>
        <p:spPr>
          <a:xfrm>
            <a:off x="5259577" y="5880878"/>
            <a:ext cx="3597343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000" b="1">
                <a:solidFill>
                  <a:srgbClr val="ED7322"/>
                </a:solidFill>
                <a:latin typeface="Montserrat" panose="00000500000000000000" pitchFamily="2" charset="0"/>
              </a:rPr>
              <a:t>BSCC</a:t>
            </a:r>
            <a:r>
              <a:rPr lang="fr-FR" sz="1000">
                <a:latin typeface="Montserrat" panose="00000500000000000000" pitchFamily="2" charset="0"/>
              </a:rPr>
              <a:t> - 11 Etablissements Services-Courrier-Colis</a:t>
            </a:r>
          </a:p>
          <a:p>
            <a:endParaRPr lang="fr-FR" sz="1000">
              <a:latin typeface="Montserrat" panose="00000500000000000000" pitchFamily="2" charset="0"/>
            </a:endParaRPr>
          </a:p>
        </p:txBody>
      </p:sp>
      <p:sp>
        <p:nvSpPr>
          <p:cNvPr id="135" name="Étoile à 5 branches 134"/>
          <p:cNvSpPr/>
          <p:nvPr/>
        </p:nvSpPr>
        <p:spPr>
          <a:xfrm>
            <a:off x="5155827" y="5945960"/>
            <a:ext cx="98830" cy="951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6" name="ZoneTexte 135"/>
          <p:cNvSpPr txBox="1"/>
          <p:nvPr/>
        </p:nvSpPr>
        <p:spPr>
          <a:xfrm>
            <a:off x="5250538" y="6470126"/>
            <a:ext cx="2340094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000" b="1">
                <a:solidFill>
                  <a:srgbClr val="00B050"/>
                </a:solidFill>
                <a:latin typeface="Montserrat"/>
                <a:cs typeface="Arial"/>
              </a:rPr>
              <a:t>BGPN </a:t>
            </a:r>
            <a:r>
              <a:rPr lang="fr-FR" sz="1000">
                <a:latin typeface="Montserrat"/>
                <a:cs typeface="Arial"/>
              </a:rPr>
              <a:t>– </a:t>
            </a:r>
            <a:r>
              <a:rPr lang="fr-FR" sz="1000">
                <a:solidFill>
                  <a:srgbClr val="00B050"/>
                </a:solidFill>
                <a:latin typeface="Montserrat"/>
                <a:cs typeface="Arial"/>
              </a:rPr>
              <a:t> </a:t>
            </a:r>
            <a:r>
              <a:rPr lang="fr-FR" sz="1000">
                <a:latin typeface="Montserrat"/>
                <a:cs typeface="Arial"/>
              </a:rPr>
              <a:t>ATM DSEM</a:t>
            </a:r>
          </a:p>
        </p:txBody>
      </p:sp>
      <p:sp>
        <p:nvSpPr>
          <p:cNvPr id="137" name="Triangle isocèle 136"/>
          <p:cNvSpPr/>
          <p:nvPr/>
        </p:nvSpPr>
        <p:spPr>
          <a:xfrm>
            <a:off x="6809833" y="2591137"/>
            <a:ext cx="148012" cy="130475"/>
          </a:xfrm>
          <a:prstGeom prst="triangle">
            <a:avLst/>
          </a:prstGeom>
          <a:solidFill>
            <a:srgbClr val="00B0F0"/>
          </a:solidFill>
          <a:ln w="6350"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8" name="Triangle isocèle 137"/>
          <p:cNvSpPr/>
          <p:nvPr/>
        </p:nvSpPr>
        <p:spPr>
          <a:xfrm>
            <a:off x="5117278" y="6192728"/>
            <a:ext cx="148012" cy="130475"/>
          </a:xfrm>
          <a:prstGeom prst="triangle">
            <a:avLst/>
          </a:prstGeom>
          <a:solidFill>
            <a:srgbClr val="00B0F0"/>
          </a:solidFill>
          <a:ln w="6350"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9" name="ZoneTexte 138"/>
          <p:cNvSpPr txBox="1"/>
          <p:nvPr/>
        </p:nvSpPr>
        <p:spPr>
          <a:xfrm>
            <a:off x="5265290" y="6169720"/>
            <a:ext cx="39592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>
                <a:solidFill>
                  <a:srgbClr val="000066"/>
                </a:solidFill>
                <a:latin typeface="Montserrat" panose="00000500000000000000" pitchFamily="2" charset="0"/>
              </a:rPr>
              <a:t>La Banque Postale</a:t>
            </a:r>
            <a:r>
              <a:rPr lang="fr-FR" sz="1000">
                <a:latin typeface="Montserrat" panose="00000500000000000000" pitchFamily="2" charset="0"/>
              </a:rPr>
              <a:t> – Louvre Banque Privée - Filiale</a:t>
            </a:r>
          </a:p>
        </p:txBody>
      </p:sp>
      <p:sp>
        <p:nvSpPr>
          <p:cNvPr id="140" name="Losange 139"/>
          <p:cNvSpPr/>
          <p:nvPr/>
        </p:nvSpPr>
        <p:spPr>
          <a:xfrm>
            <a:off x="5137798" y="6480646"/>
            <a:ext cx="138860" cy="151427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41" name="Losange 140"/>
          <p:cNvSpPr/>
          <p:nvPr/>
        </p:nvSpPr>
        <p:spPr>
          <a:xfrm>
            <a:off x="5692144" y="1401925"/>
            <a:ext cx="138860" cy="151427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42" name="Losange 141"/>
          <p:cNvSpPr/>
          <p:nvPr/>
        </p:nvSpPr>
        <p:spPr>
          <a:xfrm>
            <a:off x="6884363" y="1766299"/>
            <a:ext cx="138860" cy="151427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43" name="Losange 142"/>
          <p:cNvSpPr/>
          <p:nvPr/>
        </p:nvSpPr>
        <p:spPr>
          <a:xfrm>
            <a:off x="7068911" y="2663016"/>
            <a:ext cx="138860" cy="151427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44" name="Rectangle 167"/>
          <p:cNvSpPr>
            <a:spLocks noChangeArrowheads="1"/>
          </p:cNvSpPr>
          <p:nvPr/>
        </p:nvSpPr>
        <p:spPr bwMode="auto">
          <a:xfrm>
            <a:off x="7135625" y="3570693"/>
            <a:ext cx="343043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1050" b="1" kern="0">
                <a:solidFill>
                  <a:srgbClr val="000000"/>
                </a:solidFill>
                <a:latin typeface="Calibri" panose="020F0502020204030204" pitchFamily="34" charset="0"/>
              </a:rPr>
              <a:t>Epinal</a:t>
            </a:r>
            <a:endParaRPr lang="fr-FR" altLang="fr-FR" sz="1600" kern="0">
              <a:solidFill>
                <a:prstClr val="black"/>
              </a:solidFill>
            </a:endParaRPr>
          </a:p>
        </p:txBody>
      </p:sp>
      <p:sp>
        <p:nvSpPr>
          <p:cNvPr id="145" name="Rectangle 172"/>
          <p:cNvSpPr>
            <a:spLocks noChangeArrowheads="1"/>
          </p:cNvSpPr>
          <p:nvPr/>
        </p:nvSpPr>
        <p:spPr bwMode="auto">
          <a:xfrm flipH="1">
            <a:off x="7081569" y="3558724"/>
            <a:ext cx="46100" cy="46535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>
              <a:defRPr/>
            </a:pPr>
            <a:endParaRPr lang="fr-FR" sz="2439" kern="0">
              <a:solidFill>
                <a:prstClr val="black"/>
              </a:solidFill>
            </a:endParaRPr>
          </a:p>
        </p:txBody>
      </p:sp>
      <p:cxnSp>
        <p:nvCxnSpPr>
          <p:cNvPr id="146" name="Connecteur droit 145"/>
          <p:cNvCxnSpPr>
            <a:cxnSpLocks/>
            <a:stCxn id="104" idx="1"/>
            <a:endCxn id="145" idx="0"/>
          </p:cNvCxnSpPr>
          <p:nvPr/>
        </p:nvCxnSpPr>
        <p:spPr>
          <a:xfrm flipH="1" flipV="1">
            <a:off x="7104619" y="3558724"/>
            <a:ext cx="900680" cy="38784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70"/>
          <p:cNvSpPr>
            <a:spLocks noChangeArrowheads="1"/>
          </p:cNvSpPr>
          <p:nvPr/>
        </p:nvSpPr>
        <p:spPr bwMode="auto">
          <a:xfrm>
            <a:off x="6418577" y="1571935"/>
            <a:ext cx="62837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1050" b="1" kern="0">
                <a:solidFill>
                  <a:srgbClr val="000000"/>
                </a:solidFill>
                <a:latin typeface="Calibri" panose="020F0502020204030204" pitchFamily="34" charset="0"/>
              </a:rPr>
              <a:t>Homécourt</a:t>
            </a:r>
            <a:endParaRPr lang="fr-FR" altLang="fr-FR" sz="1600" kern="0">
              <a:solidFill>
                <a:prstClr val="black"/>
              </a:solidFill>
            </a:endParaRPr>
          </a:p>
        </p:txBody>
      </p:sp>
      <p:sp>
        <p:nvSpPr>
          <p:cNvPr id="152" name="Rectangle 172"/>
          <p:cNvSpPr>
            <a:spLocks noChangeArrowheads="1"/>
          </p:cNvSpPr>
          <p:nvPr/>
        </p:nvSpPr>
        <p:spPr bwMode="auto">
          <a:xfrm flipH="1">
            <a:off x="6676824" y="1738777"/>
            <a:ext cx="46100" cy="46535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>
              <a:defRPr/>
            </a:pPr>
            <a:endParaRPr lang="fr-FR" sz="2439" kern="0">
              <a:solidFill>
                <a:prstClr val="black"/>
              </a:solidFill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51E2BF3F-82AC-4F1E-92F8-237F69E31C92}"/>
              </a:ext>
            </a:extLst>
          </p:cNvPr>
          <p:cNvGrpSpPr/>
          <p:nvPr/>
        </p:nvGrpSpPr>
        <p:grpSpPr>
          <a:xfrm>
            <a:off x="6185244" y="616737"/>
            <a:ext cx="966807" cy="1861025"/>
            <a:chOff x="5044886" y="795403"/>
            <a:chExt cx="966807" cy="186102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9125F93-AE74-B841-48F0-EF22E07DC6EE}"/>
                </a:ext>
              </a:extLst>
            </p:cNvPr>
            <p:cNvSpPr/>
            <p:nvPr/>
          </p:nvSpPr>
          <p:spPr>
            <a:xfrm>
              <a:off x="5044886" y="795403"/>
              <a:ext cx="966807" cy="279266"/>
            </a:xfrm>
            <a:prstGeom prst="rect">
              <a:avLst/>
            </a:prstGeom>
            <a:solidFill>
              <a:srgbClr val="EC741B"/>
            </a:solidFill>
            <a:ln>
              <a:solidFill>
                <a:srgbClr val="EC74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000" b="1">
                  <a:latin typeface="Montserrat"/>
                </a:rPr>
                <a:t>-</a:t>
              </a:r>
              <a:r>
                <a:rPr lang="fr-FR" sz="1000" b="1" err="1">
                  <a:latin typeface="Montserrat"/>
                </a:rPr>
                <a:t>Logissimo</a:t>
              </a:r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B5E35DB9-017A-586B-FCDC-552E04ACEB8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640655" y="1028541"/>
              <a:ext cx="151403" cy="1627887"/>
            </a:xfrm>
            <a:prstGeom prst="line">
              <a:avLst/>
            </a:prstGeom>
            <a:ln>
              <a:solidFill>
                <a:srgbClr val="ED73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5F342AD5-ECA4-4DB2-D497-482D6AF9EC32}"/>
              </a:ext>
            </a:extLst>
          </p:cNvPr>
          <p:cNvGrpSpPr/>
          <p:nvPr/>
        </p:nvGrpSpPr>
        <p:grpSpPr>
          <a:xfrm>
            <a:off x="5245181" y="3581992"/>
            <a:ext cx="1836388" cy="882445"/>
            <a:chOff x="5044886" y="192224"/>
            <a:chExt cx="1836388" cy="88244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1DCF590-3203-EA2E-9C6B-4A38B5594C59}"/>
                </a:ext>
              </a:extLst>
            </p:cNvPr>
            <p:cNvSpPr/>
            <p:nvPr/>
          </p:nvSpPr>
          <p:spPr>
            <a:xfrm>
              <a:off x="5044886" y="795403"/>
              <a:ext cx="966807" cy="279266"/>
            </a:xfrm>
            <a:prstGeom prst="rect">
              <a:avLst/>
            </a:prstGeom>
            <a:solidFill>
              <a:srgbClr val="EC741B"/>
            </a:solidFill>
            <a:ln>
              <a:solidFill>
                <a:srgbClr val="EC74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000" b="1">
                  <a:latin typeface="Montserrat"/>
                </a:rPr>
                <a:t>-</a:t>
              </a:r>
              <a:r>
                <a:rPr lang="fr-FR" sz="1000" b="1" err="1">
                  <a:latin typeface="Montserrat"/>
                </a:rPr>
                <a:t>Logissimo</a:t>
              </a:r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B0B39745-C94C-72FD-17FD-56AC0CAB57DE}"/>
                </a:ext>
              </a:extLst>
            </p:cNvPr>
            <p:cNvCxnSpPr>
              <a:cxnSpLocks/>
              <a:stCxn id="145" idx="3"/>
              <a:endCxn id="7" idx="0"/>
            </p:cNvCxnSpPr>
            <p:nvPr/>
          </p:nvCxnSpPr>
          <p:spPr>
            <a:xfrm flipH="1">
              <a:off x="5528290" y="192224"/>
              <a:ext cx="1352984" cy="603179"/>
            </a:xfrm>
            <a:prstGeom prst="line">
              <a:avLst/>
            </a:prstGeom>
            <a:ln>
              <a:solidFill>
                <a:srgbClr val="ED73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riangle isocèle 24">
            <a:extLst>
              <a:ext uri="{FF2B5EF4-FFF2-40B4-BE49-F238E27FC236}">
                <a16:creationId xmlns:a16="http://schemas.microsoft.com/office/drawing/2014/main" id="{8E972FB5-E185-3C64-BEED-D364D92B4983}"/>
              </a:ext>
            </a:extLst>
          </p:cNvPr>
          <p:cNvSpPr/>
          <p:nvPr/>
        </p:nvSpPr>
        <p:spPr>
          <a:xfrm>
            <a:off x="6536927" y="1977982"/>
            <a:ext cx="148012" cy="130475"/>
          </a:xfrm>
          <a:prstGeom prst="triangle">
            <a:avLst/>
          </a:prstGeom>
          <a:solidFill>
            <a:srgbClr val="00B0F0"/>
          </a:solidFill>
          <a:ln w="6350"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C79D19-9C95-A1A6-D935-594883D82339}"/>
              </a:ext>
            </a:extLst>
          </p:cNvPr>
          <p:cNvSpPr/>
          <p:nvPr/>
        </p:nvSpPr>
        <p:spPr>
          <a:xfrm>
            <a:off x="-1" y="3817966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4FF27C-F3E9-10CE-4483-9ABB082503F1}"/>
              </a:ext>
            </a:extLst>
          </p:cNvPr>
          <p:cNvSpPr/>
          <p:nvPr/>
        </p:nvSpPr>
        <p:spPr>
          <a:xfrm>
            <a:off x="0" y="248554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2" name="ZoneTexte 18">
            <a:extLst>
              <a:ext uri="{FF2B5EF4-FFF2-40B4-BE49-F238E27FC236}">
                <a16:creationId xmlns:a16="http://schemas.microsoft.com/office/drawing/2014/main" id="{806A96AC-85F6-C821-8339-8D59DB023592}"/>
              </a:ext>
            </a:extLst>
          </p:cNvPr>
          <p:cNvSpPr txBox="1"/>
          <p:nvPr/>
        </p:nvSpPr>
        <p:spPr>
          <a:xfrm>
            <a:off x="184782" y="273293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LES MÉTIERS QUI ONT RECRUTÉ EN 2024 </a:t>
            </a:r>
          </a:p>
        </p:txBody>
      </p:sp>
      <p:sp>
        <p:nvSpPr>
          <p:cNvPr id="31" name="ZoneTexte 89">
            <a:extLst>
              <a:ext uri="{FF2B5EF4-FFF2-40B4-BE49-F238E27FC236}">
                <a16:creationId xmlns:a16="http://schemas.microsoft.com/office/drawing/2014/main" id="{54BBBA4D-CFC8-39B8-377E-65DE57888D14}"/>
              </a:ext>
            </a:extLst>
          </p:cNvPr>
          <p:cNvSpPr txBox="1"/>
          <p:nvPr/>
        </p:nvSpPr>
        <p:spPr>
          <a:xfrm>
            <a:off x="62834" y="2670311"/>
            <a:ext cx="2353096" cy="10259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0098A1"/>
                </a:solidFill>
                <a:latin typeface="Montserrat"/>
                <a:cs typeface="Arial"/>
              </a:rPr>
              <a:t>Responsable Opérationnel (BSCC)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0098A1"/>
                </a:solidFill>
                <a:latin typeface="Montserrat"/>
                <a:cs typeface="Arial"/>
              </a:rPr>
              <a:t>Encadrant (DSEM)</a:t>
            </a:r>
            <a:endParaRPr lang="fr-FR" sz="900">
              <a:solidFill>
                <a:srgbClr val="0098A1"/>
              </a:solidFill>
              <a:latin typeface="Montserrat"/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0098A1"/>
                </a:solidFill>
                <a:latin typeface="Montserrat"/>
                <a:cs typeface="Arial"/>
              </a:rPr>
              <a:t>Encadrant en PIC (BSCC)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0098A1"/>
                </a:solidFill>
                <a:latin typeface="Montserrat"/>
                <a:cs typeface="Arial"/>
              </a:rPr>
              <a:t>Manager de proximité (CREC)</a:t>
            </a:r>
            <a:endParaRPr lang="fr-FR" sz="900"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0098A1"/>
                </a:solidFill>
                <a:latin typeface="Montserrat"/>
                <a:cs typeface="Arial"/>
              </a:rPr>
              <a:t>Responsable Exploitation et Service au Client (BSCC)</a:t>
            </a:r>
          </a:p>
        </p:txBody>
      </p:sp>
      <p:sp>
        <p:nvSpPr>
          <p:cNvPr id="33" name="ZoneTexte 90">
            <a:extLst>
              <a:ext uri="{FF2B5EF4-FFF2-40B4-BE49-F238E27FC236}">
                <a16:creationId xmlns:a16="http://schemas.microsoft.com/office/drawing/2014/main" id="{A7FBBAB6-5E3F-E87C-14E0-62A1DE8648C6}"/>
              </a:ext>
            </a:extLst>
          </p:cNvPr>
          <p:cNvSpPr txBox="1"/>
          <p:nvPr/>
        </p:nvSpPr>
        <p:spPr>
          <a:xfrm>
            <a:off x="3306131" y="980844"/>
            <a:ext cx="1633107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fr-FR" sz="900">
                <a:solidFill>
                  <a:srgbClr val="DB0062"/>
                </a:solidFill>
                <a:latin typeface="Montserrat"/>
                <a:cs typeface="Arial"/>
              </a:rPr>
              <a:t>Technicien SI (DSEM)</a:t>
            </a:r>
            <a:endParaRPr lang="fr-FR" sz="900">
              <a:ea typeface="Calibri" panose="020F050202020403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5DD512F-18A8-E32E-611C-714E2AAEF7DB}"/>
              </a:ext>
            </a:extLst>
          </p:cNvPr>
          <p:cNvSpPr/>
          <p:nvPr/>
        </p:nvSpPr>
        <p:spPr>
          <a:xfrm>
            <a:off x="104271" y="681352"/>
            <a:ext cx="3084731" cy="259983"/>
          </a:xfrm>
          <a:prstGeom prst="rect">
            <a:avLst/>
          </a:prstGeom>
          <a:solidFill>
            <a:srgbClr val="7A8D09"/>
          </a:solidFill>
          <a:ln>
            <a:solidFill>
              <a:srgbClr val="7A8D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900" b="1">
                <a:latin typeface="Montserrat"/>
              </a:rPr>
              <a:t>RELATION COMMERCIALE ET GESTION CLIENT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09B77FE-825A-0475-F9E7-25A0CE93BFA4}"/>
              </a:ext>
            </a:extLst>
          </p:cNvPr>
          <p:cNvSpPr/>
          <p:nvPr/>
        </p:nvSpPr>
        <p:spPr>
          <a:xfrm>
            <a:off x="99779" y="2361331"/>
            <a:ext cx="2227080" cy="268364"/>
          </a:xfrm>
          <a:prstGeom prst="rect">
            <a:avLst/>
          </a:prstGeom>
          <a:solidFill>
            <a:srgbClr val="0098A1"/>
          </a:solidFill>
          <a:ln>
            <a:solidFill>
              <a:srgbClr val="0098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900" b="1">
                <a:latin typeface="Montserrat"/>
              </a:rPr>
              <a:t>MANAGEMENT OPÉRATIONNEL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D96D48B-9828-5594-A4ED-DC4F795E4885}"/>
              </a:ext>
            </a:extLst>
          </p:cNvPr>
          <p:cNvSpPr/>
          <p:nvPr/>
        </p:nvSpPr>
        <p:spPr>
          <a:xfrm>
            <a:off x="3306384" y="680812"/>
            <a:ext cx="1562418" cy="259983"/>
          </a:xfrm>
          <a:prstGeom prst="rect">
            <a:avLst/>
          </a:prstGeom>
          <a:solidFill>
            <a:srgbClr val="DB0062"/>
          </a:solidFill>
          <a:ln>
            <a:solidFill>
              <a:srgbClr val="DB00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50" b="1">
                <a:latin typeface="Montserrat"/>
              </a:rPr>
              <a:t>SUPPORTS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08DCC0-07EB-DFD6-73ED-8BDF53464C23}"/>
              </a:ext>
            </a:extLst>
          </p:cNvPr>
          <p:cNvSpPr/>
          <p:nvPr/>
        </p:nvSpPr>
        <p:spPr>
          <a:xfrm>
            <a:off x="3205207" y="1290832"/>
            <a:ext cx="1676385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fr-FR" sz="700" i="1" dirty="0">
                <a:latin typeface="Montserrat"/>
                <a:cs typeface="Arial"/>
              </a:rPr>
              <a:t>BGPN = Branche Grand Public et Numérique ;</a:t>
            </a:r>
            <a:br>
              <a:rPr lang="fr-FR" sz="700" i="1" dirty="0">
                <a:latin typeface="Montserrat" panose="00000500000000000000" pitchFamily="2" charset="0"/>
              </a:rPr>
            </a:br>
            <a:r>
              <a:rPr lang="fr-FR" sz="700" i="1" dirty="0">
                <a:latin typeface="Montserrat"/>
                <a:cs typeface="Arial"/>
              </a:rPr>
              <a:t>BSCC = Branche Services-Courrier-Colis ;</a:t>
            </a:r>
            <a:br>
              <a:rPr lang="fr-FR" sz="700" i="1" dirty="0">
                <a:latin typeface="Montserrat"/>
                <a:cs typeface="Arial"/>
              </a:rPr>
            </a:br>
            <a:r>
              <a:rPr lang="fr-FR" sz="700" i="1" dirty="0">
                <a:latin typeface="Montserrat"/>
                <a:cs typeface="Arial"/>
              </a:rPr>
              <a:t>CREC = Centre de la Relation et de l’Expérience Client ;</a:t>
            </a:r>
            <a:br>
              <a:rPr lang="fr-FR" sz="700" i="1" dirty="0">
                <a:latin typeface="Montserrat"/>
                <a:cs typeface="Arial"/>
              </a:rPr>
            </a:br>
            <a:r>
              <a:rPr lang="fr-FR" sz="700" i="1" dirty="0">
                <a:latin typeface="Montserrat"/>
                <a:cs typeface="Arial"/>
              </a:rPr>
              <a:t>CNMR = Centre National de Mise en Relation</a:t>
            </a:r>
            <a:endParaRPr lang="fr-FR" sz="700" i="1" dirty="0">
              <a:latin typeface="Montserrat" panose="00000500000000000000" pitchFamily="2" charset="0"/>
            </a:endParaRPr>
          </a:p>
        </p:txBody>
      </p:sp>
      <p:sp>
        <p:nvSpPr>
          <p:cNvPr id="38" name="ZoneTexte 86">
            <a:extLst>
              <a:ext uri="{FF2B5EF4-FFF2-40B4-BE49-F238E27FC236}">
                <a16:creationId xmlns:a16="http://schemas.microsoft.com/office/drawing/2014/main" id="{2148B5A3-E7BE-E9E5-6D0A-3E7CDF971A0D}"/>
              </a:ext>
            </a:extLst>
          </p:cNvPr>
          <p:cNvSpPr txBox="1"/>
          <p:nvPr/>
        </p:nvSpPr>
        <p:spPr>
          <a:xfrm>
            <a:off x="59350" y="983448"/>
            <a:ext cx="3138985" cy="10515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7A8D09"/>
                </a:solidFill>
                <a:latin typeface="Montserrat"/>
                <a:cs typeface="Arial"/>
              </a:rPr>
              <a:t>Chargé de Clientèle (BGPN)</a:t>
            </a:r>
            <a:endParaRPr lang="fr-FR" sz="900" dirty="0"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Conseiller clients professionnels (BGPN)</a:t>
            </a:r>
            <a:endParaRPr lang="fr-FR" sz="900" dirty="0">
              <a:solidFill>
                <a:srgbClr val="000000"/>
              </a:solidFill>
              <a:latin typeface="Montserrat"/>
              <a:ea typeface="Calibri"/>
              <a:cs typeface="Arial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Conseiller bancaire de proximité (BGPN)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Chargé d’affaires (BGPN)</a:t>
            </a:r>
            <a:endParaRPr lang="fr-FR" sz="900" dirty="0">
              <a:solidFill>
                <a:srgbClr val="7A8D09"/>
              </a:solidFill>
              <a:latin typeface="Montserrat"/>
              <a:cs typeface="Arial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Conseiller Service Relation Client (CREC)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Responsable clientèle professionnelle (LBP)</a:t>
            </a:r>
            <a:endParaRPr lang="fr-FR" sz="900" dirty="0">
              <a:solidFill>
                <a:srgbClr val="000000"/>
              </a:solidFill>
              <a:latin typeface="Montserrat"/>
              <a:ea typeface="Calibri"/>
              <a:cs typeface="Arial"/>
            </a:endParaRPr>
          </a:p>
        </p:txBody>
      </p:sp>
      <p:sp>
        <p:nvSpPr>
          <p:cNvPr id="39" name="ZoneTexte 1">
            <a:extLst>
              <a:ext uri="{FF2B5EF4-FFF2-40B4-BE49-F238E27FC236}">
                <a16:creationId xmlns:a16="http://schemas.microsoft.com/office/drawing/2014/main" id="{C71593E1-308B-2DA9-9119-1EB2FA0E4D6F}"/>
              </a:ext>
            </a:extLst>
          </p:cNvPr>
          <p:cNvSpPr txBox="1"/>
          <p:nvPr/>
        </p:nvSpPr>
        <p:spPr>
          <a:xfrm>
            <a:off x="220501" y="3849085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LES FONCTIONS PRIORITAIRES EN 2025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A98E83-75C9-AE43-C967-EEDF669CD775}"/>
              </a:ext>
            </a:extLst>
          </p:cNvPr>
          <p:cNvSpPr/>
          <p:nvPr/>
        </p:nvSpPr>
        <p:spPr>
          <a:xfrm>
            <a:off x="2438180" y="2357370"/>
            <a:ext cx="2422081" cy="281656"/>
          </a:xfrm>
          <a:prstGeom prst="rect">
            <a:avLst/>
          </a:prstGeom>
          <a:solidFill>
            <a:srgbClr val="ED7322"/>
          </a:solidFill>
          <a:ln>
            <a:solidFill>
              <a:srgbClr val="ED73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000" b="1">
              <a:latin typeface="Montserrat"/>
            </a:endParaRPr>
          </a:p>
          <a:p>
            <a:pPr algn="ctr"/>
            <a:r>
              <a:rPr lang="fr-FR" sz="900" b="1">
                <a:latin typeface="Montserrat"/>
              </a:rPr>
              <a:t>PRODUCTION, OPERATIONS ET PRESTATIONS CLIENTS</a:t>
            </a:r>
            <a:endParaRPr lang="fr-FR" sz="900">
              <a:ea typeface="Calibri"/>
              <a:cs typeface="Calibri"/>
            </a:endParaRPr>
          </a:p>
          <a:p>
            <a:pPr algn="ctr"/>
            <a:endParaRPr lang="fr-FR" sz="900" b="1">
              <a:latin typeface="Montserrat" panose="00000500000000000000" pitchFamily="2" charset="0"/>
            </a:endParaRPr>
          </a:p>
        </p:txBody>
      </p:sp>
      <p:sp>
        <p:nvSpPr>
          <p:cNvPr id="41" name="ZoneTexte 4">
            <a:extLst>
              <a:ext uri="{FF2B5EF4-FFF2-40B4-BE49-F238E27FC236}">
                <a16:creationId xmlns:a16="http://schemas.microsoft.com/office/drawing/2014/main" id="{26FAFF5A-A72A-04C2-F5A3-E827F61ECDC1}"/>
              </a:ext>
            </a:extLst>
          </p:cNvPr>
          <p:cNvSpPr txBox="1"/>
          <p:nvPr/>
        </p:nvSpPr>
        <p:spPr>
          <a:xfrm>
            <a:off x="2470244" y="2689315"/>
            <a:ext cx="2418437" cy="8874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ED7322"/>
                </a:solidFill>
                <a:latin typeface="Montserrat"/>
                <a:ea typeface="Calibri"/>
                <a:cs typeface="Arial"/>
              </a:rPr>
              <a:t>Facteur guichetier (BSCC)</a:t>
            </a:r>
            <a:endParaRPr lang="fr-FR" sz="900" dirty="0">
              <a:solidFill>
                <a:srgbClr val="ED7322"/>
              </a:solidFill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ED7322"/>
                </a:solidFill>
                <a:latin typeface="Montserrat"/>
                <a:ea typeface="Calibri"/>
                <a:cs typeface="Calibri"/>
              </a:rPr>
              <a:t>Facteur service expert (BSCC)</a:t>
            </a:r>
            <a:endParaRPr lang="fr-FR" sz="900" dirty="0"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ED7322"/>
                </a:solidFill>
                <a:latin typeface="Montserrat"/>
                <a:ea typeface="Calibri"/>
                <a:cs typeface="Calibri"/>
              </a:rPr>
              <a:t>Facteur (BSCC)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ED7322"/>
                </a:solidFill>
                <a:latin typeface="Montserrat"/>
                <a:ea typeface="Calibri"/>
                <a:cs typeface="Calibri"/>
              </a:rPr>
              <a:t>Agent de production en PIC (BSCC)</a:t>
            </a:r>
            <a:endParaRPr lang="fr-FR" sz="9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ED7322"/>
                </a:solidFill>
                <a:latin typeface="Montserrat"/>
                <a:ea typeface="Calibri"/>
                <a:cs typeface="Calibri"/>
              </a:rPr>
              <a:t>Pilote de production en PIC (BSCC)</a:t>
            </a:r>
            <a:endParaRPr lang="fr-FR" sz="900" dirty="0"/>
          </a:p>
        </p:txBody>
      </p:sp>
      <p:sp>
        <p:nvSpPr>
          <p:cNvPr id="42" name="ZoneTexte 6">
            <a:extLst>
              <a:ext uri="{FF2B5EF4-FFF2-40B4-BE49-F238E27FC236}">
                <a16:creationId xmlns:a16="http://schemas.microsoft.com/office/drawing/2014/main" id="{A04C1ECC-97DC-08EE-1745-ED96AFA5E8A1}"/>
              </a:ext>
            </a:extLst>
          </p:cNvPr>
          <p:cNvSpPr txBox="1"/>
          <p:nvPr/>
        </p:nvSpPr>
        <p:spPr>
          <a:xfrm>
            <a:off x="1384" y="4204642"/>
            <a:ext cx="4989939" cy="190821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000">
                <a:latin typeface="Montserrat" panose="00000500000000000000" pitchFamily="2" charset="0"/>
                <a:ea typeface="Calibri"/>
                <a:cs typeface="Arial"/>
              </a:rPr>
              <a:t>Dans un contexte de transformations accélérées, </a:t>
            </a: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65 fonctions prioritaires </a:t>
            </a:r>
            <a:r>
              <a:rPr lang="fr-FR" sz="1000">
                <a:latin typeface="Montserrat" panose="00000500000000000000" pitchFamily="2" charset="0"/>
                <a:ea typeface="Calibri"/>
                <a:cs typeface="Arial"/>
              </a:rPr>
              <a:t>ont été identifiées pour </a:t>
            </a:r>
            <a:r>
              <a:rPr lang="fr-FR" sz="1000">
                <a:latin typeface="Montserrat" panose="00000500000000000000" pitchFamily="2" charset="0"/>
                <a:cs typeface="Arial"/>
              </a:rPr>
              <a:t>2025.</a:t>
            </a:r>
          </a:p>
          <a:p>
            <a:r>
              <a:rPr lang="fr-FR" sz="1000">
                <a:latin typeface="Montserrat" panose="00000500000000000000" pitchFamily="2" charset="0"/>
                <a:cs typeface="Arial"/>
              </a:rPr>
              <a:t>Ces fonctions sont celles qui, au sein du groupe, présentent un </a:t>
            </a: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fort enjeu et où les besoins de recrutement sont récurrents.</a:t>
            </a:r>
          </a:p>
          <a:p>
            <a:endParaRPr lang="fr-FR" sz="1000">
              <a:latin typeface="Montserrat" panose="00000500000000000000" pitchFamily="2" charset="0"/>
              <a:cs typeface="Arial"/>
            </a:endParaRPr>
          </a:p>
          <a:p>
            <a:r>
              <a:rPr lang="fr-FR" sz="1000">
                <a:latin typeface="Montserrat" panose="00000500000000000000" pitchFamily="2" charset="0"/>
              </a:rPr>
              <a:t>Vous projeter sur l’une de ces fonctions vous permet de </a:t>
            </a: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donner un nouvel élan à votre carrière professionnelle</a:t>
            </a:r>
            <a:r>
              <a:rPr lang="fr-FR" sz="1000">
                <a:latin typeface="Montserrat" panose="00000500000000000000" pitchFamily="2" charset="0"/>
              </a:rPr>
              <a:t>. Positionner son projet professionnel ou postuler sur une fonction prioritaire permet de bénéficier :</a:t>
            </a:r>
          </a:p>
          <a:p>
            <a:pPr marL="171450" indent="-171450">
              <a:buFontTx/>
              <a:buChar char="-"/>
            </a:pPr>
            <a:r>
              <a:rPr lang="fr-FR" sz="1000">
                <a:latin typeface="Montserrat" panose="00000500000000000000" pitchFamily="2" charset="0"/>
              </a:rPr>
              <a:t>de </a:t>
            </a: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parcours de formation à la prise de poste </a:t>
            </a:r>
            <a:r>
              <a:rPr lang="fr-FR" sz="1000">
                <a:latin typeface="Montserrat" panose="00000500000000000000" pitchFamily="2" charset="0"/>
              </a:rPr>
              <a:t>pour acquérir les compétences nécessaires au poste</a:t>
            </a:r>
          </a:p>
          <a:p>
            <a:pPr marL="171450" indent="-171450">
              <a:buFontTx/>
              <a:buChar char="-"/>
            </a:pPr>
            <a:r>
              <a:rPr lang="fr-FR" sz="1000">
                <a:latin typeface="Montserrat" panose="00000500000000000000" pitchFamily="2" charset="0"/>
              </a:rPr>
              <a:t>d'un </a:t>
            </a: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accompagnement spécifique</a:t>
            </a:r>
          </a:p>
        </p:txBody>
      </p:sp>
      <p:sp>
        <p:nvSpPr>
          <p:cNvPr id="43" name="ZoneTexte 6">
            <a:extLst>
              <a:ext uri="{FF2B5EF4-FFF2-40B4-BE49-F238E27FC236}">
                <a16:creationId xmlns:a16="http://schemas.microsoft.com/office/drawing/2014/main" id="{9BED3BE4-E6C2-B3B0-D9C3-4DCE3722D89B}"/>
              </a:ext>
            </a:extLst>
          </p:cNvPr>
          <p:cNvSpPr txBox="1"/>
          <p:nvPr/>
        </p:nvSpPr>
        <p:spPr>
          <a:xfrm>
            <a:off x="0" y="6153815"/>
            <a:ext cx="3742542" cy="4001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000">
                <a:latin typeface="Montserrat" panose="00000500000000000000" pitchFamily="2" charset="0"/>
              </a:rPr>
              <a:t>Retrouvez le guide avec la liste des 65 fonctions prioritaires en </a:t>
            </a:r>
            <a:r>
              <a:rPr lang="fr-FR" sz="1000">
                <a:latin typeface="Montserrat" panose="00000500000000000000" pitchFamily="2" charset="0"/>
                <a:hlinkClick r:id="rId2"/>
              </a:rPr>
              <a:t>cliquant ici</a:t>
            </a:r>
            <a:r>
              <a:rPr lang="fr-FR" sz="1000">
                <a:latin typeface="Montserrat" panose="00000500000000000000" pitchFamily="2" charset="0"/>
              </a:rPr>
              <a:t> ou en flashant ce QR Code &gt;</a:t>
            </a:r>
          </a:p>
        </p:txBody>
      </p:sp>
      <p:pic>
        <p:nvPicPr>
          <p:cNvPr id="44" name="Image 43">
            <a:extLst>
              <a:ext uri="{FF2B5EF4-FFF2-40B4-BE49-F238E27FC236}">
                <a16:creationId xmlns:a16="http://schemas.microsoft.com/office/drawing/2014/main" id="{08306982-C513-5083-A0C6-72020C7C70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2391" y="5914704"/>
            <a:ext cx="630213" cy="630213"/>
          </a:xfrm>
          <a:prstGeom prst="rect">
            <a:avLst/>
          </a:prstGeom>
        </p:spPr>
      </p:pic>
      <p:sp>
        <p:nvSpPr>
          <p:cNvPr id="46" name="ZoneTexte 45">
            <a:extLst>
              <a:ext uri="{FF2B5EF4-FFF2-40B4-BE49-F238E27FC236}">
                <a16:creationId xmlns:a16="http://schemas.microsoft.com/office/drawing/2014/main" id="{8A7016C9-70C2-195F-9DAE-E0B579305045}"/>
              </a:ext>
            </a:extLst>
          </p:cNvPr>
          <p:cNvSpPr txBox="1"/>
          <p:nvPr/>
        </p:nvSpPr>
        <p:spPr>
          <a:xfrm>
            <a:off x="4528626" y="6651883"/>
            <a:ext cx="960388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900" b="1" dirty="0">
                <a:solidFill>
                  <a:srgbClr val="1885DB"/>
                </a:solidFill>
                <a:latin typeface="Montserrat"/>
                <a:ea typeface="Calibri"/>
                <a:cs typeface="Arial"/>
              </a:rPr>
              <a:t>C1 - Interne</a:t>
            </a:r>
            <a:endParaRPr lang="fr-FR" sz="900" b="1">
              <a:solidFill>
                <a:srgbClr val="1885DB"/>
              </a:solidFill>
              <a:latin typeface="Montserrat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812485" y="4154741"/>
            <a:ext cx="1587507" cy="37634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latin typeface="Montserrat" panose="00000500000000000000" pitchFamily="2" charset="0"/>
              </a:rPr>
              <a:t>-EMRG</a:t>
            </a:r>
          </a:p>
          <a:p>
            <a:r>
              <a:rPr lang="fr-FR" sz="1000" b="1" dirty="0">
                <a:latin typeface="Montserrat" panose="00000500000000000000" pitchFamily="2" charset="0"/>
              </a:rPr>
              <a:t>-La Poste Immobilier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DBC70F4-20C3-EFEA-1D0D-07D2A24EA3FA}"/>
              </a:ext>
            </a:extLst>
          </p:cNvPr>
          <p:cNvSpPr/>
          <p:nvPr/>
        </p:nvSpPr>
        <p:spPr>
          <a:xfrm>
            <a:off x="8316852" y="2310307"/>
            <a:ext cx="1411148" cy="26800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900" b="1" dirty="0">
                <a:latin typeface="Montserrat"/>
              </a:rPr>
              <a:t>-Docapost </a:t>
            </a:r>
            <a:r>
              <a:rPr lang="fr-FR" sz="900" b="1" dirty="0" err="1">
                <a:latin typeface="Montserrat"/>
              </a:rPr>
              <a:t>Applicam</a:t>
            </a:r>
            <a:endParaRPr lang="fr-FR" sz="900" b="1" dirty="0">
              <a:latin typeface="Montserrat" panose="00000500000000000000" pitchFamily="2" charset="0"/>
            </a:endParaRP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E68BEEC6-BC46-D0AC-2147-3BEE1499314D}"/>
              </a:ext>
            </a:extLst>
          </p:cNvPr>
          <p:cNvCxnSpPr>
            <a:cxnSpLocks/>
            <a:stCxn id="28" idx="1"/>
            <a:endCxn id="96" idx="0"/>
          </p:cNvCxnSpPr>
          <p:nvPr/>
        </p:nvCxnSpPr>
        <p:spPr>
          <a:xfrm flipH="1" flipV="1">
            <a:off x="6874994" y="1916929"/>
            <a:ext cx="1441858" cy="52738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8005299" y="3832156"/>
            <a:ext cx="984061" cy="22882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000" b="1" dirty="0">
                <a:latin typeface="Montserrat"/>
              </a:rPr>
              <a:t>-CSRH</a:t>
            </a:r>
            <a:endParaRPr lang="fr-FR" sz="1000" b="1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526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Texte 24"/>
          <p:cNvSpPr txBox="1"/>
          <p:nvPr/>
        </p:nvSpPr>
        <p:spPr>
          <a:xfrm>
            <a:off x="184781" y="2679420"/>
            <a:ext cx="4622887" cy="14978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200"/>
              </a:spcAft>
            </a:pPr>
            <a:r>
              <a:rPr lang="fr-FR" sz="1100">
                <a:latin typeface="Montserrat"/>
                <a:cs typeface="Arial"/>
              </a:rPr>
              <a:t>Les itinéraires balisés ou parcours pionniers permettent de recruter en interne sur des métiers en tension dont le volume de comblement permet de créer un collectif.</a:t>
            </a:r>
          </a:p>
          <a:p>
            <a:pPr algn="just">
              <a:spcAft>
                <a:spcPts val="200"/>
              </a:spcAft>
            </a:pPr>
            <a:r>
              <a:rPr lang="fr-FR" sz="1100">
                <a:latin typeface="Montserrat" panose="00000500000000000000" pitchFamily="2" charset="0"/>
              </a:rPr>
              <a:t>Après sélection, le collectif bénéficiera d’un parcours de formation adapté en vue d’opérer une évolution professionnelle vers le métier concerné.</a:t>
            </a:r>
          </a:p>
          <a:p>
            <a:pPr algn="just">
              <a:spcAft>
                <a:spcPts val="600"/>
              </a:spcAft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Les conditions de grade sont mentionnées sur les offres dans la Bourse d’emplois.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75227" y="4177266"/>
            <a:ext cx="4617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>
                <a:latin typeface="Montserrat" panose="00000500000000000000" pitchFamily="2" charset="0"/>
              </a:rPr>
              <a:t>Exemples d’Itinéraires :</a:t>
            </a:r>
            <a:r>
              <a:rPr lang="fr-FR" sz="1000">
                <a:latin typeface="Montserrat" panose="00000500000000000000" pitchFamily="2" charset="0"/>
              </a:rPr>
              <a:t> Responsable Ressources Humaines, Responsable Action Commerciale, Responsable Clients Entreprises…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184781" y="2371643"/>
            <a:ext cx="4177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>
                <a:solidFill>
                  <a:srgbClr val="003399"/>
                </a:solidFill>
                <a:latin typeface="Montserrat" panose="00000500000000000000" pitchFamily="2" charset="0"/>
              </a:rPr>
              <a:t>L’ITINÉRAIRE </a:t>
            </a:r>
          </a:p>
        </p:txBody>
      </p:sp>
      <p:cxnSp>
        <p:nvCxnSpPr>
          <p:cNvPr id="76" name="Connecteur droit 75"/>
          <p:cNvCxnSpPr/>
          <p:nvPr/>
        </p:nvCxnSpPr>
        <p:spPr>
          <a:xfrm>
            <a:off x="4951475" y="0"/>
            <a:ext cx="0" cy="685800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9352812" y="6562210"/>
            <a:ext cx="596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>
                <a:latin typeface="Montserrat" panose="00000500000000000000" pitchFamily="2" charset="0"/>
              </a:rPr>
              <a:t>3 / 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61030" y="248554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5145812" y="273293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L’EMRG GRAND EST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145809" y="782541"/>
            <a:ext cx="4674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>
                <a:solidFill>
                  <a:srgbClr val="003399"/>
                </a:solidFill>
                <a:latin typeface="Montserrat" panose="00000500000000000000" pitchFamily="2" charset="0"/>
              </a:rPr>
              <a:t>NOUS VOUS ACCOMPAGNONS POUR : 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5095283" y="5791256"/>
            <a:ext cx="477849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000">
                <a:solidFill>
                  <a:schemeClr val="accent2"/>
                </a:solidFill>
                <a:latin typeface="Montserrat" panose="00000500000000000000" pitchFamily="2" charset="0"/>
              </a:rPr>
              <a:t>Retrouvez tous les ateliers à destination des collaborateurs et managers sur notre </a:t>
            </a:r>
            <a:r>
              <a:rPr lang="fr-FR" sz="1000" b="1">
                <a:solidFill>
                  <a:schemeClr val="accent2"/>
                </a:solidFill>
                <a:latin typeface="Montserrat" panose="00000500000000000000" pitchFamily="2" charset="0"/>
                <a:hlinkClick r:id="rId2"/>
              </a:rPr>
              <a:t>page EMRG M@p</a:t>
            </a:r>
            <a:r>
              <a:rPr lang="fr-FR" sz="1000" b="1">
                <a:solidFill>
                  <a:schemeClr val="accent2"/>
                </a:solidFill>
                <a:latin typeface="Montserrat" panose="00000500000000000000" pitchFamily="2" charset="0"/>
              </a:rPr>
              <a:t> </a:t>
            </a:r>
            <a:r>
              <a:rPr lang="fr-FR" sz="1000">
                <a:solidFill>
                  <a:schemeClr val="accent2"/>
                </a:solidFill>
                <a:latin typeface="Montserrat" panose="00000500000000000000" pitchFamily="2" charset="0"/>
              </a:rPr>
              <a:t>ou sur </a:t>
            </a:r>
            <a:r>
              <a:rPr lang="fr-FR" sz="1000" b="1">
                <a:solidFill>
                  <a:schemeClr val="accent2"/>
                </a:solidFill>
                <a:latin typeface="Montserrat" panose="00000500000000000000" pitchFamily="2" charset="0"/>
                <a:hlinkClick r:id="rId3"/>
              </a:rPr>
              <a:t>Maformation</a:t>
            </a:r>
            <a:endParaRPr lang="fr-FR" sz="1000" b="1">
              <a:solidFill>
                <a:schemeClr val="accent2"/>
              </a:solidFill>
              <a:latin typeface="Montserrat" panose="00000500000000000000" pitchFamily="2" charset="0"/>
            </a:endParaRPr>
          </a:p>
          <a:p>
            <a:pPr marL="171450" indent="-171450" algn="ctr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000">
                <a:solidFill>
                  <a:schemeClr val="accent2"/>
                </a:solidFill>
                <a:latin typeface="Montserrat" panose="00000500000000000000" pitchFamily="2" charset="0"/>
              </a:rPr>
              <a:t>Inscription aux ateliers avec l’accord du manager via </a:t>
            </a:r>
            <a:r>
              <a:rPr lang="fr-FR" sz="1000" b="1">
                <a:solidFill>
                  <a:schemeClr val="accent2"/>
                </a:solidFill>
                <a:latin typeface="Montserrat" panose="00000500000000000000" pitchFamily="2" charset="0"/>
                <a:hlinkClick r:id="rId4"/>
              </a:rPr>
              <a:t>Maformation</a:t>
            </a:r>
            <a:endParaRPr lang="fr-FR" sz="1000" b="1">
              <a:solidFill>
                <a:schemeClr val="accent2"/>
              </a:solidFill>
              <a:latin typeface="Montserrat" panose="00000500000000000000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84781" y="1142291"/>
            <a:ext cx="461716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1100">
                <a:latin typeface="Montserrat" panose="00000500000000000000" pitchFamily="2" charset="0"/>
              </a:rPr>
              <a:t>Les appels à candidatures sont destinés à combler des postes rapidement.</a:t>
            </a:r>
          </a:p>
          <a:p>
            <a:pPr algn="just">
              <a:spcAft>
                <a:spcPts val="600"/>
              </a:spcAft>
            </a:pPr>
            <a:r>
              <a:rPr lang="fr-FR" sz="1100">
                <a:latin typeface="Montserrat" panose="00000500000000000000" pitchFamily="2" charset="0"/>
              </a:rPr>
              <a:t>Les collaborateurs intéressés postulent directement sur la Bourse d’Emplois.</a:t>
            </a:r>
          </a:p>
          <a:p>
            <a:pPr algn="just">
              <a:spcAft>
                <a:spcPts val="600"/>
              </a:spcAft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Les conditions de grade sont mentionnées sur les offres.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-12538" y="249474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184781" y="817440"/>
            <a:ext cx="4177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>
                <a:solidFill>
                  <a:srgbClr val="003399"/>
                </a:solidFill>
                <a:latin typeface="Montserrat" panose="00000500000000000000" pitchFamily="2" charset="0"/>
              </a:rPr>
              <a:t>L’APPEL A CANDIDATURE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84781" y="267524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POUR EVOLUER AU SEIN DU GROUPE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5145809" y="1097543"/>
            <a:ext cx="4674964" cy="2257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Définir votre projet professionnel</a:t>
            </a:r>
            <a:r>
              <a:rPr lang="fr-FR" sz="1100">
                <a:latin typeface="Montserrat" panose="00000500000000000000" pitchFamily="2" charset="0"/>
              </a:rPr>
              <a:t> 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Vous orienter vers les métiers qui recrutent </a:t>
            </a:r>
            <a:r>
              <a:rPr lang="fr-FR" sz="1100">
                <a:latin typeface="Montserrat" panose="00000500000000000000" pitchFamily="2" charset="0"/>
              </a:rPr>
              <a:t>au sein du Groupe 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Vous informer sur les dispositifs de mobilité </a:t>
            </a:r>
            <a:r>
              <a:rPr lang="fr-FR" sz="1100">
                <a:latin typeface="Montserrat" panose="00000500000000000000" pitchFamily="2" charset="0"/>
              </a:rPr>
              <a:t>(interne et externe)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Préparer votre candidature </a:t>
            </a:r>
            <a:r>
              <a:rPr lang="fr-FR" sz="1100">
                <a:latin typeface="Montserrat" panose="00000500000000000000" pitchFamily="2" charset="0"/>
              </a:rPr>
              <a:t>(CV, Lettre de motivation, entretiens)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Organiser des immersions ou stage </a:t>
            </a:r>
            <a:r>
              <a:rPr lang="fr-FR" sz="1100">
                <a:latin typeface="Montserrat" panose="00000500000000000000" pitchFamily="2" charset="0"/>
              </a:rPr>
              <a:t>de découverte métier 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Organiser votre prise de poste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73410" y="4917814"/>
            <a:ext cx="4674964" cy="1744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>
                <a:latin typeface="Montserrat"/>
                <a:cs typeface="Arial"/>
              </a:rPr>
              <a:t>Pensez à consulter les actualités Mobilité du Grand Est</a:t>
            </a:r>
            <a:br>
              <a:rPr lang="fr-FR" sz="1100">
                <a:latin typeface="Montserrat"/>
                <a:cs typeface="Arial"/>
              </a:rPr>
            </a:br>
            <a:r>
              <a:rPr lang="fr-FR" sz="1100">
                <a:latin typeface="Montserrat"/>
                <a:cs typeface="Arial"/>
              </a:rPr>
              <a:t>sur MAP en </a:t>
            </a:r>
            <a:r>
              <a:rPr lang="fr-FR" sz="1100">
                <a:latin typeface="Montserrat"/>
                <a:cs typeface="Arial"/>
                <a:hlinkClick r:id="rId2"/>
              </a:rPr>
              <a:t>cliquant ici</a:t>
            </a:r>
            <a:r>
              <a:rPr lang="fr-FR" sz="1100">
                <a:latin typeface="Montserrat"/>
                <a:cs typeface="Arial"/>
              </a:rPr>
              <a:t> ou en flashant ce QR Code :</a:t>
            </a:r>
          </a:p>
          <a:p>
            <a:pPr algn="ctr">
              <a:spcAft>
                <a:spcPts val="200"/>
              </a:spcAft>
            </a:pPr>
            <a:endParaRPr lang="fr-FR" sz="1100" b="1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endParaRPr lang="fr-FR" sz="1100" b="1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endParaRPr lang="fr-FR" sz="1100" b="1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endParaRPr lang="fr-FR" sz="1100" b="1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r>
              <a:rPr lang="fr-FR" sz="1100" b="1">
                <a:solidFill>
                  <a:schemeClr val="accent6"/>
                </a:solidFill>
                <a:latin typeface="Montserrat" panose="00000500000000000000" pitchFamily="2" charset="0"/>
              </a:rPr>
              <a:t>De nombreux collaborateurs ont vu leur projet s’accomplir</a:t>
            </a:r>
            <a:br>
              <a:rPr lang="fr-FR" sz="1100" b="1">
                <a:solidFill>
                  <a:schemeClr val="accent6"/>
                </a:solidFill>
                <a:latin typeface="Montserrat" panose="00000500000000000000" pitchFamily="2" charset="0"/>
              </a:rPr>
            </a:br>
            <a:r>
              <a:rPr lang="fr-FR" sz="1100" b="1">
                <a:solidFill>
                  <a:schemeClr val="accent6"/>
                </a:solidFill>
                <a:latin typeface="Montserrat" panose="00000500000000000000" pitchFamily="2" charset="0"/>
              </a:rPr>
              <a:t>et ont découvert de nouveaux horizons. </a:t>
            </a:r>
          </a:p>
          <a:p>
            <a:pPr algn="ctr">
              <a:spcAft>
                <a:spcPts val="200"/>
              </a:spcAft>
            </a:pPr>
            <a:r>
              <a:rPr lang="fr-FR" sz="1100" b="1" i="1">
                <a:solidFill>
                  <a:schemeClr val="accent6"/>
                </a:solidFill>
                <a:latin typeface="Montserrat" panose="00000500000000000000" pitchFamily="2" charset="0"/>
              </a:rPr>
              <a:t>Alors, pourquoi pas vous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DAFF453-F0F7-654B-5421-620C67CE845A}"/>
              </a:ext>
            </a:extLst>
          </p:cNvPr>
          <p:cNvSpPr txBox="1"/>
          <p:nvPr/>
        </p:nvSpPr>
        <p:spPr>
          <a:xfrm>
            <a:off x="5145809" y="3528342"/>
            <a:ext cx="46749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>
                <a:solidFill>
                  <a:srgbClr val="003399"/>
                </a:solidFill>
                <a:latin typeface="Montserrat"/>
                <a:cs typeface="Arial"/>
              </a:rPr>
              <a:t>Contactez vos conseillers et réalisez un entretien découverte de 20 minutes, à distance, pour poser vos questions, et être orienté vers les bonnes ressources !</a:t>
            </a:r>
          </a:p>
          <a:p>
            <a:endParaRPr lang="fr-FR" sz="1100" b="1">
              <a:solidFill>
                <a:srgbClr val="003399"/>
              </a:solidFill>
              <a:latin typeface="Montserrat"/>
              <a:cs typeface="Arial"/>
            </a:endParaRPr>
          </a:p>
          <a:p>
            <a:r>
              <a:rPr lang="fr-FR" sz="1100" b="1">
                <a:solidFill>
                  <a:srgbClr val="003399"/>
                </a:solidFill>
                <a:latin typeface="Montserrat"/>
                <a:cs typeface="Arial"/>
              </a:rPr>
              <a:t>Prenez RDV au créneau de votre choix </a:t>
            </a:r>
            <a:r>
              <a:rPr lang="fr-FR" sz="1100" b="1">
                <a:solidFill>
                  <a:srgbClr val="003399"/>
                </a:solidFill>
                <a:latin typeface="Montserrat"/>
                <a:cs typeface="Arial"/>
                <a:hlinkClick r:id="rId5"/>
              </a:rPr>
              <a:t>en cliquant ici</a:t>
            </a:r>
            <a:r>
              <a:rPr lang="fr-FR" sz="1100" b="1">
                <a:solidFill>
                  <a:srgbClr val="003399"/>
                </a:solidFill>
                <a:latin typeface="Montserrat"/>
                <a:cs typeface="Arial"/>
              </a:rPr>
              <a:t> ou en flashant ce QR Code :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ADD8E14-C9AE-2BA4-88C2-D70E3C56F2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7738" y="5162084"/>
            <a:ext cx="729536" cy="72953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184F483-8675-0198-84E7-166EA3C2B4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6815" y="4670960"/>
            <a:ext cx="832952" cy="832952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08A43AE-C9C2-0664-7977-07BF4859135C}"/>
              </a:ext>
            </a:extLst>
          </p:cNvPr>
          <p:cNvSpPr txBox="1"/>
          <p:nvPr/>
        </p:nvSpPr>
        <p:spPr>
          <a:xfrm>
            <a:off x="4528626" y="6568539"/>
            <a:ext cx="960388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900" b="1" dirty="0">
                <a:solidFill>
                  <a:srgbClr val="1885DB"/>
                </a:solidFill>
                <a:latin typeface="Montserrat"/>
                <a:ea typeface="Calibri"/>
                <a:cs typeface="Arial"/>
              </a:rPr>
              <a:t>C1 - Interne</a:t>
            </a:r>
            <a:endParaRPr lang="fr-FR" sz="900" b="1">
              <a:solidFill>
                <a:srgbClr val="1885DB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0203783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EMG 2016">
      <a:dk1>
        <a:srgbClr val="000000"/>
      </a:dk1>
      <a:lt1>
        <a:sysClr val="window" lastClr="FFFFFF"/>
      </a:lt1>
      <a:dk2>
        <a:srgbClr val="EDEBE3"/>
      </a:dk2>
      <a:lt2>
        <a:srgbClr val="FFFFFF"/>
      </a:lt2>
      <a:accent1>
        <a:srgbClr val="209295"/>
      </a:accent1>
      <a:accent2>
        <a:srgbClr val="E94E1B"/>
      </a:accent2>
      <a:accent3>
        <a:srgbClr val="9BBB59"/>
      </a:accent3>
      <a:accent4>
        <a:srgbClr val="C0504D"/>
      </a:accent4>
      <a:accent5>
        <a:srgbClr val="EDEBE3"/>
      </a:accent5>
      <a:accent6>
        <a:srgbClr val="7AB0C2"/>
      </a:accent6>
      <a:hlink>
        <a:srgbClr val="7AB0C2"/>
      </a:hlink>
      <a:folHlink>
        <a:srgbClr val="2092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TaxCatchAll xmlns="d143e7e9-70ee-4527-acc4-ea15912dc26d" xsi:nil="true"/>
    <lcf76f155ced4ddcb4097134ff3c332f xmlns="3bdcb2e6-07f4-445e-9d6d-9890237326c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34F15563415945B01F2D5F0656777D" ma:contentTypeVersion="16" ma:contentTypeDescription="Crée un document." ma:contentTypeScope="" ma:versionID="369930b0ca401162a62457b345c93653">
  <xsd:schema xmlns:xsd="http://www.w3.org/2001/XMLSchema" xmlns:xs="http://www.w3.org/2001/XMLSchema" xmlns:p="http://schemas.microsoft.com/office/2006/metadata/properties" xmlns:ns2="3bdcb2e6-07f4-445e-9d6d-9890237326c7" xmlns:ns3="d143e7e9-70ee-4527-acc4-ea15912dc26d" targetNamespace="http://schemas.microsoft.com/office/2006/metadata/properties" ma:root="true" ma:fieldsID="df764ac2fe8f5b6f1825afac1f3f83b4" ns2:_="" ns3:_="">
    <xsd:import namespace="3bdcb2e6-07f4-445e-9d6d-9890237326c7"/>
    <xsd:import namespace="d143e7e9-70ee-4527-acc4-ea15912dc2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dcb2e6-07f4-445e-9d6d-9890237326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63e13a61-b2c7-4246-b1e6-f08b241a4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3e7e9-70ee-4527-acc4-ea15912dc26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2a40180-fb3d-499b-b1d9-570bdc4ede26}" ma:internalName="TaxCatchAll" ma:showField="CatchAllData" ma:web="d143e7e9-70ee-4527-acc4-ea15912dc2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8C13D7-F198-46A2-B47C-0B88A47850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37F3FE-0641-4734-9446-317DE9C70DE4}">
  <ds:schemaRefs>
    <ds:schemaRef ds:uri="3bdcb2e6-07f4-445e-9d6d-9890237326c7"/>
    <ds:schemaRef ds:uri="d143e7e9-70ee-4527-acc4-ea15912dc26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9639E9A-70B9-4646-B27A-05D778DE5E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dcb2e6-07f4-445e-9d6d-9890237326c7"/>
    <ds:schemaRef ds:uri="d143e7e9-70ee-4527-acc4-ea15912dc2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ee0428da-ac0f-4a84-a429-a80e20cb35de}" enabled="1" method="Standard" siteId="{80c03608-5f64-40bb-9c70-9394abe6011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851</Words>
  <Application>Microsoft Office PowerPoint</Application>
  <PresentationFormat>Format A4 (210 x 297 mm)</PresentationFormat>
  <Paragraphs>125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>La Poste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Maïté Laal</dc:creator>
  <cp:lastModifiedBy>SALVI Apolline</cp:lastModifiedBy>
  <cp:revision>106</cp:revision>
  <cp:lastPrinted>2023-01-05T22:44:18Z</cp:lastPrinted>
  <dcterms:created xsi:type="dcterms:W3CDTF">2014-07-25T12:06:21Z</dcterms:created>
  <dcterms:modified xsi:type="dcterms:W3CDTF">2025-01-09T06:57:27Z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0x0101000634F15563415945B01F2D5F0656777D</vt:lpwstr>
  </property>
  <property fmtid="{D5CDD505-2E9C-101B-9397-08002B2CF9AE}" pid="3" name="MediaServiceImageTags">
    <vt:lpwstr/>
  </property>
  <property fmtid="{D5CDD505-2E9C-101B-9397-08002B2CF9AE}" pid="4" name="MSIP_Label_ee0428da-ac0f-4a84-a429-a80e20cb35de_Enabled">
    <vt:lpwstr>true</vt:lpwstr>
  </property>
  <property fmtid="{D5CDD505-2E9C-101B-9397-08002B2CF9AE}" pid="5" name="MSIP_Label_ee0428da-ac0f-4a84-a429-a80e20cb35de_SetDate">
    <vt:lpwstr>2024-01-04T17:13:25Z</vt:lpwstr>
  </property>
  <property fmtid="{D5CDD505-2E9C-101B-9397-08002B2CF9AE}" pid="6" name="MSIP_Label_ee0428da-ac0f-4a84-a429-a80e20cb35de_Method">
    <vt:lpwstr>Standard</vt:lpwstr>
  </property>
  <property fmtid="{D5CDD505-2E9C-101B-9397-08002B2CF9AE}" pid="7" name="MSIP_Label_ee0428da-ac0f-4a84-a429-a80e20cb35de_Name">
    <vt:lpwstr>ee0428da-ac0f-4a84-a429-a80e20cb35de</vt:lpwstr>
  </property>
  <property fmtid="{D5CDD505-2E9C-101B-9397-08002B2CF9AE}" pid="8" name="MSIP_Label_ee0428da-ac0f-4a84-a429-a80e20cb35de_SiteId">
    <vt:lpwstr>80c03608-5f64-40bb-9c70-9394abe6011c</vt:lpwstr>
  </property>
  <property fmtid="{D5CDD505-2E9C-101B-9397-08002B2CF9AE}" pid="9" name="MSIP_Label_ee0428da-ac0f-4a84-a429-a80e20cb35de_ActionId">
    <vt:lpwstr>8fb4c37b-adc0-410d-89d6-4219f929df4a</vt:lpwstr>
  </property>
  <property fmtid="{D5CDD505-2E9C-101B-9397-08002B2CF9AE}" pid="10" name="MSIP_Label_ee0428da-ac0f-4a84-a429-a80e20cb35de_ContentBits">
    <vt:lpwstr>2</vt:lpwstr>
  </property>
</Properties>
</file>