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79" r:id="rId5"/>
    <p:sldId id="275" r:id="rId6"/>
    <p:sldId id="280" r:id="rId7"/>
  </p:sldIdLst>
  <p:sldSz cx="9906000" cy="6858000" type="A4"/>
  <p:notesSz cx="6819900" cy="99187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85DB"/>
    <a:srgbClr val="ED7322"/>
    <a:srgbClr val="FFC300"/>
    <a:srgbClr val="A50021"/>
    <a:srgbClr val="003399"/>
    <a:srgbClr val="57B6DF"/>
    <a:srgbClr val="FDD201"/>
    <a:srgbClr val="FDCF00"/>
    <a:srgbClr val="FEC800"/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4AF1E8-BC13-4298-A0A2-7A81CD28791F}" v="3" dt="2025-01-07T10:51:34.210"/>
    <p1510:client id="{A6F40674-FB9D-FCB5-40D7-2EBD64B7789F}" v="6" dt="2025-01-09T06:57:23.561"/>
    <p1510:client id="{B8C1F6FB-92E4-6CD8-218C-5963DCA75970}" v="47" dt="2025-01-07T08:33:22.2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885" autoAdjust="0"/>
  </p:normalViewPr>
  <p:slideViewPr>
    <p:cSldViewPr snapToGrid="0">
      <p:cViewPr varScale="1">
        <p:scale>
          <a:sx n="94" d="100"/>
          <a:sy n="94" d="100"/>
        </p:scale>
        <p:origin x="1788" y="6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VI Apolline" userId="5d1c28ef-93c9-42ab-99d1-6e601ff5ad6c" providerId="ADAL" clId="{8CFD6D60-C9F7-4B31-98B3-73306A80DFE2}"/>
    <pc:docChg chg="custSel modSld">
      <pc:chgData name="SALVI Apolline" userId="5d1c28ef-93c9-42ab-99d1-6e601ff5ad6c" providerId="ADAL" clId="{8CFD6D60-C9F7-4B31-98B3-73306A80DFE2}" dt="2025-01-06T10:08:32.246" v="134" actId="20577"/>
      <pc:docMkLst>
        <pc:docMk/>
      </pc:docMkLst>
      <pc:sldChg chg="delSp modSp mod">
        <pc:chgData name="SALVI Apolline" userId="5d1c28ef-93c9-42ab-99d1-6e601ff5ad6c" providerId="ADAL" clId="{8CFD6D60-C9F7-4B31-98B3-73306A80DFE2}" dt="2025-01-06T10:08:32.246" v="134" actId="20577"/>
        <pc:sldMkLst>
          <pc:docMk/>
          <pc:sldMk cId="471800489" sldId="274"/>
        </pc:sldMkLst>
        <pc:spChg chg="mod">
          <ac:chgData name="SALVI Apolline" userId="5d1c28ef-93c9-42ab-99d1-6e601ff5ad6c" providerId="ADAL" clId="{8CFD6D60-C9F7-4B31-98B3-73306A80DFE2}" dt="2025-01-06T10:08:32.246" v="134" actId="20577"/>
          <ac:spMkLst>
            <pc:docMk/>
            <pc:sldMk cId="471800489" sldId="274"/>
            <ac:spMk id="5" creationId="{BFAD9457-1835-491B-D90D-DAA57B70FA3C}"/>
          </ac:spMkLst>
        </pc:spChg>
        <pc:picChg chg="del">
          <ac:chgData name="SALVI Apolline" userId="5d1c28ef-93c9-42ab-99d1-6e601ff5ad6c" providerId="ADAL" clId="{8CFD6D60-C9F7-4B31-98B3-73306A80DFE2}" dt="2025-01-06T10:05:53.766" v="64" actId="478"/>
          <ac:picMkLst>
            <pc:docMk/>
            <pc:sldMk cId="471800489" sldId="274"/>
            <ac:picMk id="4" creationId="{00000000-0000-0000-0000-000000000000}"/>
          </ac:picMkLst>
        </pc:picChg>
        <pc:picChg chg="mod">
          <ac:chgData name="SALVI Apolline" userId="5d1c28ef-93c9-42ab-99d1-6e601ff5ad6c" providerId="ADAL" clId="{8CFD6D60-C9F7-4B31-98B3-73306A80DFE2}" dt="2025-01-06T10:05:42.108" v="62" actId="1076"/>
          <ac:picMkLst>
            <pc:docMk/>
            <pc:sldMk cId="471800489" sldId="274"/>
            <ac:picMk id="9" creationId="{00000000-0000-0000-0000-000000000000}"/>
          </ac:picMkLst>
        </pc:picChg>
      </pc:sldChg>
      <pc:sldChg chg="delSp modSp mod">
        <pc:chgData name="SALVI Apolline" userId="5d1c28ef-93c9-42ab-99d1-6e601ff5ad6c" providerId="ADAL" clId="{8CFD6D60-C9F7-4B31-98B3-73306A80DFE2}" dt="2025-01-03T09:31:45.300" v="21" actId="1036"/>
        <pc:sldMkLst>
          <pc:docMk/>
          <pc:sldMk cId="3345367005" sldId="278"/>
        </pc:sldMkLst>
        <pc:spChg chg="mod">
          <ac:chgData name="SALVI Apolline" userId="5d1c28ef-93c9-42ab-99d1-6e601ff5ad6c" providerId="ADAL" clId="{8CFD6D60-C9F7-4B31-98B3-73306A80DFE2}" dt="2025-01-03T09:31:34.342" v="4"/>
          <ac:spMkLst>
            <pc:docMk/>
            <pc:sldMk cId="3345367005" sldId="278"/>
            <ac:spMk id="31" creationId="{00000000-0000-0000-0000-000000000000}"/>
          </ac:spMkLst>
        </pc:spChg>
        <pc:spChg chg="del">
          <ac:chgData name="SALVI Apolline" userId="5d1c28ef-93c9-42ab-99d1-6e601ff5ad6c" providerId="ADAL" clId="{8CFD6D60-C9F7-4B31-98B3-73306A80DFE2}" dt="2025-01-03T09:26:26.998" v="0" actId="478"/>
          <ac:spMkLst>
            <pc:docMk/>
            <pc:sldMk cId="3345367005" sldId="278"/>
            <ac:spMk id="36" creationId="{00000000-0000-0000-0000-000000000000}"/>
          </ac:spMkLst>
        </pc:spChg>
        <pc:spChg chg="mod">
          <ac:chgData name="SALVI Apolline" userId="5d1c28ef-93c9-42ab-99d1-6e601ff5ad6c" providerId="ADAL" clId="{8CFD6D60-C9F7-4B31-98B3-73306A80DFE2}" dt="2025-01-03T09:31:45.300" v="21" actId="1036"/>
          <ac:spMkLst>
            <pc:docMk/>
            <pc:sldMk cId="3345367005" sldId="278"/>
            <ac:spMk id="41" creationId="{00000000-0000-0000-0000-000000000000}"/>
          </ac:spMkLst>
        </pc:spChg>
      </pc:sldChg>
    </pc:docChg>
  </pc:docChgLst>
  <pc:docChgLst>
    <pc:chgData name="BENGRAINE Anissa" userId="S::anissa.bengraine@laposte.fr::46bdc244-1ad2-4c20-970c-61c9e74c8417" providerId="AD" clId="Web-{A6F40674-FB9D-FCB5-40D7-2EBD64B7789F}"/>
    <pc:docChg chg="modSld">
      <pc:chgData name="BENGRAINE Anissa" userId="S::anissa.bengraine@laposte.fr::46bdc244-1ad2-4c20-970c-61c9e74c8417" providerId="AD" clId="Web-{A6F40674-FB9D-FCB5-40D7-2EBD64B7789F}" dt="2025-01-09T06:57:22.218" v="2" actId="20577"/>
      <pc:docMkLst>
        <pc:docMk/>
      </pc:docMkLst>
      <pc:sldChg chg="modSp">
        <pc:chgData name="BENGRAINE Anissa" userId="S::anissa.bengraine@laposte.fr::46bdc244-1ad2-4c20-970c-61c9e74c8417" providerId="AD" clId="Web-{A6F40674-FB9D-FCB5-40D7-2EBD64B7789F}" dt="2025-01-09T06:57:22.218" v="2" actId="20577"/>
        <pc:sldMkLst>
          <pc:docMk/>
          <pc:sldMk cId="1186484009" sldId="275"/>
        </pc:sldMkLst>
        <pc:spChg chg="mod">
          <ac:chgData name="BENGRAINE Anissa" userId="S::anissa.bengraine@laposte.fr::46bdc244-1ad2-4c20-970c-61c9e74c8417" providerId="AD" clId="Web-{A6F40674-FB9D-FCB5-40D7-2EBD64B7789F}" dt="2025-01-09T06:57:22.218" v="2" actId="20577"/>
          <ac:spMkLst>
            <pc:docMk/>
            <pc:sldMk cId="1186484009" sldId="275"/>
            <ac:spMk id="34" creationId="{26FAFF5A-A72A-04C2-F5A3-E827F61ECDC1}"/>
          </ac:spMkLst>
        </pc:spChg>
      </pc:sldChg>
    </pc:docChg>
  </pc:docChgLst>
  <pc:docChgLst>
    <pc:chgData name="BENGRAINE Anissa" userId="S::anissa.bengraine@laposte.fr::46bdc244-1ad2-4c20-970c-61c9e74c8417" providerId="AD" clId="Web-{9ECF7398-93FF-934D-58C3-07A8BA44C682}"/>
    <pc:docChg chg="addSld delSld modSld">
      <pc:chgData name="BENGRAINE Anissa" userId="S::anissa.bengraine@laposte.fr::46bdc244-1ad2-4c20-970c-61c9e74c8417" providerId="AD" clId="Web-{9ECF7398-93FF-934D-58C3-07A8BA44C682}" dt="2025-01-06T13:20:01.861" v="905"/>
      <pc:docMkLst>
        <pc:docMk/>
      </pc:docMkLst>
      <pc:sldChg chg="del">
        <pc:chgData name="BENGRAINE Anissa" userId="S::anissa.bengraine@laposte.fr::46bdc244-1ad2-4c20-970c-61c9e74c8417" providerId="AD" clId="Web-{9ECF7398-93FF-934D-58C3-07A8BA44C682}" dt="2025-01-06T10:48:20.756" v="3"/>
        <pc:sldMkLst>
          <pc:docMk/>
          <pc:sldMk cId="471800489" sldId="274"/>
        </pc:sldMkLst>
      </pc:sldChg>
      <pc:sldChg chg="addSp delSp modSp">
        <pc:chgData name="BENGRAINE Anissa" userId="S::anissa.bengraine@laposte.fr::46bdc244-1ad2-4c20-970c-61c9e74c8417" providerId="AD" clId="Web-{9ECF7398-93FF-934D-58C3-07A8BA44C682}" dt="2025-01-06T13:20:01.861" v="905"/>
        <pc:sldMkLst>
          <pc:docMk/>
          <pc:sldMk cId="1186484009" sldId="275"/>
        </pc:sldMkLst>
        <pc:spChg chg="del mod">
          <ac:chgData name="BENGRAINE Anissa" userId="S::anissa.bengraine@laposte.fr::46bdc244-1ad2-4c20-970c-61c9e74c8417" providerId="AD" clId="Web-{9ECF7398-93FF-934D-58C3-07A8BA44C682}" dt="2025-01-06T13:15:13.943" v="889"/>
          <ac:spMkLst>
            <pc:docMk/>
            <pc:sldMk cId="1186484009" sldId="275"/>
            <ac:spMk id="2" creationId="{C71593E1-308B-2DA9-9119-1EB2FA0E4D6F}"/>
          </ac:spMkLst>
        </pc:spChg>
        <pc:spChg chg="add">
          <ac:chgData name="BENGRAINE Anissa" userId="S::anissa.bengraine@laposte.fr::46bdc244-1ad2-4c20-970c-61c9e74c8417" providerId="AD" clId="Web-{9ECF7398-93FF-934D-58C3-07A8BA44C682}" dt="2025-01-06T13:15:18.787" v="903"/>
          <ac:spMkLst>
            <pc:docMk/>
            <pc:sldMk cId="1186484009" sldId="275"/>
            <ac:spMk id="3" creationId="{54C79D19-9C95-A1A6-D935-594883D82339}"/>
          </ac:spMkLst>
        </pc:spChg>
        <pc:spChg chg="add del">
          <ac:chgData name="BENGRAINE Anissa" userId="S::anissa.bengraine@laposte.fr::46bdc244-1ad2-4c20-970c-61c9e74c8417" providerId="AD" clId="Web-{9ECF7398-93FF-934D-58C3-07A8BA44C682}" dt="2025-01-06T12:32:18.190" v="563"/>
          <ac:spMkLst>
            <pc:docMk/>
            <pc:sldMk cId="1186484009" sldId="275"/>
            <ac:spMk id="3" creationId="{BE3F4997-2832-0CFD-A3C2-1D53C095C659}"/>
          </ac:spMkLst>
        </pc:spChg>
        <pc:spChg chg="del mod">
          <ac:chgData name="BENGRAINE Anissa" userId="S::anissa.bengraine@laposte.fr::46bdc244-1ad2-4c20-970c-61c9e74c8417" providerId="AD" clId="Web-{9ECF7398-93FF-934D-58C3-07A8BA44C682}" dt="2025-01-06T10:51:59.801" v="40"/>
          <ac:spMkLst>
            <pc:docMk/>
            <pc:sldMk cId="1186484009" sldId="275"/>
            <ac:spMk id="3" creationId="{D59F929B-FD9F-79D1-8ADD-7EF7798100DB}"/>
          </ac:spMkLst>
        </pc:spChg>
        <pc:spChg chg="add del mod">
          <ac:chgData name="BENGRAINE Anissa" userId="S::anissa.bengraine@laposte.fr::46bdc244-1ad2-4c20-970c-61c9e74c8417" providerId="AD" clId="Web-{9ECF7398-93FF-934D-58C3-07A8BA44C682}" dt="2025-01-06T13:15:13.943" v="888"/>
          <ac:spMkLst>
            <pc:docMk/>
            <pc:sldMk cId="1186484009" sldId="275"/>
            <ac:spMk id="4" creationId="{25A98E83-75C9-AE43-C967-EEDF669CD775}"/>
          </ac:spMkLst>
        </pc:spChg>
        <pc:spChg chg="add del mod">
          <ac:chgData name="BENGRAINE Anissa" userId="S::anissa.bengraine@laposte.fr::46bdc244-1ad2-4c20-970c-61c9e74c8417" providerId="AD" clId="Web-{9ECF7398-93FF-934D-58C3-07A8BA44C682}" dt="2025-01-06T13:15:13.943" v="887"/>
          <ac:spMkLst>
            <pc:docMk/>
            <pc:sldMk cId="1186484009" sldId="275"/>
            <ac:spMk id="5" creationId="{26FAFF5A-A72A-04C2-F5A3-E827F61ECDC1}"/>
          </ac:spMkLst>
        </pc:spChg>
        <pc:spChg chg="add del mod">
          <ac:chgData name="BENGRAINE Anissa" userId="S::anissa.bengraine@laposte.fr::46bdc244-1ad2-4c20-970c-61c9e74c8417" providerId="AD" clId="Web-{9ECF7398-93FF-934D-58C3-07A8BA44C682}" dt="2025-01-06T13:15:13.943" v="885"/>
          <ac:spMkLst>
            <pc:docMk/>
            <pc:sldMk cId="1186484009" sldId="275"/>
            <ac:spMk id="6" creationId="{57711CFE-48A4-89C1-1D26-2C0CBB7D766F}"/>
          </ac:spMkLst>
        </pc:spChg>
        <pc:spChg chg="add del mod">
          <ac:chgData name="BENGRAINE Anissa" userId="S::anissa.bengraine@laposte.fr::46bdc244-1ad2-4c20-970c-61c9e74c8417" providerId="AD" clId="Web-{9ECF7398-93FF-934D-58C3-07A8BA44C682}" dt="2025-01-06T13:15:13.943" v="884"/>
          <ac:spMkLst>
            <pc:docMk/>
            <pc:sldMk cId="1186484009" sldId="275"/>
            <ac:spMk id="7" creationId="{A04C1ECC-97DC-08EE-1745-ED96AFA5E8A1}"/>
          </ac:spMkLst>
        </pc:spChg>
        <pc:spChg chg="add del mod">
          <ac:chgData name="BENGRAINE Anissa" userId="S::anissa.bengraine@laposte.fr::46bdc244-1ad2-4c20-970c-61c9e74c8417" providerId="AD" clId="Web-{9ECF7398-93FF-934D-58C3-07A8BA44C682}" dt="2025-01-06T13:15:13.943" v="886"/>
          <ac:spMkLst>
            <pc:docMk/>
            <pc:sldMk cId="1186484009" sldId="275"/>
            <ac:spMk id="8" creationId="{1106AE50-7B45-B346-23D1-69C6E08FBAE9}"/>
          </ac:spMkLst>
        </pc:spChg>
        <pc:spChg chg="add del">
          <ac:chgData name="BENGRAINE Anissa" userId="S::anissa.bengraine@laposte.fr::46bdc244-1ad2-4c20-970c-61c9e74c8417" providerId="AD" clId="Web-{9ECF7398-93FF-934D-58C3-07A8BA44C682}" dt="2025-01-06T12:37:43.124" v="789"/>
          <ac:spMkLst>
            <pc:docMk/>
            <pc:sldMk cId="1186484009" sldId="275"/>
            <ac:spMk id="9" creationId="{B87B3230-3BC7-2CDF-8576-26E35D1A2A0D}"/>
          </ac:spMkLst>
        </pc:spChg>
        <pc:spChg chg="add">
          <ac:chgData name="BENGRAINE Anissa" userId="S::anissa.bengraine@laposte.fr::46bdc244-1ad2-4c20-970c-61c9e74c8417" providerId="AD" clId="Web-{9ECF7398-93FF-934D-58C3-07A8BA44C682}" dt="2025-01-06T13:15:18.787" v="903"/>
          <ac:spMkLst>
            <pc:docMk/>
            <pc:sldMk cId="1186484009" sldId="275"/>
            <ac:spMk id="10" creationId="{806A96AC-85F6-C821-8339-8D59DB023592}"/>
          </ac:spMkLst>
        </pc:spChg>
        <pc:spChg chg="add del mod ord">
          <ac:chgData name="BENGRAINE Anissa" userId="S::anissa.bengraine@laposte.fr::46bdc244-1ad2-4c20-970c-61c9e74c8417" providerId="AD" clId="Web-{9ECF7398-93FF-934D-58C3-07A8BA44C682}" dt="2025-01-06T13:15:13.943" v="899"/>
          <ac:spMkLst>
            <pc:docMk/>
            <pc:sldMk cId="1186484009" sldId="275"/>
            <ac:spMk id="11" creationId="{54C79D19-9C95-A1A6-D935-594883D82339}"/>
          </ac:spMkLst>
        </pc:spChg>
        <pc:spChg chg="add del mod">
          <ac:chgData name="BENGRAINE Anissa" userId="S::anissa.bengraine@laposte.fr::46bdc244-1ad2-4c20-970c-61c9e74c8417" providerId="AD" clId="Web-{9ECF7398-93FF-934D-58C3-07A8BA44C682}" dt="2025-01-06T12:31:59.830" v="559"/>
          <ac:spMkLst>
            <pc:docMk/>
            <pc:sldMk cId="1186484009" sldId="275"/>
            <ac:spMk id="12" creationId="{527D465D-AF8B-F70B-1C10-87131BACB0DE}"/>
          </ac:spMkLst>
        </pc:spChg>
        <pc:spChg chg="add">
          <ac:chgData name="BENGRAINE Anissa" userId="S::anissa.bengraine@laposte.fr::46bdc244-1ad2-4c20-970c-61c9e74c8417" providerId="AD" clId="Web-{9ECF7398-93FF-934D-58C3-07A8BA44C682}" dt="2025-01-06T13:15:18.787" v="903"/>
          <ac:spMkLst>
            <pc:docMk/>
            <pc:sldMk cId="1186484009" sldId="275"/>
            <ac:spMk id="12" creationId="{54BBBA4D-CFC8-39B8-377E-65DE57888D14}"/>
          </ac:spMkLst>
        </pc:spChg>
        <pc:spChg chg="add del mod">
          <ac:chgData name="BENGRAINE Anissa" userId="S::anissa.bengraine@laposte.fr::46bdc244-1ad2-4c20-970c-61c9e74c8417" providerId="AD" clId="Web-{9ECF7398-93FF-934D-58C3-07A8BA44C682}" dt="2025-01-06T12:31:59.830" v="558"/>
          <ac:spMkLst>
            <pc:docMk/>
            <pc:sldMk cId="1186484009" sldId="275"/>
            <ac:spMk id="14" creationId="{E16E793A-A272-BF3F-A039-95401BE05EC2}"/>
          </ac:spMkLst>
        </pc:spChg>
        <pc:spChg chg="add del mod">
          <ac:chgData name="BENGRAINE Anissa" userId="S::anissa.bengraine@laposte.fr::46bdc244-1ad2-4c20-970c-61c9e74c8417" providerId="AD" clId="Web-{9ECF7398-93FF-934D-58C3-07A8BA44C682}" dt="2025-01-06T12:31:59.830" v="557"/>
          <ac:spMkLst>
            <pc:docMk/>
            <pc:sldMk cId="1186484009" sldId="275"/>
            <ac:spMk id="15" creationId="{087FAC17-6D9E-014E-E6E9-8C8A08DD42F7}"/>
          </ac:spMkLst>
        </pc:spChg>
        <pc:spChg chg="add">
          <ac:chgData name="BENGRAINE Anissa" userId="S::anissa.bengraine@laposte.fr::46bdc244-1ad2-4c20-970c-61c9e74c8417" providerId="AD" clId="Web-{9ECF7398-93FF-934D-58C3-07A8BA44C682}" dt="2025-01-06T13:15:18.787" v="903"/>
          <ac:spMkLst>
            <pc:docMk/>
            <pc:sldMk cId="1186484009" sldId="275"/>
            <ac:spMk id="15" creationId="{B5DD512F-18A8-E32E-611C-714E2AAEF7DB}"/>
          </ac:spMkLst>
        </pc:spChg>
        <pc:spChg chg="add del mod">
          <ac:chgData name="BENGRAINE Anissa" userId="S::anissa.bengraine@laposte.fr::46bdc244-1ad2-4c20-970c-61c9e74c8417" providerId="AD" clId="Web-{9ECF7398-93FF-934D-58C3-07A8BA44C682}" dt="2025-01-06T12:31:59.830" v="556"/>
          <ac:spMkLst>
            <pc:docMk/>
            <pc:sldMk cId="1186484009" sldId="275"/>
            <ac:spMk id="16" creationId="{FC76E423-867D-20EC-1C5D-620A18A99980}"/>
          </ac:spMkLst>
        </pc:spChg>
        <pc:spChg chg="add del mod">
          <ac:chgData name="BENGRAINE Anissa" userId="S::anissa.bengraine@laposte.fr::46bdc244-1ad2-4c20-970c-61c9e74c8417" providerId="AD" clId="Web-{9ECF7398-93FF-934D-58C3-07A8BA44C682}" dt="2025-01-06T12:31:59.830" v="555"/>
          <ac:spMkLst>
            <pc:docMk/>
            <pc:sldMk cId="1186484009" sldId="275"/>
            <ac:spMk id="17" creationId="{2DEB2179-1AA9-30CF-EFA7-EE080B80E744}"/>
          </ac:spMkLst>
        </pc:spChg>
        <pc:spChg chg="add">
          <ac:chgData name="BENGRAINE Anissa" userId="S::anissa.bengraine@laposte.fr::46bdc244-1ad2-4c20-970c-61c9e74c8417" providerId="AD" clId="Web-{9ECF7398-93FF-934D-58C3-07A8BA44C682}" dt="2025-01-06T13:15:18.787" v="903"/>
          <ac:spMkLst>
            <pc:docMk/>
            <pc:sldMk cId="1186484009" sldId="275"/>
            <ac:spMk id="17" creationId="{5D96D48B-9828-5594-A4ED-DC4F795E4885}"/>
          </ac:spMkLst>
        </pc:spChg>
        <pc:spChg chg="add">
          <ac:chgData name="BENGRAINE Anissa" userId="S::anissa.bengraine@laposte.fr::46bdc244-1ad2-4c20-970c-61c9e74c8417" providerId="AD" clId="Web-{9ECF7398-93FF-934D-58C3-07A8BA44C682}" dt="2025-01-06T13:15:18.787" v="903"/>
          <ac:spMkLst>
            <pc:docMk/>
            <pc:sldMk cId="1186484009" sldId="275"/>
            <ac:spMk id="18" creationId="{7308DCC0-07EB-DFD6-73ED-8BDF53464C23}"/>
          </ac:spMkLst>
        </pc:spChg>
        <pc:spChg chg="add del mod">
          <ac:chgData name="BENGRAINE Anissa" userId="S::anissa.bengraine@laposte.fr::46bdc244-1ad2-4c20-970c-61c9e74c8417" providerId="AD" clId="Web-{9ECF7398-93FF-934D-58C3-07A8BA44C682}" dt="2025-01-06T12:31:59.830" v="554"/>
          <ac:spMkLst>
            <pc:docMk/>
            <pc:sldMk cId="1186484009" sldId="275"/>
            <ac:spMk id="18" creationId="{B678AB9C-EB51-FF2A-A064-01AF15BF4C80}"/>
          </ac:spMkLst>
        </pc:spChg>
        <pc:spChg chg="del">
          <ac:chgData name="BENGRAINE Anissa" userId="S::anissa.bengraine@laposte.fr::46bdc244-1ad2-4c20-970c-61c9e74c8417" providerId="AD" clId="Web-{9ECF7398-93FF-934D-58C3-07A8BA44C682}" dt="2025-01-06T13:15:13.943" v="897"/>
          <ac:spMkLst>
            <pc:docMk/>
            <pc:sldMk cId="1186484009" sldId="275"/>
            <ac:spMk id="19" creationId="{00000000-0000-0000-0000-000000000000}"/>
          </ac:spMkLst>
        </pc:spChg>
        <pc:spChg chg="mod">
          <ac:chgData name="BENGRAINE Anissa" userId="S::anissa.bengraine@laposte.fr::46bdc244-1ad2-4c20-970c-61c9e74c8417" providerId="AD" clId="Web-{9ECF7398-93FF-934D-58C3-07A8BA44C682}" dt="2025-01-06T13:15:31.241" v="904" actId="1076"/>
          <ac:spMkLst>
            <pc:docMk/>
            <pc:sldMk cId="1186484009" sldId="275"/>
            <ac:spMk id="20" creationId="{2148B5A3-E7BE-E9E5-6D0A-3E7CDF971A0D}"/>
          </ac:spMkLst>
        </pc:spChg>
        <pc:spChg chg="add del mod">
          <ac:chgData name="BENGRAINE Anissa" userId="S::anissa.bengraine@laposte.fr::46bdc244-1ad2-4c20-970c-61c9e74c8417" providerId="AD" clId="Web-{9ECF7398-93FF-934D-58C3-07A8BA44C682}" dt="2025-01-06T12:31:59.830" v="553"/>
          <ac:spMkLst>
            <pc:docMk/>
            <pc:sldMk cId="1186484009" sldId="275"/>
            <ac:spMk id="20" creationId="{92E254F4-7DCA-AB55-DB17-70A3C1A20958}"/>
          </ac:spMkLst>
        </pc:spChg>
        <pc:spChg chg="add del mod">
          <ac:chgData name="BENGRAINE Anissa" userId="S::anissa.bengraine@laposte.fr::46bdc244-1ad2-4c20-970c-61c9e74c8417" providerId="AD" clId="Web-{9ECF7398-93FF-934D-58C3-07A8BA44C682}" dt="2025-01-06T12:31:59.830" v="552"/>
          <ac:spMkLst>
            <pc:docMk/>
            <pc:sldMk cId="1186484009" sldId="275"/>
            <ac:spMk id="21" creationId="{1A7A1AD4-7143-BF78-E906-9C880D8AB884}"/>
          </ac:spMkLst>
        </pc:spChg>
        <pc:spChg chg="add">
          <ac:chgData name="BENGRAINE Anissa" userId="S::anissa.bengraine@laposte.fr::46bdc244-1ad2-4c20-970c-61c9e74c8417" providerId="AD" clId="Web-{9ECF7398-93FF-934D-58C3-07A8BA44C682}" dt="2025-01-06T13:15:18.787" v="903"/>
          <ac:spMkLst>
            <pc:docMk/>
            <pc:sldMk cId="1186484009" sldId="275"/>
            <ac:spMk id="21" creationId="{C71593E1-308B-2DA9-9119-1EB2FA0E4D6F}"/>
          </ac:spMkLst>
        </pc:spChg>
        <pc:spChg chg="del">
          <ac:chgData name="BENGRAINE Anissa" userId="S::anissa.bengraine@laposte.fr::46bdc244-1ad2-4c20-970c-61c9e74c8417" providerId="AD" clId="Web-{9ECF7398-93FF-934D-58C3-07A8BA44C682}" dt="2025-01-06T13:15:13.943" v="898"/>
          <ac:spMkLst>
            <pc:docMk/>
            <pc:sldMk cId="1186484009" sldId="275"/>
            <ac:spMk id="22" creationId="{00000000-0000-0000-0000-000000000000}"/>
          </ac:spMkLst>
        </pc:spChg>
        <pc:spChg chg="add">
          <ac:chgData name="BENGRAINE Anissa" userId="S::anissa.bengraine@laposte.fr::46bdc244-1ad2-4c20-970c-61c9e74c8417" providerId="AD" clId="Web-{9ECF7398-93FF-934D-58C3-07A8BA44C682}" dt="2025-01-06T13:15:18.787" v="903"/>
          <ac:spMkLst>
            <pc:docMk/>
            <pc:sldMk cId="1186484009" sldId="275"/>
            <ac:spMk id="23" creationId="{25A98E83-75C9-AE43-C967-EEDF669CD775}"/>
          </ac:spMkLst>
        </pc:spChg>
        <pc:spChg chg="add">
          <ac:chgData name="BENGRAINE Anissa" userId="S::anissa.bengraine@laposte.fr::46bdc244-1ad2-4c20-970c-61c9e74c8417" providerId="AD" clId="Web-{9ECF7398-93FF-934D-58C3-07A8BA44C682}" dt="2025-01-06T13:15:18.787" v="903"/>
          <ac:spMkLst>
            <pc:docMk/>
            <pc:sldMk cId="1186484009" sldId="275"/>
            <ac:spMk id="27" creationId="{26FAFF5A-A72A-04C2-F5A3-E827F61ECDC1}"/>
          </ac:spMkLst>
        </pc:spChg>
        <pc:spChg chg="add">
          <ac:chgData name="BENGRAINE Anissa" userId="S::anissa.bengraine@laposte.fr::46bdc244-1ad2-4c20-970c-61c9e74c8417" providerId="AD" clId="Web-{9ECF7398-93FF-934D-58C3-07A8BA44C682}" dt="2025-01-06T13:15:18.787" v="903"/>
          <ac:spMkLst>
            <pc:docMk/>
            <pc:sldMk cId="1186484009" sldId="275"/>
            <ac:spMk id="28" creationId="{1106AE50-7B45-B346-23D1-69C6E08FBAE9}"/>
          </ac:spMkLst>
        </pc:spChg>
        <pc:spChg chg="mod">
          <ac:chgData name="BENGRAINE Anissa" userId="S::anissa.bengraine@laposte.fr::46bdc244-1ad2-4c20-970c-61c9e74c8417" providerId="AD" clId="Web-{9ECF7398-93FF-934D-58C3-07A8BA44C682}" dt="2025-01-06T13:20:01.861" v="905"/>
          <ac:spMkLst>
            <pc:docMk/>
            <pc:sldMk cId="1186484009" sldId="275"/>
            <ac:spMk id="30" creationId="{A04C1ECC-97DC-08EE-1745-ED96AFA5E8A1}"/>
          </ac:spMkLst>
        </pc:spChg>
        <pc:spChg chg="del mod">
          <ac:chgData name="BENGRAINE Anissa" userId="S::anissa.bengraine@laposte.fr::46bdc244-1ad2-4c20-970c-61c9e74c8417" providerId="AD" clId="Web-{9ECF7398-93FF-934D-58C3-07A8BA44C682}" dt="2025-01-06T13:15:13.943" v="890"/>
          <ac:spMkLst>
            <pc:docMk/>
            <pc:sldMk cId="1186484009" sldId="275"/>
            <ac:spMk id="87" creationId="{00000000-0000-0000-0000-000000000000}"/>
          </ac:spMkLst>
        </pc:spChg>
        <pc:spChg chg="del mod">
          <ac:chgData name="BENGRAINE Anissa" userId="S::anissa.bengraine@laposte.fr::46bdc244-1ad2-4c20-970c-61c9e74c8417" providerId="AD" clId="Web-{9ECF7398-93FF-934D-58C3-07A8BA44C682}" dt="2025-01-06T13:15:13.943" v="896"/>
          <ac:spMkLst>
            <pc:docMk/>
            <pc:sldMk cId="1186484009" sldId="275"/>
            <ac:spMk id="90" creationId="{00000000-0000-0000-0000-000000000000}"/>
          </ac:spMkLst>
        </pc:spChg>
        <pc:spChg chg="del mod">
          <ac:chgData name="BENGRAINE Anissa" userId="S::anissa.bengraine@laposte.fr::46bdc244-1ad2-4c20-970c-61c9e74c8417" providerId="AD" clId="Web-{9ECF7398-93FF-934D-58C3-07A8BA44C682}" dt="2025-01-06T13:15:13.943" v="895"/>
          <ac:spMkLst>
            <pc:docMk/>
            <pc:sldMk cId="1186484009" sldId="275"/>
            <ac:spMk id="91" creationId="{00000000-0000-0000-0000-000000000000}"/>
          </ac:spMkLst>
        </pc:spChg>
        <pc:spChg chg="del mod">
          <ac:chgData name="BENGRAINE Anissa" userId="S::anissa.bengraine@laposte.fr::46bdc244-1ad2-4c20-970c-61c9e74c8417" providerId="AD" clId="Web-{9ECF7398-93FF-934D-58C3-07A8BA44C682}" dt="2025-01-06T13:15:13.943" v="894"/>
          <ac:spMkLst>
            <pc:docMk/>
            <pc:sldMk cId="1186484009" sldId="275"/>
            <ac:spMk id="92" creationId="{00000000-0000-0000-0000-000000000000}"/>
          </ac:spMkLst>
        </pc:spChg>
        <pc:spChg chg="del mod">
          <ac:chgData name="BENGRAINE Anissa" userId="S::anissa.bengraine@laposte.fr::46bdc244-1ad2-4c20-970c-61c9e74c8417" providerId="AD" clId="Web-{9ECF7398-93FF-934D-58C3-07A8BA44C682}" dt="2025-01-06T13:15:13.943" v="893"/>
          <ac:spMkLst>
            <pc:docMk/>
            <pc:sldMk cId="1186484009" sldId="275"/>
            <ac:spMk id="93" creationId="{00000000-0000-0000-0000-000000000000}"/>
          </ac:spMkLst>
        </pc:spChg>
        <pc:spChg chg="del mod">
          <ac:chgData name="BENGRAINE Anissa" userId="S::anissa.bengraine@laposte.fr::46bdc244-1ad2-4c20-970c-61c9e74c8417" providerId="AD" clId="Web-{9ECF7398-93FF-934D-58C3-07A8BA44C682}" dt="2025-01-06T13:15:13.943" v="892"/>
          <ac:spMkLst>
            <pc:docMk/>
            <pc:sldMk cId="1186484009" sldId="275"/>
            <ac:spMk id="94" creationId="{00000000-0000-0000-0000-000000000000}"/>
          </ac:spMkLst>
        </pc:spChg>
        <pc:spChg chg="del mod">
          <ac:chgData name="BENGRAINE Anissa" userId="S::anissa.bengraine@laposte.fr::46bdc244-1ad2-4c20-970c-61c9e74c8417" providerId="AD" clId="Web-{9ECF7398-93FF-934D-58C3-07A8BA44C682}" dt="2025-01-06T13:15:13.943" v="891"/>
          <ac:spMkLst>
            <pc:docMk/>
            <pc:sldMk cId="1186484009" sldId="275"/>
            <ac:spMk id="95" creationId="{00000000-0000-0000-0000-000000000000}"/>
          </ac:spMkLst>
        </pc:spChg>
        <pc:graphicFrameChg chg="add del mod modGraphic">
          <ac:chgData name="BENGRAINE Anissa" userId="S::anissa.bengraine@laposte.fr::46bdc244-1ad2-4c20-970c-61c9e74c8417" providerId="AD" clId="Web-{9ECF7398-93FF-934D-58C3-07A8BA44C682}" dt="2025-01-06T11:37:45.972" v="480"/>
          <ac:graphicFrameMkLst>
            <pc:docMk/>
            <pc:sldMk cId="1186484009" sldId="275"/>
            <ac:graphicFrameMk id="7" creationId="{350F2C40-E79F-0B22-A489-8B78A7067909}"/>
          </ac:graphicFrameMkLst>
        </pc:graphicFrameChg>
        <pc:graphicFrameChg chg="add del mod">
          <ac:chgData name="BENGRAINE Anissa" userId="S::anissa.bengraine@laposte.fr::46bdc244-1ad2-4c20-970c-61c9e74c8417" providerId="AD" clId="Web-{9ECF7398-93FF-934D-58C3-07A8BA44C682}" dt="2025-01-06T11:33:10.138" v="369"/>
          <ac:graphicFrameMkLst>
            <pc:docMk/>
            <pc:sldMk cId="1186484009" sldId="275"/>
            <ac:graphicFrameMk id="10" creationId="{8CE1B865-FD68-B4BC-12EE-B5D3AD529768}"/>
          </ac:graphicFrameMkLst>
        </pc:graphicFrameChg>
        <pc:picChg chg="add del mod">
          <ac:chgData name="BENGRAINE Anissa" userId="S::anissa.bengraine@laposte.fr::46bdc244-1ad2-4c20-970c-61c9e74c8417" providerId="AD" clId="Web-{9ECF7398-93FF-934D-58C3-07A8BA44C682}" dt="2025-01-06T12:39:48.144" v="827"/>
          <ac:picMkLst>
            <pc:docMk/>
            <pc:sldMk cId="1186484009" sldId="275"/>
            <ac:picMk id="10" creationId="{BF2F46FE-5352-A7BA-E56B-40D8ED74F148}"/>
          </ac:picMkLst>
        </pc:picChg>
        <pc:picChg chg="add del mod">
          <ac:chgData name="BENGRAINE Anissa" userId="S::anissa.bengraine@laposte.fr::46bdc244-1ad2-4c20-970c-61c9e74c8417" providerId="AD" clId="Web-{9ECF7398-93FF-934D-58C3-07A8BA44C682}" dt="2025-01-06T12:41:30.913" v="843"/>
          <ac:picMkLst>
            <pc:docMk/>
            <pc:sldMk cId="1186484009" sldId="275"/>
            <ac:picMk id="23" creationId="{735A0CC6-F1CA-39C4-21DA-6329650CF2E0}"/>
          </ac:picMkLst>
        </pc:picChg>
        <pc:picChg chg="add del mod">
          <ac:chgData name="BENGRAINE Anissa" userId="S::anissa.bengraine@laposte.fr::46bdc244-1ad2-4c20-970c-61c9e74c8417" providerId="AD" clId="Web-{9ECF7398-93FF-934D-58C3-07A8BA44C682}" dt="2025-01-06T13:15:16.490" v="902"/>
          <ac:picMkLst>
            <pc:docMk/>
            <pc:sldMk cId="1186484009" sldId="275"/>
            <ac:picMk id="24" creationId="{8222A9D4-3640-8E6F-FCB9-1B36AD50EBE6}"/>
          </ac:picMkLst>
        </pc:picChg>
        <pc:picChg chg="add del mod">
          <ac:chgData name="BENGRAINE Anissa" userId="S::anissa.bengraine@laposte.fr::46bdc244-1ad2-4c20-970c-61c9e74c8417" providerId="AD" clId="Web-{9ECF7398-93FF-934D-58C3-07A8BA44C682}" dt="2025-01-06T13:15:16.490" v="901"/>
          <ac:picMkLst>
            <pc:docMk/>
            <pc:sldMk cId="1186484009" sldId="275"/>
            <ac:picMk id="25" creationId="{FB122B57-C036-092F-5445-735CFC90FE84}"/>
          </ac:picMkLst>
        </pc:picChg>
        <pc:picChg chg="add del mod">
          <ac:chgData name="BENGRAINE Anissa" userId="S::anissa.bengraine@laposte.fr::46bdc244-1ad2-4c20-970c-61c9e74c8417" providerId="AD" clId="Web-{9ECF7398-93FF-934D-58C3-07A8BA44C682}" dt="2025-01-06T13:15:16.490" v="900"/>
          <ac:picMkLst>
            <pc:docMk/>
            <pc:sldMk cId="1186484009" sldId="275"/>
            <ac:picMk id="26" creationId="{3A27EFEC-45C6-39ED-D157-A429EC7D7D26}"/>
          </ac:picMkLst>
        </pc:picChg>
      </pc:sldChg>
      <pc:sldChg chg="modSp add">
        <pc:chgData name="BENGRAINE Anissa" userId="S::anissa.bengraine@laposte.fr::46bdc244-1ad2-4c20-970c-61c9e74c8417" providerId="AD" clId="Web-{9ECF7398-93FF-934D-58C3-07A8BA44C682}" dt="2025-01-06T10:49:24.838" v="12" actId="1076"/>
        <pc:sldMkLst>
          <pc:docMk/>
          <pc:sldMk cId="2150322355" sldId="279"/>
        </pc:sldMkLst>
        <pc:spChg chg="mod">
          <ac:chgData name="BENGRAINE Anissa" userId="S::anissa.bengraine@laposte.fr::46bdc244-1ad2-4c20-970c-61c9e74c8417" providerId="AD" clId="Web-{9ECF7398-93FF-934D-58C3-07A8BA44C682}" dt="2025-01-06T10:48:20.147" v="2" actId="20577"/>
          <ac:spMkLst>
            <pc:docMk/>
            <pc:sldMk cId="2150322355" sldId="279"/>
            <ac:spMk id="29" creationId="{00000000-0000-0000-0000-000000000000}"/>
          </ac:spMkLst>
        </pc:spChg>
        <pc:picChg chg="mod">
          <ac:chgData name="BENGRAINE Anissa" userId="S::anissa.bengraine@laposte.fr::46bdc244-1ad2-4c20-970c-61c9e74c8417" providerId="AD" clId="Web-{9ECF7398-93FF-934D-58C3-07A8BA44C682}" dt="2025-01-06T10:49:24.838" v="12" actId="1076"/>
          <ac:picMkLst>
            <pc:docMk/>
            <pc:sldMk cId="2150322355" sldId="279"/>
            <ac:picMk id="9" creationId="{00000000-0000-0000-0000-000000000000}"/>
          </ac:picMkLst>
        </pc:picChg>
      </pc:sldChg>
      <pc:sldChg chg="modSp add del">
        <pc:chgData name="BENGRAINE Anissa" userId="S::anissa.bengraine@laposte.fr::46bdc244-1ad2-4c20-970c-61c9e74c8417" providerId="AD" clId="Web-{9ECF7398-93FF-934D-58C3-07A8BA44C682}" dt="2025-01-06T10:49:20.465" v="11"/>
        <pc:sldMkLst>
          <pc:docMk/>
          <pc:sldMk cId="2496097454" sldId="280"/>
        </pc:sldMkLst>
        <pc:spChg chg="mod">
          <ac:chgData name="BENGRAINE Anissa" userId="S::anissa.bengraine@laposte.fr::46bdc244-1ad2-4c20-970c-61c9e74c8417" providerId="AD" clId="Web-{9ECF7398-93FF-934D-58C3-07A8BA44C682}" dt="2025-01-06T10:49:19.307" v="10" actId="20577"/>
          <ac:spMkLst>
            <pc:docMk/>
            <pc:sldMk cId="2496097454" sldId="280"/>
            <ac:spMk id="29" creationId="{00000000-0000-0000-0000-000000000000}"/>
          </ac:spMkLst>
        </pc:spChg>
      </pc:sldChg>
    </pc:docChg>
  </pc:docChgLst>
  <pc:docChgLst>
    <pc:chgData name="SALVI Apolline" userId="5d1c28ef-93c9-42ab-99d1-6e601ff5ad6c" providerId="ADAL" clId="{164AF1E8-BC13-4298-A0A2-7A81CD28791F}"/>
    <pc:docChg chg="custSel modSld">
      <pc:chgData name="SALVI Apolline" userId="5d1c28ef-93c9-42ab-99d1-6e601ff5ad6c" providerId="ADAL" clId="{164AF1E8-BC13-4298-A0A2-7A81CD28791F}" dt="2025-01-07T10:51:58.305" v="91" actId="1076"/>
      <pc:docMkLst>
        <pc:docMk/>
      </pc:docMkLst>
      <pc:sldChg chg="addSp delSp modSp mod">
        <pc:chgData name="SALVI Apolline" userId="5d1c28ef-93c9-42ab-99d1-6e601ff5ad6c" providerId="ADAL" clId="{164AF1E8-BC13-4298-A0A2-7A81CD28791F}" dt="2025-01-07T10:51:58.305" v="91" actId="1076"/>
        <pc:sldMkLst>
          <pc:docMk/>
          <pc:sldMk cId="1186484009" sldId="275"/>
        </pc:sldMkLst>
        <pc:spChg chg="add mod">
          <ac:chgData name="SALVI Apolline" userId="5d1c28ef-93c9-42ab-99d1-6e601ff5ad6c" providerId="ADAL" clId="{164AF1E8-BC13-4298-A0A2-7A81CD28791F}" dt="2025-01-07T09:48:04.645" v="33"/>
          <ac:spMkLst>
            <pc:docMk/>
            <pc:sldMk cId="1186484009" sldId="275"/>
            <ac:spMk id="3" creationId="{DECA3DC4-432B-C421-3464-6C1733A9AF2F}"/>
          </ac:spMkLst>
        </pc:spChg>
        <pc:spChg chg="add mod">
          <ac:chgData name="SALVI Apolline" userId="5d1c28ef-93c9-42ab-99d1-6e601ff5ad6c" providerId="ADAL" clId="{164AF1E8-BC13-4298-A0A2-7A81CD28791F}" dt="2025-01-07T10:51:58.305" v="91" actId="1076"/>
          <ac:spMkLst>
            <pc:docMk/>
            <pc:sldMk cId="1186484009" sldId="275"/>
            <ac:spMk id="17" creationId="{BC83D6F2-6440-9D91-E6D3-B8A5E6F0AFEE}"/>
          </ac:spMkLst>
        </pc:spChg>
        <pc:spChg chg="del">
          <ac:chgData name="SALVI Apolline" userId="5d1c28ef-93c9-42ab-99d1-6e601ff5ad6c" providerId="ADAL" clId="{164AF1E8-BC13-4298-A0A2-7A81CD28791F}" dt="2025-01-07T09:48:03.530" v="32" actId="478"/>
          <ac:spMkLst>
            <pc:docMk/>
            <pc:sldMk cId="1186484009" sldId="275"/>
            <ac:spMk id="22" creationId="{7308DCC0-07EB-DFD6-73ED-8BDF53464C23}"/>
          </ac:spMkLst>
        </pc:spChg>
        <pc:spChg chg="mod">
          <ac:chgData name="SALVI Apolline" userId="5d1c28ef-93c9-42ab-99d1-6e601ff5ad6c" providerId="ADAL" clId="{164AF1E8-BC13-4298-A0A2-7A81CD28791F}" dt="2025-01-07T09:43:30.299" v="19" actId="20577"/>
          <ac:spMkLst>
            <pc:docMk/>
            <pc:sldMk cId="1186484009" sldId="275"/>
            <ac:spMk id="34" creationId="{26FAFF5A-A72A-04C2-F5A3-E827F61ECDC1}"/>
          </ac:spMkLst>
        </pc:spChg>
        <pc:spChg chg="mod">
          <ac:chgData name="SALVI Apolline" userId="5d1c28ef-93c9-42ab-99d1-6e601ff5ad6c" providerId="ADAL" clId="{164AF1E8-BC13-4298-A0A2-7A81CD28791F}" dt="2025-01-07T09:44:01.705" v="31" actId="14100"/>
          <ac:spMkLst>
            <pc:docMk/>
            <pc:sldMk cId="1186484009" sldId="275"/>
            <ac:spMk id="110" creationId="{55CFA0FD-63EB-204E-737B-24441C3FA653}"/>
          </ac:spMkLst>
        </pc:spChg>
        <pc:spChg chg="mod">
          <ac:chgData name="SALVI Apolline" userId="5d1c28ef-93c9-42ab-99d1-6e601ff5ad6c" providerId="ADAL" clId="{164AF1E8-BC13-4298-A0A2-7A81CD28791F}" dt="2025-01-07T10:51:14.681" v="45" actId="1076"/>
          <ac:spMkLst>
            <pc:docMk/>
            <pc:sldMk cId="1186484009" sldId="275"/>
            <ac:spMk id="121" creationId="{E84C4895-25D1-72CB-7696-5AB84578F51D}"/>
          </ac:spMkLst>
        </pc:spChg>
        <pc:spChg chg="mod">
          <ac:chgData name="SALVI Apolline" userId="5d1c28ef-93c9-42ab-99d1-6e601ff5ad6c" providerId="ADAL" clId="{164AF1E8-BC13-4298-A0A2-7A81CD28791F}" dt="2025-01-07T10:51:01.773" v="41" actId="1076"/>
          <ac:spMkLst>
            <pc:docMk/>
            <pc:sldMk cId="1186484009" sldId="275"/>
            <ac:spMk id="123" creationId="{0BC7B520-F906-3627-4747-159298FDCF39}"/>
          </ac:spMkLst>
        </pc:spChg>
        <pc:spChg chg="mod">
          <ac:chgData name="SALVI Apolline" userId="5d1c28ef-93c9-42ab-99d1-6e601ff5ad6c" providerId="ADAL" clId="{164AF1E8-BC13-4298-A0A2-7A81CD28791F}" dt="2025-01-07T10:51:05.120" v="42" actId="1076"/>
          <ac:spMkLst>
            <pc:docMk/>
            <pc:sldMk cId="1186484009" sldId="275"/>
            <ac:spMk id="125" creationId="{E4D2F4E6-FDF6-6235-B4FA-2A10211CF3D2}"/>
          </ac:spMkLst>
        </pc:spChg>
        <pc:spChg chg="mod">
          <ac:chgData name="SALVI Apolline" userId="5d1c28ef-93c9-42ab-99d1-6e601ff5ad6c" providerId="ADAL" clId="{164AF1E8-BC13-4298-A0A2-7A81CD28791F}" dt="2025-01-07T10:51:29.708" v="62" actId="1076"/>
          <ac:spMkLst>
            <pc:docMk/>
            <pc:sldMk cId="1186484009" sldId="275"/>
            <ac:spMk id="210" creationId="{E03BA3B4-3155-85B6-7825-D53691983FEA}"/>
          </ac:spMkLst>
        </pc:spChg>
        <pc:spChg chg="mod">
          <ac:chgData name="SALVI Apolline" userId="5d1c28ef-93c9-42ab-99d1-6e601ff5ad6c" providerId="ADAL" clId="{164AF1E8-BC13-4298-A0A2-7A81CD28791F}" dt="2025-01-07T10:51:08.088" v="43" actId="1076"/>
          <ac:spMkLst>
            <pc:docMk/>
            <pc:sldMk cId="1186484009" sldId="275"/>
            <ac:spMk id="212" creationId="{B7AB7050-807D-FCCC-3C8B-E36CE9DFC57F}"/>
          </ac:spMkLst>
        </pc:spChg>
        <pc:cxnChg chg="add mod">
          <ac:chgData name="SALVI Apolline" userId="5d1c28ef-93c9-42ab-99d1-6e601ff5ad6c" providerId="ADAL" clId="{164AF1E8-BC13-4298-A0A2-7A81CD28791F}" dt="2025-01-07T10:51:58.305" v="91" actId="1076"/>
          <ac:cxnSpMkLst>
            <pc:docMk/>
            <pc:sldMk cId="1186484009" sldId="275"/>
            <ac:cxnSpMk id="18" creationId="{3CEF44C1-77E9-8CAF-5386-EFFA6EE63943}"/>
          </ac:cxnSpMkLst>
        </pc:cxnChg>
        <pc:cxnChg chg="mod">
          <ac:chgData name="SALVI Apolline" userId="5d1c28ef-93c9-42ab-99d1-6e601ff5ad6c" providerId="ADAL" clId="{164AF1E8-BC13-4298-A0A2-7A81CD28791F}" dt="2025-01-07T10:51:14.681" v="45" actId="1076"/>
          <ac:cxnSpMkLst>
            <pc:docMk/>
            <pc:sldMk cId="1186484009" sldId="275"/>
            <ac:cxnSpMk id="191" creationId="{EF045AD5-D310-9133-6890-A60F87477148}"/>
          </ac:cxnSpMkLst>
        </pc:cxnChg>
        <pc:cxnChg chg="mod">
          <ac:chgData name="SALVI Apolline" userId="5d1c28ef-93c9-42ab-99d1-6e601ff5ad6c" providerId="ADAL" clId="{164AF1E8-BC13-4298-A0A2-7A81CD28791F}" dt="2025-01-07T10:51:05.120" v="42" actId="1076"/>
          <ac:cxnSpMkLst>
            <pc:docMk/>
            <pc:sldMk cId="1186484009" sldId="275"/>
            <ac:cxnSpMk id="207" creationId="{70871631-478B-E82B-3076-0F0C9B0977A8}"/>
          </ac:cxnSpMkLst>
        </pc:cxnChg>
        <pc:cxnChg chg="mod">
          <ac:chgData name="SALVI Apolline" userId="5d1c28ef-93c9-42ab-99d1-6e601ff5ad6c" providerId="ADAL" clId="{164AF1E8-BC13-4298-A0A2-7A81CD28791F}" dt="2025-01-07T10:51:01.773" v="41" actId="1076"/>
          <ac:cxnSpMkLst>
            <pc:docMk/>
            <pc:sldMk cId="1186484009" sldId="275"/>
            <ac:cxnSpMk id="208" creationId="{B6B09BD4-5159-32B5-B1E2-FABF9BCDF0DA}"/>
          </ac:cxnSpMkLst>
        </pc:cxnChg>
        <pc:cxnChg chg="mod">
          <ac:chgData name="SALVI Apolline" userId="5d1c28ef-93c9-42ab-99d1-6e601ff5ad6c" providerId="ADAL" clId="{164AF1E8-BC13-4298-A0A2-7A81CD28791F}" dt="2025-01-07T10:51:29.708" v="62" actId="1076"/>
          <ac:cxnSpMkLst>
            <pc:docMk/>
            <pc:sldMk cId="1186484009" sldId="275"/>
            <ac:cxnSpMk id="211" creationId="{CE4150A3-99B2-4389-FEA0-C4A88C6F55EE}"/>
          </ac:cxnSpMkLst>
        </pc:cxnChg>
        <pc:cxnChg chg="mod">
          <ac:chgData name="SALVI Apolline" userId="5d1c28ef-93c9-42ab-99d1-6e601ff5ad6c" providerId="ADAL" clId="{164AF1E8-BC13-4298-A0A2-7A81CD28791F}" dt="2025-01-07T10:51:10.950" v="44" actId="14100"/>
          <ac:cxnSpMkLst>
            <pc:docMk/>
            <pc:sldMk cId="1186484009" sldId="275"/>
            <ac:cxnSpMk id="213" creationId="{DF93B870-CD00-B68C-BE44-B778D0B58E67}"/>
          </ac:cxnSpMkLst>
        </pc:cxnChg>
      </pc:sldChg>
      <pc:sldChg chg="addSp delSp modSp mod">
        <pc:chgData name="SALVI Apolline" userId="5d1c28ef-93c9-42ab-99d1-6e601ff5ad6c" providerId="ADAL" clId="{164AF1E8-BC13-4298-A0A2-7A81CD28791F}" dt="2025-01-07T09:51:41.549" v="40" actId="1035"/>
        <pc:sldMkLst>
          <pc:docMk/>
          <pc:sldMk cId="2150322355" sldId="279"/>
        </pc:sldMkLst>
        <pc:spChg chg="add mod">
          <ac:chgData name="SALVI Apolline" userId="5d1c28ef-93c9-42ab-99d1-6e601ff5ad6c" providerId="ADAL" clId="{164AF1E8-BC13-4298-A0A2-7A81CD28791F}" dt="2025-01-07T09:43:16.870" v="18" actId="20577"/>
          <ac:spMkLst>
            <pc:docMk/>
            <pc:sldMk cId="2150322355" sldId="279"/>
            <ac:spMk id="4" creationId="{B89589C2-0322-540F-FA0D-9A8AED1D5F3D}"/>
          </ac:spMkLst>
        </pc:spChg>
        <pc:spChg chg="add mod">
          <ac:chgData name="SALVI Apolline" userId="5d1c28ef-93c9-42ab-99d1-6e601ff5ad6c" providerId="ADAL" clId="{164AF1E8-BC13-4298-A0A2-7A81CD28791F}" dt="2025-01-07T09:43:11.622" v="1"/>
          <ac:spMkLst>
            <pc:docMk/>
            <pc:sldMk cId="2150322355" sldId="279"/>
            <ac:spMk id="6" creationId="{785C19A1-7799-8A37-B856-904022E35E37}"/>
          </ac:spMkLst>
        </pc:spChg>
        <pc:spChg chg="del">
          <ac:chgData name="SALVI Apolline" userId="5d1c28ef-93c9-42ab-99d1-6e601ff5ad6c" providerId="ADAL" clId="{164AF1E8-BC13-4298-A0A2-7A81CD28791F}" dt="2025-01-07T09:43:10.583" v="0" actId="478"/>
          <ac:spMkLst>
            <pc:docMk/>
            <pc:sldMk cId="2150322355" sldId="279"/>
            <ac:spMk id="29" creationId="{00000000-0000-0000-0000-000000000000}"/>
          </ac:spMkLst>
        </pc:spChg>
        <pc:picChg chg="mod">
          <ac:chgData name="SALVI Apolline" userId="5d1c28ef-93c9-42ab-99d1-6e601ff5ad6c" providerId="ADAL" clId="{164AF1E8-BC13-4298-A0A2-7A81CD28791F}" dt="2025-01-07T09:51:41.549" v="40" actId="1035"/>
          <ac:picMkLst>
            <pc:docMk/>
            <pc:sldMk cId="2150322355" sldId="279"/>
            <ac:picMk id="9" creationId="{00000000-0000-0000-0000-000000000000}"/>
          </ac:picMkLst>
        </pc:picChg>
      </pc:sldChg>
    </pc:docChg>
  </pc:docChgLst>
  <pc:docChgLst>
    <pc:chgData name="BENGRAINE Anissa" userId="S::anissa.bengraine@laposte.fr::46bdc244-1ad2-4c20-970c-61c9e74c8417" providerId="AD" clId="Web-{3416B213-3FCA-ADF1-2DEB-29AD0DF9827B}"/>
    <pc:docChg chg="modSld">
      <pc:chgData name="BENGRAINE Anissa" userId="S::anissa.bengraine@laposte.fr::46bdc244-1ad2-4c20-970c-61c9e74c8417" providerId="AD" clId="Web-{3416B213-3FCA-ADF1-2DEB-29AD0DF9827B}" dt="2025-01-06T13:24:49.401" v="1" actId="1076"/>
      <pc:docMkLst>
        <pc:docMk/>
      </pc:docMkLst>
      <pc:sldChg chg="modSp">
        <pc:chgData name="BENGRAINE Anissa" userId="S::anissa.bengraine@laposte.fr::46bdc244-1ad2-4c20-970c-61c9e74c8417" providerId="AD" clId="Web-{3416B213-3FCA-ADF1-2DEB-29AD0DF9827B}" dt="2025-01-06T13:24:49.401" v="1" actId="1076"/>
        <pc:sldMkLst>
          <pc:docMk/>
          <pc:sldMk cId="1186484009" sldId="275"/>
        </pc:sldMkLst>
        <pc:picChg chg="mod">
          <ac:chgData name="BENGRAINE Anissa" userId="S::anissa.bengraine@laposte.fr::46bdc244-1ad2-4c20-970c-61c9e74c8417" providerId="AD" clId="Web-{3416B213-3FCA-ADF1-2DEB-29AD0DF9827B}" dt="2025-01-06T13:24:49.401" v="1" actId="1076"/>
          <ac:picMkLst>
            <pc:docMk/>
            <pc:sldMk cId="1186484009" sldId="275"/>
            <ac:picMk id="33" creationId="{3A27EFEC-45C6-39ED-D157-A429EC7D7D26}"/>
          </ac:picMkLst>
        </pc:picChg>
      </pc:sldChg>
      <pc:sldChg chg="modSp">
        <pc:chgData name="BENGRAINE Anissa" userId="S::anissa.bengraine@laposte.fr::46bdc244-1ad2-4c20-970c-61c9e74c8417" providerId="AD" clId="Web-{3416B213-3FCA-ADF1-2DEB-29AD0DF9827B}" dt="2025-01-06T13:24:28.338" v="0" actId="1076"/>
        <pc:sldMkLst>
          <pc:docMk/>
          <pc:sldMk cId="2150322355" sldId="279"/>
        </pc:sldMkLst>
        <pc:picChg chg="mod">
          <ac:chgData name="BENGRAINE Anissa" userId="S::anissa.bengraine@laposte.fr::46bdc244-1ad2-4c20-970c-61c9e74c8417" providerId="AD" clId="Web-{3416B213-3FCA-ADF1-2DEB-29AD0DF9827B}" dt="2025-01-06T13:24:28.338" v="0" actId="1076"/>
          <ac:picMkLst>
            <pc:docMk/>
            <pc:sldMk cId="2150322355" sldId="279"/>
            <ac:picMk id="9" creationId="{00000000-0000-0000-0000-000000000000}"/>
          </ac:picMkLst>
        </pc:picChg>
      </pc:sldChg>
    </pc:docChg>
  </pc:docChgLst>
  <pc:docChgLst>
    <pc:chgData name="BENGRAINE Anissa" userId="S::anissa.bengraine@laposte.fr::46bdc244-1ad2-4c20-970c-61c9e74c8417" providerId="AD" clId="Web-{B8C1F6FB-92E4-6CD8-218C-5963DCA75970}"/>
    <pc:docChg chg="addSld delSld modSld">
      <pc:chgData name="BENGRAINE Anissa" userId="S::anissa.bengraine@laposte.fr::46bdc244-1ad2-4c20-970c-61c9e74c8417" providerId="AD" clId="Web-{B8C1F6FB-92E4-6CD8-218C-5963DCA75970}" dt="2025-01-07T08:33:22.245" v="34" actId="14100"/>
      <pc:docMkLst>
        <pc:docMk/>
      </pc:docMkLst>
      <pc:sldChg chg="addSp delSp modSp">
        <pc:chgData name="BENGRAINE Anissa" userId="S::anissa.bengraine@laposte.fr::46bdc244-1ad2-4c20-970c-61c9e74c8417" providerId="AD" clId="Web-{B8C1F6FB-92E4-6CD8-218C-5963DCA75970}" dt="2025-01-07T08:32:07.632" v="32" actId="20577"/>
        <pc:sldMkLst>
          <pc:docMk/>
          <pc:sldMk cId="1186484009" sldId="275"/>
        </pc:sldMkLst>
        <pc:spChg chg="add">
          <ac:chgData name="BENGRAINE Anissa" userId="S::anissa.bengraine@laposte.fr::46bdc244-1ad2-4c20-970c-61c9e74c8417" providerId="AD" clId="Web-{B8C1F6FB-92E4-6CD8-218C-5963DCA75970}" dt="2025-01-07T08:26:10.273" v="19"/>
          <ac:spMkLst>
            <pc:docMk/>
            <pc:sldMk cId="1186484009" sldId="275"/>
            <ac:spMk id="2" creationId="{54C79D19-9C95-A1A6-D935-594883D82339}"/>
          </ac:spMkLst>
        </pc:spChg>
        <pc:spChg chg="del">
          <ac:chgData name="BENGRAINE Anissa" userId="S::anissa.bengraine@laposte.fr::46bdc244-1ad2-4c20-970c-61c9e74c8417" providerId="AD" clId="Web-{B8C1F6FB-92E4-6CD8-218C-5963DCA75970}" dt="2025-01-07T08:26:08.194" v="18"/>
          <ac:spMkLst>
            <pc:docMk/>
            <pc:sldMk cId="1186484009" sldId="275"/>
            <ac:spMk id="3" creationId="{54C79D19-9C95-A1A6-D935-594883D82339}"/>
          </ac:spMkLst>
        </pc:spChg>
        <pc:spChg chg="add">
          <ac:chgData name="BENGRAINE Anissa" userId="S::anissa.bengraine@laposte.fr::46bdc244-1ad2-4c20-970c-61c9e74c8417" providerId="AD" clId="Web-{B8C1F6FB-92E4-6CD8-218C-5963DCA75970}" dt="2025-01-07T08:26:10.273" v="19"/>
          <ac:spMkLst>
            <pc:docMk/>
            <pc:sldMk cId="1186484009" sldId="275"/>
            <ac:spMk id="4" creationId="{B44FF27C-F3E9-10CE-4483-9ABB082503F1}"/>
          </ac:spMkLst>
        </pc:spChg>
        <pc:spChg chg="add">
          <ac:chgData name="BENGRAINE Anissa" userId="S::anissa.bengraine@laposte.fr::46bdc244-1ad2-4c20-970c-61c9e74c8417" providerId="AD" clId="Web-{B8C1F6FB-92E4-6CD8-218C-5963DCA75970}" dt="2025-01-07T08:26:10.273" v="19"/>
          <ac:spMkLst>
            <pc:docMk/>
            <pc:sldMk cId="1186484009" sldId="275"/>
            <ac:spMk id="7" creationId="{A7FBBAB6-5E3F-E87C-14E0-62A1DE8648C6}"/>
          </ac:spMkLst>
        </pc:spChg>
        <pc:spChg chg="add">
          <ac:chgData name="BENGRAINE Anissa" userId="S::anissa.bengraine@laposte.fr::46bdc244-1ad2-4c20-970c-61c9e74c8417" providerId="AD" clId="Web-{B8C1F6FB-92E4-6CD8-218C-5963DCA75970}" dt="2025-01-07T08:26:10.273" v="19"/>
          <ac:spMkLst>
            <pc:docMk/>
            <pc:sldMk cId="1186484009" sldId="275"/>
            <ac:spMk id="8" creationId="{B5DD512F-18A8-E32E-611C-714E2AAEF7DB}"/>
          </ac:spMkLst>
        </pc:spChg>
        <pc:spChg chg="del">
          <ac:chgData name="BENGRAINE Anissa" userId="S::anissa.bengraine@laposte.fr::46bdc244-1ad2-4c20-970c-61c9e74c8417" providerId="AD" clId="Web-{B8C1F6FB-92E4-6CD8-218C-5963DCA75970}" dt="2025-01-07T08:26:08.194" v="17"/>
          <ac:spMkLst>
            <pc:docMk/>
            <pc:sldMk cId="1186484009" sldId="275"/>
            <ac:spMk id="9" creationId="{B44FF27C-F3E9-10CE-4483-9ABB082503F1}"/>
          </ac:spMkLst>
        </pc:spChg>
        <pc:spChg chg="del">
          <ac:chgData name="BENGRAINE Anissa" userId="S::anissa.bengraine@laposte.fr::46bdc244-1ad2-4c20-970c-61c9e74c8417" providerId="AD" clId="Web-{B8C1F6FB-92E4-6CD8-218C-5963DCA75970}" dt="2025-01-07T08:26:08.194" v="16"/>
          <ac:spMkLst>
            <pc:docMk/>
            <pc:sldMk cId="1186484009" sldId="275"/>
            <ac:spMk id="10" creationId="{806A96AC-85F6-C821-8339-8D59DB023592}"/>
          </ac:spMkLst>
        </pc:spChg>
        <pc:spChg chg="add">
          <ac:chgData name="BENGRAINE Anissa" userId="S::anissa.bengraine@laposte.fr::46bdc244-1ad2-4c20-970c-61c9e74c8417" providerId="AD" clId="Web-{B8C1F6FB-92E4-6CD8-218C-5963DCA75970}" dt="2025-01-07T08:26:10.273" v="19"/>
          <ac:spMkLst>
            <pc:docMk/>
            <pc:sldMk cId="1186484009" sldId="275"/>
            <ac:spMk id="11" creationId="{F09B77FE-825A-0475-F9E7-25A0CE93BFA4}"/>
          </ac:spMkLst>
        </pc:spChg>
        <pc:spChg chg="del">
          <ac:chgData name="BENGRAINE Anissa" userId="S::anissa.bengraine@laposte.fr::46bdc244-1ad2-4c20-970c-61c9e74c8417" providerId="AD" clId="Web-{B8C1F6FB-92E4-6CD8-218C-5963DCA75970}" dt="2025-01-07T08:26:08.194" v="15"/>
          <ac:spMkLst>
            <pc:docMk/>
            <pc:sldMk cId="1186484009" sldId="275"/>
            <ac:spMk id="12" creationId="{54BBBA4D-CFC8-39B8-377E-65DE57888D14}"/>
          </ac:spMkLst>
        </pc:spChg>
        <pc:spChg chg="del">
          <ac:chgData name="BENGRAINE Anissa" userId="S::anissa.bengraine@laposte.fr::46bdc244-1ad2-4c20-970c-61c9e74c8417" providerId="AD" clId="Web-{B8C1F6FB-92E4-6CD8-218C-5963DCA75970}" dt="2025-01-07T08:26:08.194" v="14"/>
          <ac:spMkLst>
            <pc:docMk/>
            <pc:sldMk cId="1186484009" sldId="275"/>
            <ac:spMk id="14" creationId="{A7FBBAB6-5E3F-E87C-14E0-62A1DE8648C6}"/>
          </ac:spMkLst>
        </pc:spChg>
        <pc:spChg chg="del">
          <ac:chgData name="BENGRAINE Anissa" userId="S::anissa.bengraine@laposte.fr::46bdc244-1ad2-4c20-970c-61c9e74c8417" providerId="AD" clId="Web-{B8C1F6FB-92E4-6CD8-218C-5963DCA75970}" dt="2025-01-07T08:26:08.194" v="13"/>
          <ac:spMkLst>
            <pc:docMk/>
            <pc:sldMk cId="1186484009" sldId="275"/>
            <ac:spMk id="15" creationId="{B5DD512F-18A8-E32E-611C-714E2AAEF7DB}"/>
          </ac:spMkLst>
        </pc:spChg>
        <pc:spChg chg="del">
          <ac:chgData name="BENGRAINE Anissa" userId="S::anissa.bengraine@laposte.fr::46bdc244-1ad2-4c20-970c-61c9e74c8417" providerId="AD" clId="Web-{B8C1F6FB-92E4-6CD8-218C-5963DCA75970}" dt="2025-01-07T08:26:08.194" v="12"/>
          <ac:spMkLst>
            <pc:docMk/>
            <pc:sldMk cId="1186484009" sldId="275"/>
            <ac:spMk id="16" creationId="{F09B77FE-825A-0475-F9E7-25A0CE93BFA4}"/>
          </ac:spMkLst>
        </pc:spChg>
        <pc:spChg chg="del">
          <ac:chgData name="BENGRAINE Anissa" userId="S::anissa.bengraine@laposte.fr::46bdc244-1ad2-4c20-970c-61c9e74c8417" providerId="AD" clId="Web-{B8C1F6FB-92E4-6CD8-218C-5963DCA75970}" dt="2025-01-07T08:26:08.194" v="11"/>
          <ac:spMkLst>
            <pc:docMk/>
            <pc:sldMk cId="1186484009" sldId="275"/>
            <ac:spMk id="17" creationId="{5D96D48B-9828-5594-A4ED-DC4F795E4885}"/>
          </ac:spMkLst>
        </pc:spChg>
        <pc:spChg chg="del">
          <ac:chgData name="BENGRAINE Anissa" userId="S::anissa.bengraine@laposte.fr::46bdc244-1ad2-4c20-970c-61c9e74c8417" providerId="AD" clId="Web-{B8C1F6FB-92E4-6CD8-218C-5963DCA75970}" dt="2025-01-07T08:26:08.194" v="10"/>
          <ac:spMkLst>
            <pc:docMk/>
            <pc:sldMk cId="1186484009" sldId="275"/>
            <ac:spMk id="18" creationId="{7308DCC0-07EB-DFD6-73ED-8BDF53464C23}"/>
          </ac:spMkLst>
        </pc:spChg>
        <pc:spChg chg="del">
          <ac:chgData name="BENGRAINE Anissa" userId="S::anissa.bengraine@laposte.fr::46bdc244-1ad2-4c20-970c-61c9e74c8417" providerId="AD" clId="Web-{B8C1F6FB-92E4-6CD8-218C-5963DCA75970}" dt="2025-01-07T08:26:08.194" v="9"/>
          <ac:spMkLst>
            <pc:docMk/>
            <pc:sldMk cId="1186484009" sldId="275"/>
            <ac:spMk id="20" creationId="{2148B5A3-E7BE-E9E5-6D0A-3E7CDF971A0D}"/>
          </ac:spMkLst>
        </pc:spChg>
        <pc:spChg chg="del">
          <ac:chgData name="BENGRAINE Anissa" userId="S::anissa.bengraine@laposte.fr::46bdc244-1ad2-4c20-970c-61c9e74c8417" providerId="AD" clId="Web-{B8C1F6FB-92E4-6CD8-218C-5963DCA75970}" dt="2025-01-07T08:26:08.194" v="8"/>
          <ac:spMkLst>
            <pc:docMk/>
            <pc:sldMk cId="1186484009" sldId="275"/>
            <ac:spMk id="21" creationId="{C71593E1-308B-2DA9-9119-1EB2FA0E4D6F}"/>
          </ac:spMkLst>
        </pc:spChg>
        <pc:spChg chg="add">
          <ac:chgData name="BENGRAINE Anissa" userId="S::anissa.bengraine@laposte.fr::46bdc244-1ad2-4c20-970c-61c9e74c8417" providerId="AD" clId="Web-{B8C1F6FB-92E4-6CD8-218C-5963DCA75970}" dt="2025-01-07T08:26:10.273" v="19"/>
          <ac:spMkLst>
            <pc:docMk/>
            <pc:sldMk cId="1186484009" sldId="275"/>
            <ac:spMk id="22" creationId="{7308DCC0-07EB-DFD6-73ED-8BDF53464C23}"/>
          </ac:spMkLst>
        </pc:spChg>
        <pc:spChg chg="del">
          <ac:chgData name="BENGRAINE Anissa" userId="S::anissa.bengraine@laposte.fr::46bdc244-1ad2-4c20-970c-61c9e74c8417" providerId="AD" clId="Web-{B8C1F6FB-92E4-6CD8-218C-5963DCA75970}" dt="2025-01-07T08:26:08.179" v="7"/>
          <ac:spMkLst>
            <pc:docMk/>
            <pc:sldMk cId="1186484009" sldId="275"/>
            <ac:spMk id="23" creationId="{25A98E83-75C9-AE43-C967-EEDF669CD775}"/>
          </ac:spMkLst>
        </pc:spChg>
        <pc:spChg chg="add">
          <ac:chgData name="BENGRAINE Anissa" userId="S::anissa.bengraine@laposte.fr::46bdc244-1ad2-4c20-970c-61c9e74c8417" providerId="AD" clId="Web-{B8C1F6FB-92E4-6CD8-218C-5963DCA75970}" dt="2025-01-07T08:26:10.273" v="19"/>
          <ac:spMkLst>
            <pc:docMk/>
            <pc:sldMk cId="1186484009" sldId="275"/>
            <ac:spMk id="24" creationId="{2148B5A3-E7BE-E9E5-6D0A-3E7CDF971A0D}"/>
          </ac:spMkLst>
        </pc:spChg>
        <pc:spChg chg="add">
          <ac:chgData name="BENGRAINE Anissa" userId="S::anissa.bengraine@laposte.fr::46bdc244-1ad2-4c20-970c-61c9e74c8417" providerId="AD" clId="Web-{B8C1F6FB-92E4-6CD8-218C-5963DCA75970}" dt="2025-01-07T08:26:10.273" v="19"/>
          <ac:spMkLst>
            <pc:docMk/>
            <pc:sldMk cId="1186484009" sldId="275"/>
            <ac:spMk id="26" creationId="{25A98E83-75C9-AE43-C967-EEDF669CD775}"/>
          </ac:spMkLst>
        </pc:spChg>
        <pc:spChg chg="del">
          <ac:chgData name="BENGRAINE Anissa" userId="S::anissa.bengraine@laposte.fr::46bdc244-1ad2-4c20-970c-61c9e74c8417" providerId="AD" clId="Web-{B8C1F6FB-92E4-6CD8-218C-5963DCA75970}" dt="2025-01-07T08:26:08.179" v="6"/>
          <ac:spMkLst>
            <pc:docMk/>
            <pc:sldMk cId="1186484009" sldId="275"/>
            <ac:spMk id="27" creationId="{26FAFF5A-A72A-04C2-F5A3-E827F61ECDC1}"/>
          </ac:spMkLst>
        </pc:spChg>
        <pc:spChg chg="del">
          <ac:chgData name="BENGRAINE Anissa" userId="S::anissa.bengraine@laposte.fr::46bdc244-1ad2-4c20-970c-61c9e74c8417" providerId="AD" clId="Web-{B8C1F6FB-92E4-6CD8-218C-5963DCA75970}" dt="2025-01-07T08:26:08.179" v="5"/>
          <ac:spMkLst>
            <pc:docMk/>
            <pc:sldMk cId="1186484009" sldId="275"/>
            <ac:spMk id="28" creationId="{1106AE50-7B45-B346-23D1-69C6E08FBAE9}"/>
          </ac:spMkLst>
        </pc:spChg>
        <pc:spChg chg="del">
          <ac:chgData name="BENGRAINE Anissa" userId="S::anissa.bengraine@laposte.fr::46bdc244-1ad2-4c20-970c-61c9e74c8417" providerId="AD" clId="Web-{B8C1F6FB-92E4-6CD8-218C-5963DCA75970}" dt="2025-01-07T08:26:08.179" v="4"/>
          <ac:spMkLst>
            <pc:docMk/>
            <pc:sldMk cId="1186484009" sldId="275"/>
            <ac:spMk id="29" creationId="{57711CFE-48A4-89C1-1D26-2C0CBB7D766F}"/>
          </ac:spMkLst>
        </pc:spChg>
        <pc:spChg chg="del">
          <ac:chgData name="BENGRAINE Anissa" userId="S::anissa.bengraine@laposte.fr::46bdc244-1ad2-4c20-970c-61c9e74c8417" providerId="AD" clId="Web-{B8C1F6FB-92E4-6CD8-218C-5963DCA75970}" dt="2025-01-07T08:26:08.179" v="3"/>
          <ac:spMkLst>
            <pc:docMk/>
            <pc:sldMk cId="1186484009" sldId="275"/>
            <ac:spMk id="30" creationId="{A04C1ECC-97DC-08EE-1745-ED96AFA5E8A1}"/>
          </ac:spMkLst>
        </pc:spChg>
        <pc:spChg chg="add">
          <ac:chgData name="BENGRAINE Anissa" userId="S::anissa.bengraine@laposte.fr::46bdc244-1ad2-4c20-970c-61c9e74c8417" providerId="AD" clId="Web-{B8C1F6FB-92E4-6CD8-218C-5963DCA75970}" dt="2025-01-07T08:26:10.273" v="19"/>
          <ac:spMkLst>
            <pc:docMk/>
            <pc:sldMk cId="1186484009" sldId="275"/>
            <ac:spMk id="34" creationId="{26FAFF5A-A72A-04C2-F5A3-E827F61ECDC1}"/>
          </ac:spMkLst>
        </pc:spChg>
        <pc:spChg chg="mod">
          <ac:chgData name="BENGRAINE Anissa" userId="S::anissa.bengraine@laposte.fr::46bdc244-1ad2-4c20-970c-61c9e74c8417" providerId="AD" clId="Web-{B8C1F6FB-92E4-6CD8-218C-5963DCA75970}" dt="2025-01-07T08:32:07.632" v="32" actId="20577"/>
          <ac:spMkLst>
            <pc:docMk/>
            <pc:sldMk cId="1186484009" sldId="275"/>
            <ac:spMk id="35" creationId="{A04C1ECC-97DC-08EE-1745-ED96AFA5E8A1}"/>
          </ac:spMkLst>
        </pc:spChg>
        <pc:spChg chg="add">
          <ac:chgData name="BENGRAINE Anissa" userId="S::anissa.bengraine@laposte.fr::46bdc244-1ad2-4c20-970c-61c9e74c8417" providerId="AD" clId="Web-{B8C1F6FB-92E4-6CD8-218C-5963DCA75970}" dt="2025-01-07T08:26:10.273" v="19"/>
          <ac:spMkLst>
            <pc:docMk/>
            <pc:sldMk cId="1186484009" sldId="275"/>
            <ac:spMk id="36" creationId="{9BED3BE4-E6C2-B3B0-D9C3-4DCE3722D89B}"/>
          </ac:spMkLst>
        </pc:spChg>
        <pc:picChg chg="del">
          <ac:chgData name="BENGRAINE Anissa" userId="S::anissa.bengraine@laposte.fr::46bdc244-1ad2-4c20-970c-61c9e74c8417" providerId="AD" clId="Web-{B8C1F6FB-92E4-6CD8-218C-5963DCA75970}" dt="2025-01-07T08:26:08.179" v="2"/>
          <ac:picMkLst>
            <pc:docMk/>
            <pc:sldMk cId="1186484009" sldId="275"/>
            <ac:picMk id="31" creationId="{8222A9D4-3640-8E6F-FCB9-1B36AD50EBE6}"/>
          </ac:picMkLst>
        </pc:picChg>
        <pc:picChg chg="del">
          <ac:chgData name="BENGRAINE Anissa" userId="S::anissa.bengraine@laposte.fr::46bdc244-1ad2-4c20-970c-61c9e74c8417" providerId="AD" clId="Web-{B8C1F6FB-92E4-6CD8-218C-5963DCA75970}" dt="2025-01-07T08:26:08.179" v="1"/>
          <ac:picMkLst>
            <pc:docMk/>
            <pc:sldMk cId="1186484009" sldId="275"/>
            <ac:picMk id="32" creationId="{FB122B57-C036-092F-5445-735CFC90FE84}"/>
          </ac:picMkLst>
        </pc:picChg>
        <pc:picChg chg="del">
          <ac:chgData name="BENGRAINE Anissa" userId="S::anissa.bengraine@laposte.fr::46bdc244-1ad2-4c20-970c-61c9e74c8417" providerId="AD" clId="Web-{B8C1F6FB-92E4-6CD8-218C-5963DCA75970}" dt="2025-01-07T08:26:08.179" v="0"/>
          <ac:picMkLst>
            <pc:docMk/>
            <pc:sldMk cId="1186484009" sldId="275"/>
            <ac:picMk id="33" creationId="{3A27EFEC-45C6-39ED-D157-A429EC7D7D26}"/>
          </ac:picMkLst>
        </pc:picChg>
      </pc:sldChg>
      <pc:sldChg chg="del">
        <pc:chgData name="BENGRAINE Anissa" userId="S::anissa.bengraine@laposte.fr::46bdc244-1ad2-4c20-970c-61c9e74c8417" providerId="AD" clId="Web-{B8C1F6FB-92E4-6CD8-218C-5963DCA75970}" dt="2025-01-07T08:28:04.262" v="21"/>
        <pc:sldMkLst>
          <pc:docMk/>
          <pc:sldMk cId="3345367005" sldId="278"/>
        </pc:sldMkLst>
      </pc:sldChg>
      <pc:sldChg chg="modSp add">
        <pc:chgData name="BENGRAINE Anissa" userId="S::anissa.bengraine@laposte.fr::46bdc244-1ad2-4c20-970c-61c9e74c8417" providerId="AD" clId="Web-{B8C1F6FB-92E4-6CD8-218C-5963DCA75970}" dt="2025-01-07T08:33:22.245" v="34" actId="14100"/>
        <pc:sldMkLst>
          <pc:docMk/>
          <pc:sldMk cId="375598841" sldId="280"/>
        </pc:sldMkLst>
        <pc:cxnChg chg="mod">
          <ac:chgData name="BENGRAINE Anissa" userId="S::anissa.bengraine@laposte.fr::46bdc244-1ad2-4c20-970c-61c9e74c8417" providerId="AD" clId="Web-{B8C1F6FB-92E4-6CD8-218C-5963DCA75970}" dt="2025-01-07T08:33:22.245" v="34" actId="14100"/>
          <ac:cxnSpMkLst>
            <pc:docMk/>
            <pc:sldMk cId="375598841" sldId="280"/>
            <ac:cxnSpMk id="76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2" y="17"/>
            <a:ext cx="2957018" cy="495397"/>
          </a:xfrm>
          <a:prstGeom prst="rect">
            <a:avLst/>
          </a:prstGeom>
        </p:spPr>
        <p:txBody>
          <a:bodyPr vert="horz" lIns="91692" tIns="45847" rIns="91692" bIns="45847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61372" y="17"/>
            <a:ext cx="2957018" cy="495397"/>
          </a:xfrm>
          <a:prstGeom prst="rect">
            <a:avLst/>
          </a:prstGeom>
        </p:spPr>
        <p:txBody>
          <a:bodyPr vert="horz" lIns="91692" tIns="45847" rIns="91692" bIns="45847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0C696018-B478-475A-B2DA-D07E9C6F34C8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25488" y="744538"/>
            <a:ext cx="5368925" cy="3717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92" tIns="45847" rIns="91692" bIns="45847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3217" y="4710887"/>
            <a:ext cx="5455006" cy="4463183"/>
          </a:xfrm>
          <a:prstGeom prst="rect">
            <a:avLst/>
          </a:prstGeom>
        </p:spPr>
        <p:txBody>
          <a:bodyPr vert="horz" lIns="91692" tIns="45847" rIns="91692" bIns="45847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2" y="9420233"/>
            <a:ext cx="2957018" cy="496934"/>
          </a:xfrm>
          <a:prstGeom prst="rect">
            <a:avLst/>
          </a:prstGeom>
        </p:spPr>
        <p:txBody>
          <a:bodyPr vert="horz" lIns="91692" tIns="45847" rIns="91692" bIns="45847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61372" y="9420233"/>
            <a:ext cx="2957018" cy="496934"/>
          </a:xfrm>
          <a:prstGeom prst="rect">
            <a:avLst/>
          </a:prstGeom>
        </p:spPr>
        <p:txBody>
          <a:bodyPr vert="horz" wrap="square" lIns="91692" tIns="45847" rIns="91692" bIns="4584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62DE2E-98CA-425D-90A3-E40D3A3E68D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6241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2DE2E-98CA-425D-90A3-E40D3A3E68DA}" type="slidenum">
              <a:rPr lang="fr-FR" altLang="fr-FR" smtClean="0"/>
              <a:pPr/>
              <a:t>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27115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F394D-AAA3-47EE-B2DD-500078156697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012CC-FFEB-46DA-98B2-F81653F743F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20154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66FB4-3061-4C3B-ACD3-D2F483143817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768DBA-F226-492A-B5F2-4F5E022CC81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57015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ADE2-470D-4181-B9BD-4B5715930C8A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AB877-1709-4D22-8FDF-88E471F47DA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27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67379-00A3-475A-AB55-B7D4D4E62A96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0FE8E8-5881-40B0-BA45-57BBF26777E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2243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A2969-FC72-4956-99A2-59703B3A808E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6BE99D-C3B0-48C7-B8E3-8C79B65F0F6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78442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2C679-B712-4478-9400-B805C41F7303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3DCBAF-2C68-43BD-B84D-6FBEF4D56EC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5119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BB645-D6EA-4307-A15D-DDBD71FC8B7B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785A4C-F6B6-4A75-9F1E-7E3E376DFFE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38547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AFCA6-461F-494C-9324-A9153C674DBF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1A96F-BA04-4121-940E-CAF3C027639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66852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488D1-2B5C-4D9D-87EA-22EA43B66A50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7E36F-E378-4C13-9092-837745C4789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2412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59023-2983-48C9-AEF5-DEC7B0C30CC8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76E50-FEC2-496C-A2EF-427F64FCD4F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814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798AB-3F08-4B13-B5D6-EAF9DA76DED5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B9BABB-3E08-470C-B664-304591D234F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25207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A026CA-B994-4AC0-A896-928A05D5BC13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8DF12AF-35D4-4DE5-8031-658E482282C5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4115DC5-4B65-1491-66E9-2A3B1260E0DC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4648962" y="6705600"/>
            <a:ext cx="6365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fr-FR" sz="1000">
                <a:solidFill>
                  <a:srgbClr val="0078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C1 - Interne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legroupelaposte-boursemplois.profils.org/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www.rh.laposte.f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aposte.sharepoint.com/sites/hubpointcom1-filieres/EMRG" TargetMode="External"/><Relationship Id="rId11" Type="http://schemas.openxmlformats.org/officeDocument/2006/relationships/image" Target="../media/image5.png"/><Relationship Id="rId5" Type="http://schemas.openxmlformats.org/officeDocument/2006/relationships/image" Target="../media/image3.png"/><Relationship Id="rId10" Type="http://schemas.openxmlformats.org/officeDocument/2006/relationships/image" Target="../media/image4.png"/><Relationship Id="rId4" Type="http://schemas.openxmlformats.org/officeDocument/2006/relationships/image" Target="../media/image2.png"/><Relationship Id="rId9" Type="http://schemas.openxmlformats.org/officeDocument/2006/relationships/hyperlink" Target="https://www.caissedesdepots.fr/mobilite-group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rh.laposte.fr/system/files/piece_jointe/Guide%20des%20fonctions%20prioritaires%202025.pdf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groupelaposte.csod.com/client/legroupelaposte/default.aspx?ReturnUrl=https://legroupelaposte.csod.com/ui/lms-learner-home/home?tab_page_id%3d-200300006%26tab_id%3d-1" TargetMode="External"/><Relationship Id="rId7" Type="http://schemas.openxmlformats.org/officeDocument/2006/relationships/image" Target="../media/image8.png"/><Relationship Id="rId2" Type="http://schemas.openxmlformats.org/officeDocument/2006/relationships/hyperlink" Target="https://www.rh.laposte.fr/emrg-grand-est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hyperlink" Target="https://outlook.office365.com/owa/calendar/EMRGGrandEst1@booking.legroupelaposte.fr/bookings/s/0KYthisIhk26pjV2u_67bA2" TargetMode="External"/><Relationship Id="rId4" Type="http://schemas.openxmlformats.org/officeDocument/2006/relationships/hyperlink" Target="https://legroupelaposte.csod.com/ui/lms-learner-home/home?tab_page_id=-200300006&amp;tab_id=-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953000" y="0"/>
            <a:ext cx="4953000" cy="4083728"/>
          </a:xfrm>
          <a:prstGeom prst="rect">
            <a:avLst/>
          </a:prstGeom>
          <a:solidFill>
            <a:srgbClr val="FF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1" name="Image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118" y="5977342"/>
            <a:ext cx="2122214" cy="672897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4"/>
          <a:srcRect l="855"/>
          <a:stretch/>
        </p:blipFill>
        <p:spPr>
          <a:xfrm>
            <a:off x="4962616" y="609415"/>
            <a:ext cx="4943383" cy="2864898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751737" y="6412436"/>
            <a:ext cx="3433955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800" b="1">
                <a:solidFill>
                  <a:schemeClr val="accent6"/>
                </a:solidFill>
                <a:latin typeface="Montserrat"/>
                <a:cs typeface="Arial"/>
              </a:rPr>
              <a:t>ESPACE MOBILITÉ RECRUTEMENT GROUPE GRAND EST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246538"/>
            <a:ext cx="756275" cy="345718"/>
          </a:xfrm>
          <a:prstGeom prst="rect">
            <a:avLst/>
          </a:prstGeom>
          <a:solidFill>
            <a:srgbClr val="FF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253479" y="163241"/>
            <a:ext cx="4177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>
                <a:solidFill>
                  <a:srgbClr val="003399"/>
                </a:solidFill>
                <a:latin typeface="Montserrat" panose="00000500000000000000" pitchFamily="2" charset="0"/>
              </a:rPr>
              <a:t>POUR PRÉPARER VOTRE ENTRETIEN PROFESSIONNEL :</a:t>
            </a:r>
          </a:p>
        </p:txBody>
      </p:sp>
      <p:cxnSp>
        <p:nvCxnSpPr>
          <p:cNvPr id="26" name="Connecteur droit 25"/>
          <p:cNvCxnSpPr/>
          <p:nvPr/>
        </p:nvCxnSpPr>
        <p:spPr>
          <a:xfrm>
            <a:off x="4951475" y="0"/>
            <a:ext cx="0" cy="685800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9550" y="5768150"/>
            <a:ext cx="369718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1000" b="1" i="1">
                <a:solidFill>
                  <a:schemeClr val="accent1"/>
                </a:solidFill>
                <a:latin typeface="Montserrat" panose="00000500000000000000" pitchFamily="2" charset="0"/>
              </a:rPr>
              <a:t>« SE RENSEIGNER NE VEUT PAS DIRE POSTULER OU S’ENGAGER… »</a:t>
            </a: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02734" y="5532667"/>
            <a:ext cx="448185" cy="373488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147337" y="796971"/>
            <a:ext cx="4621610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fr-FR" sz="1200">
                <a:solidFill>
                  <a:srgbClr val="003399"/>
                </a:solidFill>
                <a:latin typeface="Montserrat" panose="00000500000000000000" pitchFamily="2" charset="0"/>
              </a:rPr>
              <a:t>Consultez les métiers qui recrutent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fr-FR" sz="1200">
                <a:solidFill>
                  <a:srgbClr val="003399"/>
                </a:solidFill>
                <a:latin typeface="Montserrat" panose="00000500000000000000" pitchFamily="2" charset="0"/>
              </a:rPr>
              <a:t>Concevez vos souhaits d’évolution 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fr-FR" sz="1200">
                <a:solidFill>
                  <a:srgbClr val="003399"/>
                </a:solidFill>
                <a:latin typeface="Montserrat" panose="00000500000000000000" pitchFamily="2" charset="0"/>
              </a:rPr>
              <a:t>Orientez-vous vers les acteurs et les sites de l’évolution professionnelle : </a:t>
            </a:r>
          </a:p>
        </p:txBody>
      </p:sp>
      <p:sp>
        <p:nvSpPr>
          <p:cNvPr id="5" name="ZoneTexte 1">
            <a:extLst>
              <a:ext uri="{FF2B5EF4-FFF2-40B4-BE49-F238E27FC236}">
                <a16:creationId xmlns:a16="http://schemas.microsoft.com/office/drawing/2014/main" id="{BFAD9457-1835-491B-D90D-DAA57B70FA3C}"/>
              </a:ext>
            </a:extLst>
          </p:cNvPr>
          <p:cNvSpPr txBox="1"/>
          <p:nvPr/>
        </p:nvSpPr>
        <p:spPr>
          <a:xfrm>
            <a:off x="167843" y="1805872"/>
            <a:ext cx="4580597" cy="33085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>
                <a:solidFill>
                  <a:srgbClr val="003399"/>
                </a:solidFill>
                <a:latin typeface="Montserrat"/>
                <a:cs typeface="Arial"/>
              </a:rPr>
              <a:t>                    Comment Agir sur mon Projet Professionnel</a:t>
            </a:r>
            <a:endParaRPr lang="fr-FR" dirty="0"/>
          </a:p>
          <a:p>
            <a:r>
              <a:rPr lang="fr-FR" sz="1100" dirty="0">
                <a:solidFill>
                  <a:srgbClr val="003399"/>
                </a:solidFill>
                <a:latin typeface="Montserrat"/>
                <a:cs typeface="Arial"/>
              </a:rPr>
              <a:t>Pour vous aider dans l'accompagnement de votre projet professionnel :</a:t>
            </a:r>
            <a:endParaRPr lang="fr-FR" sz="1100" dirty="0">
              <a:solidFill>
                <a:srgbClr val="003399"/>
              </a:solidFill>
              <a:latin typeface="Montserrat" panose="00000500000000000000" pitchFamily="2" charset="0"/>
            </a:endParaRPr>
          </a:p>
          <a:p>
            <a:r>
              <a:rPr lang="fr-FR" sz="1100" dirty="0">
                <a:solidFill>
                  <a:srgbClr val="003399"/>
                </a:solidFill>
                <a:latin typeface="Calibri"/>
                <a:cs typeface="Calibri"/>
                <a:hlinkClick r:id="rId6"/>
              </a:rPr>
              <a:t>CAP² : Comment Agir sur mon Projet Professionnel - Accueil (sharepoint.com)</a:t>
            </a:r>
            <a:endParaRPr lang="fr-FR" dirty="0"/>
          </a:p>
          <a:p>
            <a:endParaRPr lang="fr-FR" sz="1100" dirty="0">
              <a:solidFill>
                <a:srgbClr val="003399"/>
              </a:solidFill>
              <a:latin typeface="Calibri"/>
              <a:ea typeface="Calibri"/>
              <a:cs typeface="Calibri"/>
            </a:endParaRPr>
          </a:p>
          <a:p>
            <a:endParaRPr lang="fr-FR" sz="1100" b="1" dirty="0">
              <a:solidFill>
                <a:srgbClr val="003399"/>
              </a:solidFill>
              <a:latin typeface="Montserrat" panose="000005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>
                <a:solidFill>
                  <a:srgbClr val="003399"/>
                </a:solidFill>
                <a:latin typeface="Montserrat"/>
                <a:cs typeface="Arial"/>
              </a:rPr>
              <a:t>                  Mon Avenir Professionnel </a:t>
            </a:r>
            <a:endParaRPr lang="fr-FR" sz="1100" b="1" dirty="0">
              <a:solidFill>
                <a:srgbClr val="003399"/>
              </a:solidFill>
              <a:latin typeface="Montserrat" panose="00000500000000000000" pitchFamily="2" charset="0"/>
            </a:endParaRPr>
          </a:p>
          <a:p>
            <a:r>
              <a:rPr lang="fr-FR" sz="1100" dirty="0">
                <a:solidFill>
                  <a:srgbClr val="003399"/>
                </a:solidFill>
                <a:latin typeface="Montserrat"/>
                <a:cs typeface="Arial"/>
              </a:rPr>
              <a:t>Pour rechercher des informations sur les métiers,</a:t>
            </a:r>
          </a:p>
          <a:p>
            <a:r>
              <a:rPr lang="fr-FR" sz="1100" dirty="0">
                <a:solidFill>
                  <a:srgbClr val="003399"/>
                </a:solidFill>
                <a:latin typeface="Montserrat"/>
                <a:cs typeface="Arial"/>
              </a:rPr>
              <a:t>les parcours professionnels, les dispositifs de mobilité :</a:t>
            </a:r>
          </a:p>
          <a:p>
            <a:r>
              <a:rPr lang="fr-FR" sz="1100" b="1" dirty="0">
                <a:solidFill>
                  <a:srgbClr val="003399"/>
                </a:solidFill>
                <a:latin typeface="Montserrat"/>
                <a:cs typeface="Arial"/>
                <a:hlinkClick r:id="rId7"/>
              </a:rPr>
              <a:t>https://www.rh.laposte.fr</a:t>
            </a:r>
            <a:r>
              <a:rPr lang="fr-FR" sz="1100" b="1" dirty="0">
                <a:solidFill>
                  <a:srgbClr val="003399"/>
                </a:solidFill>
                <a:latin typeface="Montserrat"/>
                <a:cs typeface="Arial"/>
              </a:rPr>
              <a:t> </a:t>
            </a:r>
            <a:endParaRPr lang="fr-FR" sz="1100" b="1" dirty="0">
              <a:solidFill>
                <a:srgbClr val="003399"/>
              </a:solidFill>
              <a:latin typeface="Montserrat" panose="00000500000000000000" pitchFamily="2" charset="0"/>
            </a:endParaRPr>
          </a:p>
          <a:p>
            <a:endParaRPr lang="fr-FR" sz="1100" b="1" dirty="0">
              <a:solidFill>
                <a:srgbClr val="003399"/>
              </a:solidFill>
              <a:latin typeface="Montserrat" panose="000005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>
                <a:solidFill>
                  <a:srgbClr val="003399"/>
                </a:solidFill>
                <a:latin typeface="Montserrat"/>
                <a:cs typeface="Arial"/>
              </a:rPr>
              <a:t>La Bourse d’Emplois </a:t>
            </a:r>
            <a:endParaRPr lang="fr-FR" sz="1100" b="1" dirty="0">
              <a:solidFill>
                <a:srgbClr val="003399"/>
              </a:solidFill>
              <a:latin typeface="Montserrat" panose="00000500000000000000" pitchFamily="2" charset="0"/>
            </a:endParaRPr>
          </a:p>
          <a:p>
            <a:r>
              <a:rPr lang="fr-FR" sz="1100" dirty="0">
                <a:solidFill>
                  <a:srgbClr val="003399"/>
                </a:solidFill>
                <a:latin typeface="Montserrat"/>
                <a:cs typeface="Arial"/>
              </a:rPr>
              <a:t>Pour consulter les offres d’emploi :</a:t>
            </a:r>
          </a:p>
          <a:p>
            <a:r>
              <a:rPr lang="fr-FR" sz="1100" b="1" dirty="0">
                <a:solidFill>
                  <a:srgbClr val="003399"/>
                </a:solidFill>
                <a:latin typeface="Montserrat"/>
                <a:cs typeface="Arial"/>
                <a:hlinkClick r:id="rId8"/>
              </a:rPr>
              <a:t>https://legroupelaposte-boursemplois.profils.org</a:t>
            </a:r>
            <a:r>
              <a:rPr lang="fr-FR" sz="1100" b="1" dirty="0">
                <a:solidFill>
                  <a:srgbClr val="003399"/>
                </a:solidFill>
                <a:latin typeface="Montserrat"/>
                <a:cs typeface="Arial"/>
              </a:rPr>
              <a:t> </a:t>
            </a:r>
          </a:p>
          <a:p>
            <a:endParaRPr lang="fr-FR" sz="1100" b="1" dirty="0">
              <a:solidFill>
                <a:srgbClr val="003399"/>
              </a:solidFill>
              <a:latin typeface="Montserrat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>
                <a:solidFill>
                  <a:srgbClr val="003399"/>
                </a:solidFill>
                <a:latin typeface="Montserrat"/>
                <a:cs typeface="Arial"/>
              </a:rPr>
              <a:t>La Bourse d’Emplois du groupe Caisse des Dépôts :</a:t>
            </a:r>
          </a:p>
          <a:p>
            <a:r>
              <a:rPr lang="fr-FR" sz="1100" dirty="0">
                <a:solidFill>
                  <a:srgbClr val="003399"/>
                </a:solidFill>
                <a:latin typeface="Montserrat"/>
                <a:cs typeface="Arial"/>
              </a:rPr>
              <a:t>Pour consulter les offres d’emploi du groupe CDC</a:t>
            </a:r>
          </a:p>
          <a:p>
            <a:r>
              <a:rPr lang="fr-FR" sz="1100" b="0" i="0" u="none" strike="noStrike" dirty="0">
                <a:solidFill>
                  <a:srgbClr val="2A3237"/>
                </a:solidFill>
                <a:effectLst/>
                <a:latin typeface="Montserrat-Bold"/>
                <a:hlinkClick r:id="rId9"/>
              </a:rPr>
              <a:t>Site de la mobilité groupe Caisse des Dépôts.</a:t>
            </a:r>
            <a:endParaRPr lang="fr-FR" sz="1100" b="1" dirty="0">
              <a:solidFill>
                <a:srgbClr val="003399"/>
              </a:solidFill>
              <a:latin typeface="Montserrat" panose="00000500000000000000" pitchFamily="2" charset="0"/>
            </a:endParaRPr>
          </a:p>
          <a:p>
            <a:endParaRPr lang="fr-FR" sz="1100" dirty="0">
              <a:solidFill>
                <a:srgbClr val="003399"/>
              </a:solidFill>
              <a:latin typeface="Montserrat" panose="00000500000000000000" pitchFamily="2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78410" y="2771113"/>
            <a:ext cx="682811" cy="262151"/>
          </a:xfrm>
          <a:prstGeom prst="rect">
            <a:avLst/>
          </a:prstGeom>
        </p:spPr>
      </p:pic>
      <p:pic>
        <p:nvPicPr>
          <p:cNvPr id="3" name="Image 2" descr="Une image contenant Police, Graphique, logo, symbole&#10;&#10;Description générée automatiquement">
            <a:extLst>
              <a:ext uri="{FF2B5EF4-FFF2-40B4-BE49-F238E27FC236}">
                <a16:creationId xmlns:a16="http://schemas.microsoft.com/office/drawing/2014/main" id="{A43192F0-258B-587D-7DC4-105E44753BB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92128" y="1773122"/>
            <a:ext cx="785944" cy="222876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B89589C2-0322-540F-FA0D-9A8AED1D5F3D}"/>
              </a:ext>
            </a:extLst>
          </p:cNvPr>
          <p:cNvSpPr txBox="1"/>
          <p:nvPr/>
        </p:nvSpPr>
        <p:spPr>
          <a:xfrm>
            <a:off x="5035929" y="3295650"/>
            <a:ext cx="4409912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400" b="1" dirty="0">
                <a:solidFill>
                  <a:srgbClr val="003399"/>
                </a:solidFill>
                <a:latin typeface="Montserrat"/>
                <a:cs typeface="Arial"/>
              </a:rPr>
              <a:t>Pour vos entretiens professionnels </a:t>
            </a:r>
            <a:endParaRPr lang="fr-FR" sz="2400" b="1" dirty="0">
              <a:solidFill>
                <a:srgbClr val="003399"/>
              </a:solidFill>
              <a:latin typeface="Montserrat" panose="00000500000000000000" pitchFamily="2" charset="0"/>
            </a:endParaRPr>
          </a:p>
          <a:p>
            <a:r>
              <a:rPr lang="fr-FR" sz="2400" b="1" dirty="0">
                <a:solidFill>
                  <a:srgbClr val="003399"/>
                </a:solidFill>
                <a:latin typeface="Montserrat"/>
                <a:cs typeface="Arial"/>
              </a:rPr>
              <a:t>La vision de l’emploi en Champagne Ardenne</a:t>
            </a:r>
            <a:endParaRPr lang="fr-FR" sz="2400" dirty="0">
              <a:solidFill>
                <a:srgbClr val="000000"/>
              </a:solidFill>
              <a:latin typeface="Montserrat"/>
              <a:cs typeface="Arial"/>
            </a:endParaRPr>
          </a:p>
          <a:p>
            <a:endParaRPr lang="fr-FR" sz="2400" b="1" dirty="0">
              <a:solidFill>
                <a:srgbClr val="003399"/>
              </a:solidFill>
              <a:latin typeface="Montserrat" panose="00000500000000000000" pitchFamily="2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85C19A1-7799-8A37-B856-904022E35E37}"/>
              </a:ext>
            </a:extLst>
          </p:cNvPr>
          <p:cNvSpPr txBox="1"/>
          <p:nvPr/>
        </p:nvSpPr>
        <p:spPr>
          <a:xfrm>
            <a:off x="8394044" y="3434475"/>
            <a:ext cx="1594884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4000" b="1" dirty="0">
                <a:solidFill>
                  <a:srgbClr val="003399"/>
                </a:solidFill>
                <a:latin typeface="Montserrat"/>
                <a:cs typeface="Arial"/>
              </a:rPr>
              <a:t>2025</a:t>
            </a:r>
            <a:endParaRPr lang="fr-FR" sz="2400" b="1" dirty="0">
              <a:solidFill>
                <a:srgbClr val="003399"/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322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/>
          <p:cNvCxnSpPr/>
          <p:nvPr/>
        </p:nvCxnSpPr>
        <p:spPr>
          <a:xfrm>
            <a:off x="4951475" y="0"/>
            <a:ext cx="0" cy="685800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ZoneTexte 67"/>
          <p:cNvSpPr txBox="1"/>
          <p:nvPr/>
        </p:nvSpPr>
        <p:spPr>
          <a:xfrm>
            <a:off x="9352812" y="6562210"/>
            <a:ext cx="5969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>
                <a:latin typeface="Montserrat" panose="00000500000000000000" pitchFamily="2" charset="0"/>
              </a:rPr>
              <a:t>2 / 3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BA5FEDD6-8AEC-CE9C-07BD-BE3A10B27D7B}"/>
              </a:ext>
            </a:extLst>
          </p:cNvPr>
          <p:cNvSpPr/>
          <p:nvPr/>
        </p:nvSpPr>
        <p:spPr>
          <a:xfrm>
            <a:off x="4953000" y="253902"/>
            <a:ext cx="756275" cy="345718"/>
          </a:xfrm>
          <a:prstGeom prst="rect">
            <a:avLst/>
          </a:prstGeom>
          <a:solidFill>
            <a:srgbClr val="FF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8CC4BAA7-F2D6-1F23-7A4D-037A8178E236}"/>
              </a:ext>
            </a:extLst>
          </p:cNvPr>
          <p:cNvSpPr txBox="1"/>
          <p:nvPr/>
        </p:nvSpPr>
        <p:spPr>
          <a:xfrm>
            <a:off x="5121760" y="280241"/>
            <a:ext cx="4177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>
                <a:solidFill>
                  <a:srgbClr val="003399"/>
                </a:solidFill>
                <a:latin typeface="Montserrat" panose="00000500000000000000" pitchFamily="2" charset="0"/>
              </a:rPr>
              <a:t>CARTOGRAPHIE CHAMPAGNE-ARDENNE </a:t>
            </a:r>
          </a:p>
        </p:txBody>
      </p:sp>
      <p:grpSp>
        <p:nvGrpSpPr>
          <p:cNvPr id="81" name="Group 4">
            <a:extLst>
              <a:ext uri="{FF2B5EF4-FFF2-40B4-BE49-F238E27FC236}">
                <a16:creationId xmlns:a16="http://schemas.microsoft.com/office/drawing/2014/main" id="{FEC122C8-998F-9B7D-0C1F-E3DE8F87ED0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001136" y="971876"/>
            <a:ext cx="6199134" cy="4442242"/>
            <a:chOff x="480" y="299"/>
            <a:chExt cx="8800" cy="6306"/>
          </a:xfrm>
        </p:grpSpPr>
        <p:sp>
          <p:nvSpPr>
            <p:cNvPr id="82" name="AutoShape 3">
              <a:extLst>
                <a:ext uri="{FF2B5EF4-FFF2-40B4-BE49-F238E27FC236}">
                  <a16:creationId xmlns:a16="http://schemas.microsoft.com/office/drawing/2014/main" id="{535E78AD-969E-BEB2-FF4F-187E7912568F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80" y="299"/>
              <a:ext cx="8800" cy="6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123889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39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endParaRPr>
            </a:p>
          </p:txBody>
        </p:sp>
        <p:grpSp>
          <p:nvGrpSpPr>
            <p:cNvPr id="83" name="Group 205">
              <a:extLst>
                <a:ext uri="{FF2B5EF4-FFF2-40B4-BE49-F238E27FC236}">
                  <a16:creationId xmlns:a16="http://schemas.microsoft.com/office/drawing/2014/main" id="{E314A7C8-0B97-C771-FD03-CD88FC1C925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3" y="332"/>
              <a:ext cx="3653" cy="5738"/>
              <a:chOff x="513" y="332"/>
              <a:chExt cx="3653" cy="5738"/>
            </a:xfrm>
          </p:grpSpPr>
          <p:sp>
            <p:nvSpPr>
              <p:cNvPr id="103" name="Freeform 177">
                <a:extLst>
                  <a:ext uri="{FF2B5EF4-FFF2-40B4-BE49-F238E27FC236}">
                    <a16:creationId xmlns:a16="http://schemas.microsoft.com/office/drawing/2014/main" id="{EB1B53CD-21BE-68DF-9AAF-972120A4BC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5" y="3462"/>
                <a:ext cx="2041" cy="2608"/>
              </a:xfrm>
              <a:custGeom>
                <a:avLst/>
                <a:gdLst>
                  <a:gd name="T0" fmla="*/ 37 w 222"/>
                  <a:gd name="T1" fmla="*/ 35 h 222"/>
                  <a:gd name="T2" fmla="*/ 37 w 222"/>
                  <a:gd name="T3" fmla="*/ 43 h 222"/>
                  <a:gd name="T4" fmla="*/ 37 w 222"/>
                  <a:gd name="T5" fmla="*/ 49 h 222"/>
                  <a:gd name="T6" fmla="*/ 34 w 222"/>
                  <a:gd name="T7" fmla="*/ 64 h 222"/>
                  <a:gd name="T8" fmla="*/ 33 w 222"/>
                  <a:gd name="T9" fmla="*/ 78 h 222"/>
                  <a:gd name="T10" fmla="*/ 10 w 222"/>
                  <a:gd name="T11" fmla="*/ 80 h 222"/>
                  <a:gd name="T12" fmla="*/ 0 w 222"/>
                  <a:gd name="T13" fmla="*/ 82 h 222"/>
                  <a:gd name="T14" fmla="*/ 12 w 222"/>
                  <a:gd name="T15" fmla="*/ 98 h 222"/>
                  <a:gd name="T16" fmla="*/ 23 w 222"/>
                  <a:gd name="T17" fmla="*/ 104 h 222"/>
                  <a:gd name="T18" fmla="*/ 24 w 222"/>
                  <a:gd name="T19" fmla="*/ 113 h 222"/>
                  <a:gd name="T20" fmla="*/ 37 w 222"/>
                  <a:gd name="T21" fmla="*/ 121 h 222"/>
                  <a:gd name="T22" fmla="*/ 29 w 222"/>
                  <a:gd name="T23" fmla="*/ 128 h 222"/>
                  <a:gd name="T24" fmla="*/ 37 w 222"/>
                  <a:gd name="T25" fmla="*/ 134 h 222"/>
                  <a:gd name="T26" fmla="*/ 45 w 222"/>
                  <a:gd name="T27" fmla="*/ 129 h 222"/>
                  <a:gd name="T28" fmla="*/ 60 w 222"/>
                  <a:gd name="T29" fmla="*/ 153 h 222"/>
                  <a:gd name="T30" fmla="*/ 49 w 222"/>
                  <a:gd name="T31" fmla="*/ 164 h 222"/>
                  <a:gd name="T32" fmla="*/ 56 w 222"/>
                  <a:gd name="T33" fmla="*/ 171 h 222"/>
                  <a:gd name="T34" fmla="*/ 57 w 222"/>
                  <a:gd name="T35" fmla="*/ 178 h 222"/>
                  <a:gd name="T36" fmla="*/ 55 w 222"/>
                  <a:gd name="T37" fmla="*/ 192 h 222"/>
                  <a:gd name="T38" fmla="*/ 66 w 222"/>
                  <a:gd name="T39" fmla="*/ 185 h 222"/>
                  <a:gd name="T40" fmla="*/ 66 w 222"/>
                  <a:gd name="T41" fmla="*/ 189 h 222"/>
                  <a:gd name="T42" fmla="*/ 88 w 222"/>
                  <a:gd name="T43" fmla="*/ 201 h 222"/>
                  <a:gd name="T44" fmla="*/ 96 w 222"/>
                  <a:gd name="T45" fmla="*/ 191 h 222"/>
                  <a:gd name="T46" fmla="*/ 106 w 222"/>
                  <a:gd name="T47" fmla="*/ 209 h 222"/>
                  <a:gd name="T48" fmla="*/ 116 w 222"/>
                  <a:gd name="T49" fmla="*/ 211 h 222"/>
                  <a:gd name="T50" fmla="*/ 126 w 222"/>
                  <a:gd name="T51" fmla="*/ 214 h 222"/>
                  <a:gd name="T52" fmla="*/ 133 w 222"/>
                  <a:gd name="T53" fmla="*/ 194 h 222"/>
                  <a:gd name="T54" fmla="*/ 165 w 222"/>
                  <a:gd name="T55" fmla="*/ 185 h 222"/>
                  <a:gd name="T56" fmla="*/ 187 w 222"/>
                  <a:gd name="T57" fmla="*/ 189 h 222"/>
                  <a:gd name="T58" fmla="*/ 190 w 222"/>
                  <a:gd name="T59" fmla="*/ 174 h 222"/>
                  <a:gd name="T60" fmla="*/ 184 w 222"/>
                  <a:gd name="T61" fmla="*/ 165 h 222"/>
                  <a:gd name="T62" fmla="*/ 196 w 222"/>
                  <a:gd name="T63" fmla="*/ 148 h 222"/>
                  <a:gd name="T64" fmla="*/ 211 w 222"/>
                  <a:gd name="T65" fmla="*/ 146 h 222"/>
                  <a:gd name="T66" fmla="*/ 218 w 222"/>
                  <a:gd name="T67" fmla="*/ 132 h 222"/>
                  <a:gd name="T68" fmla="*/ 217 w 222"/>
                  <a:gd name="T69" fmla="*/ 116 h 222"/>
                  <a:gd name="T70" fmla="*/ 213 w 222"/>
                  <a:gd name="T71" fmla="*/ 119 h 222"/>
                  <a:gd name="T72" fmla="*/ 203 w 222"/>
                  <a:gd name="T73" fmla="*/ 112 h 222"/>
                  <a:gd name="T74" fmla="*/ 202 w 222"/>
                  <a:gd name="T75" fmla="*/ 99 h 222"/>
                  <a:gd name="T76" fmla="*/ 195 w 222"/>
                  <a:gd name="T77" fmla="*/ 95 h 222"/>
                  <a:gd name="T78" fmla="*/ 190 w 222"/>
                  <a:gd name="T79" fmla="*/ 90 h 222"/>
                  <a:gd name="T80" fmla="*/ 188 w 222"/>
                  <a:gd name="T81" fmla="*/ 88 h 222"/>
                  <a:gd name="T82" fmla="*/ 180 w 222"/>
                  <a:gd name="T83" fmla="*/ 88 h 222"/>
                  <a:gd name="T84" fmla="*/ 178 w 222"/>
                  <a:gd name="T85" fmla="*/ 77 h 222"/>
                  <a:gd name="T86" fmla="*/ 185 w 222"/>
                  <a:gd name="T87" fmla="*/ 70 h 222"/>
                  <a:gd name="T88" fmla="*/ 184 w 222"/>
                  <a:gd name="T89" fmla="*/ 58 h 222"/>
                  <a:gd name="T90" fmla="*/ 187 w 222"/>
                  <a:gd name="T91" fmla="*/ 43 h 222"/>
                  <a:gd name="T92" fmla="*/ 178 w 222"/>
                  <a:gd name="T93" fmla="*/ 34 h 222"/>
                  <a:gd name="T94" fmla="*/ 167 w 222"/>
                  <a:gd name="T95" fmla="*/ 35 h 222"/>
                  <a:gd name="T96" fmla="*/ 139 w 222"/>
                  <a:gd name="T97" fmla="*/ 19 h 222"/>
                  <a:gd name="T98" fmla="*/ 143 w 222"/>
                  <a:gd name="T99" fmla="*/ 5 h 222"/>
                  <a:gd name="T100" fmla="*/ 124 w 222"/>
                  <a:gd name="T101" fmla="*/ 11 h 222"/>
                  <a:gd name="T102" fmla="*/ 94 w 222"/>
                  <a:gd name="T103" fmla="*/ 16 h 222"/>
                  <a:gd name="T104" fmla="*/ 76 w 222"/>
                  <a:gd name="T105" fmla="*/ 10 h 222"/>
                  <a:gd name="T106" fmla="*/ 60 w 222"/>
                  <a:gd name="T107" fmla="*/ 22 h 222"/>
                  <a:gd name="T108" fmla="*/ 36 w 222"/>
                  <a:gd name="T109" fmla="*/ 26 h 222"/>
                  <a:gd name="connsiteX0" fmla="*/ 1622 w 10000"/>
                  <a:gd name="connsiteY0" fmla="*/ 1171 h 10000"/>
                  <a:gd name="connsiteX1" fmla="*/ 1667 w 10000"/>
                  <a:gd name="connsiteY1" fmla="*/ 1577 h 10000"/>
                  <a:gd name="connsiteX2" fmla="*/ 1486 w 10000"/>
                  <a:gd name="connsiteY2" fmla="*/ 1712 h 10000"/>
                  <a:gd name="connsiteX3" fmla="*/ 1667 w 10000"/>
                  <a:gd name="connsiteY3" fmla="*/ 1937 h 10000"/>
                  <a:gd name="connsiteX4" fmla="*/ 1532 w 10000"/>
                  <a:gd name="connsiteY4" fmla="*/ 2027 h 10000"/>
                  <a:gd name="connsiteX5" fmla="*/ 1667 w 10000"/>
                  <a:gd name="connsiteY5" fmla="*/ 2207 h 10000"/>
                  <a:gd name="connsiteX6" fmla="*/ 1667 w 10000"/>
                  <a:gd name="connsiteY6" fmla="*/ 2477 h 10000"/>
                  <a:gd name="connsiteX7" fmla="*/ 1532 w 10000"/>
                  <a:gd name="connsiteY7" fmla="*/ 2883 h 10000"/>
                  <a:gd name="connsiteX8" fmla="*/ 1622 w 10000"/>
                  <a:gd name="connsiteY8" fmla="*/ 3018 h 10000"/>
                  <a:gd name="connsiteX9" fmla="*/ 1486 w 10000"/>
                  <a:gd name="connsiteY9" fmla="*/ 3514 h 10000"/>
                  <a:gd name="connsiteX10" fmla="*/ 721 w 10000"/>
                  <a:gd name="connsiteY10" fmla="*/ 3288 h 10000"/>
                  <a:gd name="connsiteX11" fmla="*/ 450 w 10000"/>
                  <a:gd name="connsiteY11" fmla="*/ 3604 h 10000"/>
                  <a:gd name="connsiteX12" fmla="*/ 225 w 10000"/>
                  <a:gd name="connsiteY12" fmla="*/ 3604 h 10000"/>
                  <a:gd name="connsiteX13" fmla="*/ 0 w 10000"/>
                  <a:gd name="connsiteY13" fmla="*/ 3694 h 10000"/>
                  <a:gd name="connsiteX14" fmla="*/ 541 w 10000"/>
                  <a:gd name="connsiteY14" fmla="*/ 4324 h 10000"/>
                  <a:gd name="connsiteX15" fmla="*/ 541 w 10000"/>
                  <a:gd name="connsiteY15" fmla="*/ 4414 h 10000"/>
                  <a:gd name="connsiteX16" fmla="*/ 541 w 10000"/>
                  <a:gd name="connsiteY16" fmla="*/ 4685 h 10000"/>
                  <a:gd name="connsiteX17" fmla="*/ 1036 w 10000"/>
                  <a:gd name="connsiteY17" fmla="*/ 4685 h 10000"/>
                  <a:gd name="connsiteX18" fmla="*/ 1261 w 10000"/>
                  <a:gd name="connsiteY18" fmla="*/ 5000 h 10000"/>
                  <a:gd name="connsiteX19" fmla="*/ 1081 w 10000"/>
                  <a:gd name="connsiteY19" fmla="*/ 5090 h 10000"/>
                  <a:gd name="connsiteX20" fmla="*/ 1081 w 10000"/>
                  <a:gd name="connsiteY20" fmla="*/ 5180 h 10000"/>
                  <a:gd name="connsiteX21" fmla="*/ 1667 w 10000"/>
                  <a:gd name="connsiteY21" fmla="*/ 5450 h 10000"/>
                  <a:gd name="connsiteX22" fmla="*/ 1532 w 10000"/>
                  <a:gd name="connsiteY22" fmla="*/ 5721 h 10000"/>
                  <a:gd name="connsiteX23" fmla="*/ 1306 w 10000"/>
                  <a:gd name="connsiteY23" fmla="*/ 5766 h 10000"/>
                  <a:gd name="connsiteX24" fmla="*/ 1306 w 10000"/>
                  <a:gd name="connsiteY24" fmla="*/ 5811 h 10000"/>
                  <a:gd name="connsiteX25" fmla="*/ 1667 w 10000"/>
                  <a:gd name="connsiteY25" fmla="*/ 6036 h 10000"/>
                  <a:gd name="connsiteX26" fmla="*/ 1847 w 10000"/>
                  <a:gd name="connsiteY26" fmla="*/ 5766 h 10000"/>
                  <a:gd name="connsiteX27" fmla="*/ 2027 w 10000"/>
                  <a:gd name="connsiteY27" fmla="*/ 5811 h 10000"/>
                  <a:gd name="connsiteX28" fmla="*/ 2162 w 10000"/>
                  <a:gd name="connsiteY28" fmla="*/ 6351 h 10000"/>
                  <a:gd name="connsiteX29" fmla="*/ 2703 w 10000"/>
                  <a:gd name="connsiteY29" fmla="*/ 6892 h 10000"/>
                  <a:gd name="connsiteX30" fmla="*/ 2703 w 10000"/>
                  <a:gd name="connsiteY30" fmla="*/ 7117 h 10000"/>
                  <a:gd name="connsiteX31" fmla="*/ 2207 w 10000"/>
                  <a:gd name="connsiteY31" fmla="*/ 7387 h 10000"/>
                  <a:gd name="connsiteX32" fmla="*/ 2162 w 10000"/>
                  <a:gd name="connsiteY32" fmla="*/ 7613 h 10000"/>
                  <a:gd name="connsiteX33" fmla="*/ 2523 w 10000"/>
                  <a:gd name="connsiteY33" fmla="*/ 7703 h 10000"/>
                  <a:gd name="connsiteX34" fmla="*/ 2387 w 10000"/>
                  <a:gd name="connsiteY34" fmla="*/ 8018 h 10000"/>
                  <a:gd name="connsiteX35" fmla="*/ 2568 w 10000"/>
                  <a:gd name="connsiteY35" fmla="*/ 8018 h 10000"/>
                  <a:gd name="connsiteX36" fmla="*/ 2387 w 10000"/>
                  <a:gd name="connsiteY36" fmla="*/ 8378 h 10000"/>
                  <a:gd name="connsiteX37" fmla="*/ 2477 w 10000"/>
                  <a:gd name="connsiteY37" fmla="*/ 8649 h 10000"/>
                  <a:gd name="connsiteX38" fmla="*/ 2838 w 10000"/>
                  <a:gd name="connsiteY38" fmla="*/ 8514 h 10000"/>
                  <a:gd name="connsiteX39" fmla="*/ 2973 w 10000"/>
                  <a:gd name="connsiteY39" fmla="*/ 8333 h 10000"/>
                  <a:gd name="connsiteX40" fmla="*/ 3018 w 10000"/>
                  <a:gd name="connsiteY40" fmla="*/ 8333 h 10000"/>
                  <a:gd name="connsiteX41" fmla="*/ 2973 w 10000"/>
                  <a:gd name="connsiteY41" fmla="*/ 8514 h 10000"/>
                  <a:gd name="connsiteX42" fmla="*/ 3198 w 10000"/>
                  <a:gd name="connsiteY42" fmla="*/ 8514 h 10000"/>
                  <a:gd name="connsiteX43" fmla="*/ 3964 w 10000"/>
                  <a:gd name="connsiteY43" fmla="*/ 9054 h 10000"/>
                  <a:gd name="connsiteX44" fmla="*/ 4099 w 10000"/>
                  <a:gd name="connsiteY44" fmla="*/ 8604 h 10000"/>
                  <a:gd name="connsiteX45" fmla="*/ 4324 w 10000"/>
                  <a:gd name="connsiteY45" fmla="*/ 8604 h 10000"/>
                  <a:gd name="connsiteX46" fmla="*/ 4144 w 10000"/>
                  <a:gd name="connsiteY46" fmla="*/ 9099 h 10000"/>
                  <a:gd name="connsiteX47" fmla="*/ 4775 w 10000"/>
                  <a:gd name="connsiteY47" fmla="*/ 9414 h 10000"/>
                  <a:gd name="connsiteX48" fmla="*/ 4910 w 10000"/>
                  <a:gd name="connsiteY48" fmla="*/ 10000 h 10000"/>
                  <a:gd name="connsiteX49" fmla="*/ 5225 w 10000"/>
                  <a:gd name="connsiteY49" fmla="*/ 9505 h 10000"/>
                  <a:gd name="connsiteX50" fmla="*/ 5541 w 10000"/>
                  <a:gd name="connsiteY50" fmla="*/ 9459 h 10000"/>
                  <a:gd name="connsiteX51" fmla="*/ 5676 w 10000"/>
                  <a:gd name="connsiteY51" fmla="*/ 9640 h 10000"/>
                  <a:gd name="connsiteX52" fmla="*/ 5676 w 10000"/>
                  <a:gd name="connsiteY52" fmla="*/ 9640 h 10000"/>
                  <a:gd name="connsiteX53" fmla="*/ 5991 w 10000"/>
                  <a:gd name="connsiteY53" fmla="*/ 8739 h 10000"/>
                  <a:gd name="connsiteX54" fmla="*/ 7162 w 10000"/>
                  <a:gd name="connsiteY54" fmla="*/ 8694 h 10000"/>
                  <a:gd name="connsiteX55" fmla="*/ 7432 w 10000"/>
                  <a:gd name="connsiteY55" fmla="*/ 8333 h 10000"/>
                  <a:gd name="connsiteX56" fmla="*/ 7793 w 10000"/>
                  <a:gd name="connsiteY56" fmla="*/ 8694 h 10000"/>
                  <a:gd name="connsiteX57" fmla="*/ 8423 w 10000"/>
                  <a:gd name="connsiteY57" fmla="*/ 8514 h 10000"/>
                  <a:gd name="connsiteX58" fmla="*/ 8333 w 10000"/>
                  <a:gd name="connsiteY58" fmla="*/ 7973 h 10000"/>
                  <a:gd name="connsiteX59" fmla="*/ 8559 w 10000"/>
                  <a:gd name="connsiteY59" fmla="*/ 7838 h 10000"/>
                  <a:gd name="connsiteX60" fmla="*/ 8559 w 10000"/>
                  <a:gd name="connsiteY60" fmla="*/ 7613 h 10000"/>
                  <a:gd name="connsiteX61" fmla="*/ 8288 w 10000"/>
                  <a:gd name="connsiteY61" fmla="*/ 7432 h 10000"/>
                  <a:gd name="connsiteX62" fmla="*/ 8333 w 10000"/>
                  <a:gd name="connsiteY62" fmla="*/ 7072 h 10000"/>
                  <a:gd name="connsiteX63" fmla="*/ 8829 w 10000"/>
                  <a:gd name="connsiteY63" fmla="*/ 6667 h 10000"/>
                  <a:gd name="connsiteX64" fmla="*/ 9009 w 10000"/>
                  <a:gd name="connsiteY64" fmla="*/ 6486 h 10000"/>
                  <a:gd name="connsiteX65" fmla="*/ 9505 w 10000"/>
                  <a:gd name="connsiteY65" fmla="*/ 6577 h 10000"/>
                  <a:gd name="connsiteX66" fmla="*/ 9595 w 10000"/>
                  <a:gd name="connsiteY66" fmla="*/ 5946 h 10000"/>
                  <a:gd name="connsiteX67" fmla="*/ 9820 w 10000"/>
                  <a:gd name="connsiteY67" fmla="*/ 5946 h 10000"/>
                  <a:gd name="connsiteX68" fmla="*/ 10000 w 10000"/>
                  <a:gd name="connsiteY68" fmla="*/ 5901 h 10000"/>
                  <a:gd name="connsiteX69" fmla="*/ 9775 w 10000"/>
                  <a:gd name="connsiteY69" fmla="*/ 5225 h 10000"/>
                  <a:gd name="connsiteX70" fmla="*/ 9685 w 10000"/>
                  <a:gd name="connsiteY70" fmla="*/ 5225 h 10000"/>
                  <a:gd name="connsiteX71" fmla="*/ 9595 w 10000"/>
                  <a:gd name="connsiteY71" fmla="*/ 5360 h 10000"/>
                  <a:gd name="connsiteX72" fmla="*/ 9234 w 10000"/>
                  <a:gd name="connsiteY72" fmla="*/ 5450 h 10000"/>
                  <a:gd name="connsiteX73" fmla="*/ 9144 w 10000"/>
                  <a:gd name="connsiteY73" fmla="*/ 5045 h 10000"/>
                  <a:gd name="connsiteX74" fmla="*/ 9279 w 10000"/>
                  <a:gd name="connsiteY74" fmla="*/ 4910 h 10000"/>
                  <a:gd name="connsiteX75" fmla="*/ 9099 w 10000"/>
                  <a:gd name="connsiteY75" fmla="*/ 4459 h 10000"/>
                  <a:gd name="connsiteX76" fmla="*/ 8964 w 10000"/>
                  <a:gd name="connsiteY76" fmla="*/ 4505 h 10000"/>
                  <a:gd name="connsiteX77" fmla="*/ 8784 w 10000"/>
                  <a:gd name="connsiteY77" fmla="*/ 4279 h 10000"/>
                  <a:gd name="connsiteX78" fmla="*/ 8514 w 10000"/>
                  <a:gd name="connsiteY78" fmla="*/ 4279 h 10000"/>
                  <a:gd name="connsiteX79" fmla="*/ 8559 w 10000"/>
                  <a:gd name="connsiteY79" fmla="*/ 4054 h 10000"/>
                  <a:gd name="connsiteX80" fmla="*/ 8468 w 10000"/>
                  <a:gd name="connsiteY80" fmla="*/ 4054 h 10000"/>
                  <a:gd name="connsiteX81" fmla="*/ 8468 w 10000"/>
                  <a:gd name="connsiteY81" fmla="*/ 3964 h 10000"/>
                  <a:gd name="connsiteX82" fmla="*/ 8288 w 10000"/>
                  <a:gd name="connsiteY82" fmla="*/ 3874 h 10000"/>
                  <a:gd name="connsiteX83" fmla="*/ 8108 w 10000"/>
                  <a:gd name="connsiteY83" fmla="*/ 3964 h 10000"/>
                  <a:gd name="connsiteX84" fmla="*/ 7928 w 10000"/>
                  <a:gd name="connsiteY84" fmla="*/ 3829 h 10000"/>
                  <a:gd name="connsiteX85" fmla="*/ 8018 w 10000"/>
                  <a:gd name="connsiteY85" fmla="*/ 3468 h 10000"/>
                  <a:gd name="connsiteX86" fmla="*/ 8198 w 10000"/>
                  <a:gd name="connsiteY86" fmla="*/ 3468 h 10000"/>
                  <a:gd name="connsiteX87" fmla="*/ 8333 w 10000"/>
                  <a:gd name="connsiteY87" fmla="*/ 3153 h 10000"/>
                  <a:gd name="connsiteX88" fmla="*/ 8333 w 10000"/>
                  <a:gd name="connsiteY88" fmla="*/ 2703 h 10000"/>
                  <a:gd name="connsiteX89" fmla="*/ 8288 w 10000"/>
                  <a:gd name="connsiteY89" fmla="*/ 2613 h 10000"/>
                  <a:gd name="connsiteX90" fmla="*/ 8739 w 10000"/>
                  <a:gd name="connsiteY90" fmla="*/ 2477 h 10000"/>
                  <a:gd name="connsiteX91" fmla="*/ 8423 w 10000"/>
                  <a:gd name="connsiteY91" fmla="*/ 1937 h 10000"/>
                  <a:gd name="connsiteX92" fmla="*/ 7973 w 10000"/>
                  <a:gd name="connsiteY92" fmla="*/ 1802 h 10000"/>
                  <a:gd name="connsiteX93" fmla="*/ 8018 w 10000"/>
                  <a:gd name="connsiteY93" fmla="*/ 1532 h 10000"/>
                  <a:gd name="connsiteX94" fmla="*/ 7793 w 10000"/>
                  <a:gd name="connsiteY94" fmla="*/ 1396 h 10000"/>
                  <a:gd name="connsiteX95" fmla="*/ 7523 w 10000"/>
                  <a:gd name="connsiteY95" fmla="*/ 1577 h 10000"/>
                  <a:gd name="connsiteX96" fmla="*/ 6937 w 10000"/>
                  <a:gd name="connsiteY96" fmla="*/ 676 h 10000"/>
                  <a:gd name="connsiteX97" fmla="*/ 6261 w 10000"/>
                  <a:gd name="connsiteY97" fmla="*/ 856 h 10000"/>
                  <a:gd name="connsiteX98" fmla="*/ 6261 w 10000"/>
                  <a:gd name="connsiteY98" fmla="*/ 541 h 10000"/>
                  <a:gd name="connsiteX99" fmla="*/ 6441 w 10000"/>
                  <a:gd name="connsiteY99" fmla="*/ 225 h 10000"/>
                  <a:gd name="connsiteX100" fmla="*/ 5991 w 10000"/>
                  <a:gd name="connsiteY100" fmla="*/ 0 h 10000"/>
                  <a:gd name="connsiteX101" fmla="*/ 5586 w 10000"/>
                  <a:gd name="connsiteY101" fmla="*/ 495 h 10000"/>
                  <a:gd name="connsiteX102" fmla="*/ 4640 w 10000"/>
                  <a:gd name="connsiteY102" fmla="*/ 225 h 10000"/>
                  <a:gd name="connsiteX103" fmla="*/ 4234 w 10000"/>
                  <a:gd name="connsiteY103" fmla="*/ 721 h 10000"/>
                  <a:gd name="connsiteX104" fmla="*/ 3874 w 10000"/>
                  <a:gd name="connsiteY104" fmla="*/ 450 h 10000"/>
                  <a:gd name="connsiteX105" fmla="*/ 3423 w 10000"/>
                  <a:gd name="connsiteY105" fmla="*/ 450 h 10000"/>
                  <a:gd name="connsiteX106" fmla="*/ 2928 w 10000"/>
                  <a:gd name="connsiteY106" fmla="*/ 1171 h 10000"/>
                  <a:gd name="connsiteX107" fmla="*/ 2703 w 10000"/>
                  <a:gd name="connsiteY107" fmla="*/ 991 h 10000"/>
                  <a:gd name="connsiteX108" fmla="*/ 1622 w 10000"/>
                  <a:gd name="connsiteY108" fmla="*/ 1171 h 10000"/>
                  <a:gd name="connsiteX0" fmla="*/ 1622 w 10000"/>
                  <a:gd name="connsiteY0" fmla="*/ 1171 h 10000"/>
                  <a:gd name="connsiteX1" fmla="*/ 1667 w 10000"/>
                  <a:gd name="connsiteY1" fmla="*/ 1577 h 10000"/>
                  <a:gd name="connsiteX2" fmla="*/ 1486 w 10000"/>
                  <a:gd name="connsiteY2" fmla="*/ 1712 h 10000"/>
                  <a:gd name="connsiteX3" fmla="*/ 1667 w 10000"/>
                  <a:gd name="connsiteY3" fmla="*/ 1937 h 10000"/>
                  <a:gd name="connsiteX4" fmla="*/ 1532 w 10000"/>
                  <a:gd name="connsiteY4" fmla="*/ 2027 h 10000"/>
                  <a:gd name="connsiteX5" fmla="*/ 1667 w 10000"/>
                  <a:gd name="connsiteY5" fmla="*/ 2207 h 10000"/>
                  <a:gd name="connsiteX6" fmla="*/ 1667 w 10000"/>
                  <a:gd name="connsiteY6" fmla="*/ 2477 h 10000"/>
                  <a:gd name="connsiteX7" fmla="*/ 1532 w 10000"/>
                  <a:gd name="connsiteY7" fmla="*/ 2883 h 10000"/>
                  <a:gd name="connsiteX8" fmla="*/ 1622 w 10000"/>
                  <a:gd name="connsiteY8" fmla="*/ 3018 h 10000"/>
                  <a:gd name="connsiteX9" fmla="*/ 1486 w 10000"/>
                  <a:gd name="connsiteY9" fmla="*/ 3514 h 10000"/>
                  <a:gd name="connsiteX10" fmla="*/ 721 w 10000"/>
                  <a:gd name="connsiteY10" fmla="*/ 3288 h 10000"/>
                  <a:gd name="connsiteX11" fmla="*/ 450 w 10000"/>
                  <a:gd name="connsiteY11" fmla="*/ 3604 h 10000"/>
                  <a:gd name="connsiteX12" fmla="*/ 225 w 10000"/>
                  <a:gd name="connsiteY12" fmla="*/ 3604 h 10000"/>
                  <a:gd name="connsiteX13" fmla="*/ 0 w 10000"/>
                  <a:gd name="connsiteY13" fmla="*/ 3694 h 10000"/>
                  <a:gd name="connsiteX14" fmla="*/ 541 w 10000"/>
                  <a:gd name="connsiteY14" fmla="*/ 4324 h 10000"/>
                  <a:gd name="connsiteX15" fmla="*/ 541 w 10000"/>
                  <a:gd name="connsiteY15" fmla="*/ 4414 h 10000"/>
                  <a:gd name="connsiteX16" fmla="*/ 541 w 10000"/>
                  <a:gd name="connsiteY16" fmla="*/ 4685 h 10000"/>
                  <a:gd name="connsiteX17" fmla="*/ 1036 w 10000"/>
                  <a:gd name="connsiteY17" fmla="*/ 4685 h 10000"/>
                  <a:gd name="connsiteX18" fmla="*/ 1261 w 10000"/>
                  <a:gd name="connsiteY18" fmla="*/ 5000 h 10000"/>
                  <a:gd name="connsiteX19" fmla="*/ 1081 w 10000"/>
                  <a:gd name="connsiteY19" fmla="*/ 5090 h 10000"/>
                  <a:gd name="connsiteX20" fmla="*/ 1081 w 10000"/>
                  <a:gd name="connsiteY20" fmla="*/ 5180 h 10000"/>
                  <a:gd name="connsiteX21" fmla="*/ 1667 w 10000"/>
                  <a:gd name="connsiteY21" fmla="*/ 5450 h 10000"/>
                  <a:gd name="connsiteX22" fmla="*/ 1532 w 10000"/>
                  <a:gd name="connsiteY22" fmla="*/ 5721 h 10000"/>
                  <a:gd name="connsiteX23" fmla="*/ 1306 w 10000"/>
                  <a:gd name="connsiteY23" fmla="*/ 5766 h 10000"/>
                  <a:gd name="connsiteX24" fmla="*/ 1306 w 10000"/>
                  <a:gd name="connsiteY24" fmla="*/ 5811 h 10000"/>
                  <a:gd name="connsiteX25" fmla="*/ 1667 w 10000"/>
                  <a:gd name="connsiteY25" fmla="*/ 6036 h 10000"/>
                  <a:gd name="connsiteX26" fmla="*/ 1847 w 10000"/>
                  <a:gd name="connsiteY26" fmla="*/ 5766 h 10000"/>
                  <a:gd name="connsiteX27" fmla="*/ 2027 w 10000"/>
                  <a:gd name="connsiteY27" fmla="*/ 5811 h 10000"/>
                  <a:gd name="connsiteX28" fmla="*/ 2162 w 10000"/>
                  <a:gd name="connsiteY28" fmla="*/ 6351 h 10000"/>
                  <a:gd name="connsiteX29" fmla="*/ 2703 w 10000"/>
                  <a:gd name="connsiteY29" fmla="*/ 6892 h 10000"/>
                  <a:gd name="connsiteX30" fmla="*/ 2703 w 10000"/>
                  <a:gd name="connsiteY30" fmla="*/ 7117 h 10000"/>
                  <a:gd name="connsiteX31" fmla="*/ 2207 w 10000"/>
                  <a:gd name="connsiteY31" fmla="*/ 7387 h 10000"/>
                  <a:gd name="connsiteX32" fmla="*/ 2162 w 10000"/>
                  <a:gd name="connsiteY32" fmla="*/ 7613 h 10000"/>
                  <a:gd name="connsiteX33" fmla="*/ 2523 w 10000"/>
                  <a:gd name="connsiteY33" fmla="*/ 7703 h 10000"/>
                  <a:gd name="connsiteX34" fmla="*/ 2387 w 10000"/>
                  <a:gd name="connsiteY34" fmla="*/ 8018 h 10000"/>
                  <a:gd name="connsiteX35" fmla="*/ 2568 w 10000"/>
                  <a:gd name="connsiteY35" fmla="*/ 8018 h 10000"/>
                  <a:gd name="connsiteX36" fmla="*/ 2387 w 10000"/>
                  <a:gd name="connsiteY36" fmla="*/ 8378 h 10000"/>
                  <a:gd name="connsiteX37" fmla="*/ 2477 w 10000"/>
                  <a:gd name="connsiteY37" fmla="*/ 8649 h 10000"/>
                  <a:gd name="connsiteX38" fmla="*/ 2838 w 10000"/>
                  <a:gd name="connsiteY38" fmla="*/ 8514 h 10000"/>
                  <a:gd name="connsiteX39" fmla="*/ 2973 w 10000"/>
                  <a:gd name="connsiteY39" fmla="*/ 8333 h 10000"/>
                  <a:gd name="connsiteX40" fmla="*/ 3018 w 10000"/>
                  <a:gd name="connsiteY40" fmla="*/ 8333 h 10000"/>
                  <a:gd name="connsiteX41" fmla="*/ 2973 w 10000"/>
                  <a:gd name="connsiteY41" fmla="*/ 8514 h 10000"/>
                  <a:gd name="connsiteX42" fmla="*/ 3198 w 10000"/>
                  <a:gd name="connsiteY42" fmla="*/ 8514 h 10000"/>
                  <a:gd name="connsiteX43" fmla="*/ 3964 w 10000"/>
                  <a:gd name="connsiteY43" fmla="*/ 9054 h 10000"/>
                  <a:gd name="connsiteX44" fmla="*/ 4099 w 10000"/>
                  <a:gd name="connsiteY44" fmla="*/ 8604 h 10000"/>
                  <a:gd name="connsiteX45" fmla="*/ 4324 w 10000"/>
                  <a:gd name="connsiteY45" fmla="*/ 8604 h 10000"/>
                  <a:gd name="connsiteX46" fmla="*/ 4144 w 10000"/>
                  <a:gd name="connsiteY46" fmla="*/ 9099 h 10000"/>
                  <a:gd name="connsiteX47" fmla="*/ 4775 w 10000"/>
                  <a:gd name="connsiteY47" fmla="*/ 9414 h 10000"/>
                  <a:gd name="connsiteX48" fmla="*/ 4910 w 10000"/>
                  <a:gd name="connsiteY48" fmla="*/ 10000 h 10000"/>
                  <a:gd name="connsiteX49" fmla="*/ 5225 w 10000"/>
                  <a:gd name="connsiteY49" fmla="*/ 9505 h 10000"/>
                  <a:gd name="connsiteX50" fmla="*/ 5541 w 10000"/>
                  <a:gd name="connsiteY50" fmla="*/ 9459 h 10000"/>
                  <a:gd name="connsiteX51" fmla="*/ 5676 w 10000"/>
                  <a:gd name="connsiteY51" fmla="*/ 9640 h 10000"/>
                  <a:gd name="connsiteX52" fmla="*/ 5676 w 10000"/>
                  <a:gd name="connsiteY52" fmla="*/ 9640 h 10000"/>
                  <a:gd name="connsiteX53" fmla="*/ 5991 w 10000"/>
                  <a:gd name="connsiteY53" fmla="*/ 8739 h 10000"/>
                  <a:gd name="connsiteX54" fmla="*/ 7162 w 10000"/>
                  <a:gd name="connsiteY54" fmla="*/ 8694 h 10000"/>
                  <a:gd name="connsiteX55" fmla="*/ 7432 w 10000"/>
                  <a:gd name="connsiteY55" fmla="*/ 8333 h 10000"/>
                  <a:gd name="connsiteX56" fmla="*/ 7793 w 10000"/>
                  <a:gd name="connsiteY56" fmla="*/ 8694 h 10000"/>
                  <a:gd name="connsiteX57" fmla="*/ 8423 w 10000"/>
                  <a:gd name="connsiteY57" fmla="*/ 8514 h 10000"/>
                  <a:gd name="connsiteX58" fmla="*/ 8333 w 10000"/>
                  <a:gd name="connsiteY58" fmla="*/ 7973 h 10000"/>
                  <a:gd name="connsiteX59" fmla="*/ 8559 w 10000"/>
                  <a:gd name="connsiteY59" fmla="*/ 7838 h 10000"/>
                  <a:gd name="connsiteX60" fmla="*/ 8559 w 10000"/>
                  <a:gd name="connsiteY60" fmla="*/ 7613 h 10000"/>
                  <a:gd name="connsiteX61" fmla="*/ 8288 w 10000"/>
                  <a:gd name="connsiteY61" fmla="*/ 7432 h 10000"/>
                  <a:gd name="connsiteX62" fmla="*/ 8333 w 10000"/>
                  <a:gd name="connsiteY62" fmla="*/ 7072 h 10000"/>
                  <a:gd name="connsiteX63" fmla="*/ 8829 w 10000"/>
                  <a:gd name="connsiteY63" fmla="*/ 6667 h 10000"/>
                  <a:gd name="connsiteX64" fmla="*/ 9009 w 10000"/>
                  <a:gd name="connsiteY64" fmla="*/ 6486 h 10000"/>
                  <a:gd name="connsiteX65" fmla="*/ 9505 w 10000"/>
                  <a:gd name="connsiteY65" fmla="*/ 6577 h 10000"/>
                  <a:gd name="connsiteX66" fmla="*/ 9595 w 10000"/>
                  <a:gd name="connsiteY66" fmla="*/ 5946 h 10000"/>
                  <a:gd name="connsiteX67" fmla="*/ 9820 w 10000"/>
                  <a:gd name="connsiteY67" fmla="*/ 5946 h 10000"/>
                  <a:gd name="connsiteX68" fmla="*/ 10000 w 10000"/>
                  <a:gd name="connsiteY68" fmla="*/ 5901 h 10000"/>
                  <a:gd name="connsiteX69" fmla="*/ 9775 w 10000"/>
                  <a:gd name="connsiteY69" fmla="*/ 5225 h 10000"/>
                  <a:gd name="connsiteX70" fmla="*/ 9685 w 10000"/>
                  <a:gd name="connsiteY70" fmla="*/ 5225 h 10000"/>
                  <a:gd name="connsiteX71" fmla="*/ 9595 w 10000"/>
                  <a:gd name="connsiteY71" fmla="*/ 5360 h 10000"/>
                  <a:gd name="connsiteX72" fmla="*/ 9234 w 10000"/>
                  <a:gd name="connsiteY72" fmla="*/ 5450 h 10000"/>
                  <a:gd name="connsiteX73" fmla="*/ 9144 w 10000"/>
                  <a:gd name="connsiteY73" fmla="*/ 5045 h 10000"/>
                  <a:gd name="connsiteX74" fmla="*/ 9279 w 10000"/>
                  <a:gd name="connsiteY74" fmla="*/ 4910 h 10000"/>
                  <a:gd name="connsiteX75" fmla="*/ 9099 w 10000"/>
                  <a:gd name="connsiteY75" fmla="*/ 4459 h 10000"/>
                  <a:gd name="connsiteX76" fmla="*/ 8964 w 10000"/>
                  <a:gd name="connsiteY76" fmla="*/ 4505 h 10000"/>
                  <a:gd name="connsiteX77" fmla="*/ 8784 w 10000"/>
                  <a:gd name="connsiteY77" fmla="*/ 4279 h 10000"/>
                  <a:gd name="connsiteX78" fmla="*/ 8514 w 10000"/>
                  <a:gd name="connsiteY78" fmla="*/ 4279 h 10000"/>
                  <a:gd name="connsiteX79" fmla="*/ 8559 w 10000"/>
                  <a:gd name="connsiteY79" fmla="*/ 4054 h 10000"/>
                  <a:gd name="connsiteX80" fmla="*/ 8468 w 10000"/>
                  <a:gd name="connsiteY80" fmla="*/ 4054 h 10000"/>
                  <a:gd name="connsiteX81" fmla="*/ 8468 w 10000"/>
                  <a:gd name="connsiteY81" fmla="*/ 3964 h 10000"/>
                  <a:gd name="connsiteX82" fmla="*/ 8288 w 10000"/>
                  <a:gd name="connsiteY82" fmla="*/ 3874 h 10000"/>
                  <a:gd name="connsiteX83" fmla="*/ 8108 w 10000"/>
                  <a:gd name="connsiteY83" fmla="*/ 3964 h 10000"/>
                  <a:gd name="connsiteX84" fmla="*/ 7928 w 10000"/>
                  <a:gd name="connsiteY84" fmla="*/ 3829 h 10000"/>
                  <a:gd name="connsiteX85" fmla="*/ 8018 w 10000"/>
                  <a:gd name="connsiteY85" fmla="*/ 3468 h 10000"/>
                  <a:gd name="connsiteX86" fmla="*/ 8198 w 10000"/>
                  <a:gd name="connsiteY86" fmla="*/ 3468 h 10000"/>
                  <a:gd name="connsiteX87" fmla="*/ 8333 w 10000"/>
                  <a:gd name="connsiteY87" fmla="*/ 3153 h 10000"/>
                  <a:gd name="connsiteX88" fmla="*/ 8333 w 10000"/>
                  <a:gd name="connsiteY88" fmla="*/ 2703 h 10000"/>
                  <a:gd name="connsiteX89" fmla="*/ 8288 w 10000"/>
                  <a:gd name="connsiteY89" fmla="*/ 2613 h 10000"/>
                  <a:gd name="connsiteX90" fmla="*/ 8739 w 10000"/>
                  <a:gd name="connsiteY90" fmla="*/ 2477 h 10000"/>
                  <a:gd name="connsiteX91" fmla="*/ 8423 w 10000"/>
                  <a:gd name="connsiteY91" fmla="*/ 1937 h 10000"/>
                  <a:gd name="connsiteX92" fmla="*/ 7973 w 10000"/>
                  <a:gd name="connsiteY92" fmla="*/ 1802 h 10000"/>
                  <a:gd name="connsiteX93" fmla="*/ 8018 w 10000"/>
                  <a:gd name="connsiteY93" fmla="*/ 1532 h 10000"/>
                  <a:gd name="connsiteX94" fmla="*/ 7793 w 10000"/>
                  <a:gd name="connsiteY94" fmla="*/ 1396 h 10000"/>
                  <a:gd name="connsiteX95" fmla="*/ 7523 w 10000"/>
                  <a:gd name="connsiteY95" fmla="*/ 1577 h 10000"/>
                  <a:gd name="connsiteX96" fmla="*/ 6937 w 10000"/>
                  <a:gd name="connsiteY96" fmla="*/ 676 h 10000"/>
                  <a:gd name="connsiteX97" fmla="*/ 6261 w 10000"/>
                  <a:gd name="connsiteY97" fmla="*/ 856 h 10000"/>
                  <a:gd name="connsiteX98" fmla="*/ 6261 w 10000"/>
                  <a:gd name="connsiteY98" fmla="*/ 541 h 10000"/>
                  <a:gd name="connsiteX99" fmla="*/ 6441 w 10000"/>
                  <a:gd name="connsiteY99" fmla="*/ 225 h 10000"/>
                  <a:gd name="connsiteX100" fmla="*/ 5991 w 10000"/>
                  <a:gd name="connsiteY100" fmla="*/ 0 h 10000"/>
                  <a:gd name="connsiteX101" fmla="*/ 5586 w 10000"/>
                  <a:gd name="connsiteY101" fmla="*/ 495 h 10000"/>
                  <a:gd name="connsiteX102" fmla="*/ 4640 w 10000"/>
                  <a:gd name="connsiteY102" fmla="*/ 225 h 10000"/>
                  <a:gd name="connsiteX103" fmla="*/ 4234 w 10000"/>
                  <a:gd name="connsiteY103" fmla="*/ 721 h 10000"/>
                  <a:gd name="connsiteX104" fmla="*/ 3874 w 10000"/>
                  <a:gd name="connsiteY104" fmla="*/ 450 h 10000"/>
                  <a:gd name="connsiteX105" fmla="*/ 2928 w 10000"/>
                  <a:gd name="connsiteY105" fmla="*/ 1171 h 10000"/>
                  <a:gd name="connsiteX106" fmla="*/ 2703 w 10000"/>
                  <a:gd name="connsiteY106" fmla="*/ 991 h 10000"/>
                  <a:gd name="connsiteX107" fmla="*/ 1622 w 10000"/>
                  <a:gd name="connsiteY107" fmla="*/ 1171 h 10000"/>
                  <a:gd name="connsiteX0" fmla="*/ 1622 w 10000"/>
                  <a:gd name="connsiteY0" fmla="*/ 1171 h 10000"/>
                  <a:gd name="connsiteX1" fmla="*/ 1667 w 10000"/>
                  <a:gd name="connsiteY1" fmla="*/ 1577 h 10000"/>
                  <a:gd name="connsiteX2" fmla="*/ 1486 w 10000"/>
                  <a:gd name="connsiteY2" fmla="*/ 1712 h 10000"/>
                  <a:gd name="connsiteX3" fmla="*/ 1667 w 10000"/>
                  <a:gd name="connsiteY3" fmla="*/ 1937 h 10000"/>
                  <a:gd name="connsiteX4" fmla="*/ 1532 w 10000"/>
                  <a:gd name="connsiteY4" fmla="*/ 2027 h 10000"/>
                  <a:gd name="connsiteX5" fmla="*/ 1667 w 10000"/>
                  <a:gd name="connsiteY5" fmla="*/ 2207 h 10000"/>
                  <a:gd name="connsiteX6" fmla="*/ 1667 w 10000"/>
                  <a:gd name="connsiteY6" fmla="*/ 2477 h 10000"/>
                  <a:gd name="connsiteX7" fmla="*/ 1532 w 10000"/>
                  <a:gd name="connsiteY7" fmla="*/ 2883 h 10000"/>
                  <a:gd name="connsiteX8" fmla="*/ 1622 w 10000"/>
                  <a:gd name="connsiteY8" fmla="*/ 3018 h 10000"/>
                  <a:gd name="connsiteX9" fmla="*/ 1486 w 10000"/>
                  <a:gd name="connsiteY9" fmla="*/ 3514 h 10000"/>
                  <a:gd name="connsiteX10" fmla="*/ 721 w 10000"/>
                  <a:gd name="connsiteY10" fmla="*/ 3288 h 10000"/>
                  <a:gd name="connsiteX11" fmla="*/ 450 w 10000"/>
                  <a:gd name="connsiteY11" fmla="*/ 3604 h 10000"/>
                  <a:gd name="connsiteX12" fmla="*/ 225 w 10000"/>
                  <a:gd name="connsiteY12" fmla="*/ 3604 h 10000"/>
                  <a:gd name="connsiteX13" fmla="*/ 0 w 10000"/>
                  <a:gd name="connsiteY13" fmla="*/ 3694 h 10000"/>
                  <a:gd name="connsiteX14" fmla="*/ 541 w 10000"/>
                  <a:gd name="connsiteY14" fmla="*/ 4324 h 10000"/>
                  <a:gd name="connsiteX15" fmla="*/ 541 w 10000"/>
                  <a:gd name="connsiteY15" fmla="*/ 4414 h 10000"/>
                  <a:gd name="connsiteX16" fmla="*/ 541 w 10000"/>
                  <a:gd name="connsiteY16" fmla="*/ 4685 h 10000"/>
                  <a:gd name="connsiteX17" fmla="*/ 1036 w 10000"/>
                  <a:gd name="connsiteY17" fmla="*/ 4685 h 10000"/>
                  <a:gd name="connsiteX18" fmla="*/ 1261 w 10000"/>
                  <a:gd name="connsiteY18" fmla="*/ 5000 h 10000"/>
                  <a:gd name="connsiteX19" fmla="*/ 1081 w 10000"/>
                  <a:gd name="connsiteY19" fmla="*/ 5090 h 10000"/>
                  <a:gd name="connsiteX20" fmla="*/ 1081 w 10000"/>
                  <a:gd name="connsiteY20" fmla="*/ 5180 h 10000"/>
                  <a:gd name="connsiteX21" fmla="*/ 1667 w 10000"/>
                  <a:gd name="connsiteY21" fmla="*/ 5450 h 10000"/>
                  <a:gd name="connsiteX22" fmla="*/ 1532 w 10000"/>
                  <a:gd name="connsiteY22" fmla="*/ 5721 h 10000"/>
                  <a:gd name="connsiteX23" fmla="*/ 1306 w 10000"/>
                  <a:gd name="connsiteY23" fmla="*/ 5766 h 10000"/>
                  <a:gd name="connsiteX24" fmla="*/ 1306 w 10000"/>
                  <a:gd name="connsiteY24" fmla="*/ 5811 h 10000"/>
                  <a:gd name="connsiteX25" fmla="*/ 1667 w 10000"/>
                  <a:gd name="connsiteY25" fmla="*/ 6036 h 10000"/>
                  <a:gd name="connsiteX26" fmla="*/ 1847 w 10000"/>
                  <a:gd name="connsiteY26" fmla="*/ 5766 h 10000"/>
                  <a:gd name="connsiteX27" fmla="*/ 2027 w 10000"/>
                  <a:gd name="connsiteY27" fmla="*/ 5811 h 10000"/>
                  <a:gd name="connsiteX28" fmla="*/ 2162 w 10000"/>
                  <a:gd name="connsiteY28" fmla="*/ 6351 h 10000"/>
                  <a:gd name="connsiteX29" fmla="*/ 2703 w 10000"/>
                  <a:gd name="connsiteY29" fmla="*/ 6892 h 10000"/>
                  <a:gd name="connsiteX30" fmla="*/ 2703 w 10000"/>
                  <a:gd name="connsiteY30" fmla="*/ 7117 h 10000"/>
                  <a:gd name="connsiteX31" fmla="*/ 2207 w 10000"/>
                  <a:gd name="connsiteY31" fmla="*/ 7387 h 10000"/>
                  <a:gd name="connsiteX32" fmla="*/ 2162 w 10000"/>
                  <a:gd name="connsiteY32" fmla="*/ 7613 h 10000"/>
                  <a:gd name="connsiteX33" fmla="*/ 2523 w 10000"/>
                  <a:gd name="connsiteY33" fmla="*/ 7703 h 10000"/>
                  <a:gd name="connsiteX34" fmla="*/ 2387 w 10000"/>
                  <a:gd name="connsiteY34" fmla="*/ 8018 h 10000"/>
                  <a:gd name="connsiteX35" fmla="*/ 2568 w 10000"/>
                  <a:gd name="connsiteY35" fmla="*/ 8018 h 10000"/>
                  <a:gd name="connsiteX36" fmla="*/ 2387 w 10000"/>
                  <a:gd name="connsiteY36" fmla="*/ 8378 h 10000"/>
                  <a:gd name="connsiteX37" fmla="*/ 2477 w 10000"/>
                  <a:gd name="connsiteY37" fmla="*/ 8649 h 10000"/>
                  <a:gd name="connsiteX38" fmla="*/ 2838 w 10000"/>
                  <a:gd name="connsiteY38" fmla="*/ 8514 h 10000"/>
                  <a:gd name="connsiteX39" fmla="*/ 2973 w 10000"/>
                  <a:gd name="connsiteY39" fmla="*/ 8333 h 10000"/>
                  <a:gd name="connsiteX40" fmla="*/ 3018 w 10000"/>
                  <a:gd name="connsiteY40" fmla="*/ 8333 h 10000"/>
                  <a:gd name="connsiteX41" fmla="*/ 2973 w 10000"/>
                  <a:gd name="connsiteY41" fmla="*/ 8514 h 10000"/>
                  <a:gd name="connsiteX42" fmla="*/ 3198 w 10000"/>
                  <a:gd name="connsiteY42" fmla="*/ 8514 h 10000"/>
                  <a:gd name="connsiteX43" fmla="*/ 3964 w 10000"/>
                  <a:gd name="connsiteY43" fmla="*/ 9054 h 10000"/>
                  <a:gd name="connsiteX44" fmla="*/ 4099 w 10000"/>
                  <a:gd name="connsiteY44" fmla="*/ 8604 h 10000"/>
                  <a:gd name="connsiteX45" fmla="*/ 4324 w 10000"/>
                  <a:gd name="connsiteY45" fmla="*/ 8604 h 10000"/>
                  <a:gd name="connsiteX46" fmla="*/ 4144 w 10000"/>
                  <a:gd name="connsiteY46" fmla="*/ 9099 h 10000"/>
                  <a:gd name="connsiteX47" fmla="*/ 4775 w 10000"/>
                  <a:gd name="connsiteY47" fmla="*/ 9414 h 10000"/>
                  <a:gd name="connsiteX48" fmla="*/ 4910 w 10000"/>
                  <a:gd name="connsiteY48" fmla="*/ 10000 h 10000"/>
                  <a:gd name="connsiteX49" fmla="*/ 5225 w 10000"/>
                  <a:gd name="connsiteY49" fmla="*/ 9505 h 10000"/>
                  <a:gd name="connsiteX50" fmla="*/ 5541 w 10000"/>
                  <a:gd name="connsiteY50" fmla="*/ 9459 h 10000"/>
                  <a:gd name="connsiteX51" fmla="*/ 5676 w 10000"/>
                  <a:gd name="connsiteY51" fmla="*/ 9640 h 10000"/>
                  <a:gd name="connsiteX52" fmla="*/ 5676 w 10000"/>
                  <a:gd name="connsiteY52" fmla="*/ 9640 h 10000"/>
                  <a:gd name="connsiteX53" fmla="*/ 5991 w 10000"/>
                  <a:gd name="connsiteY53" fmla="*/ 8739 h 10000"/>
                  <a:gd name="connsiteX54" fmla="*/ 7162 w 10000"/>
                  <a:gd name="connsiteY54" fmla="*/ 8694 h 10000"/>
                  <a:gd name="connsiteX55" fmla="*/ 7432 w 10000"/>
                  <a:gd name="connsiteY55" fmla="*/ 8333 h 10000"/>
                  <a:gd name="connsiteX56" fmla="*/ 7793 w 10000"/>
                  <a:gd name="connsiteY56" fmla="*/ 8694 h 10000"/>
                  <a:gd name="connsiteX57" fmla="*/ 8423 w 10000"/>
                  <a:gd name="connsiteY57" fmla="*/ 8514 h 10000"/>
                  <a:gd name="connsiteX58" fmla="*/ 8333 w 10000"/>
                  <a:gd name="connsiteY58" fmla="*/ 7973 h 10000"/>
                  <a:gd name="connsiteX59" fmla="*/ 8559 w 10000"/>
                  <a:gd name="connsiteY59" fmla="*/ 7838 h 10000"/>
                  <a:gd name="connsiteX60" fmla="*/ 8559 w 10000"/>
                  <a:gd name="connsiteY60" fmla="*/ 7613 h 10000"/>
                  <a:gd name="connsiteX61" fmla="*/ 8288 w 10000"/>
                  <a:gd name="connsiteY61" fmla="*/ 7432 h 10000"/>
                  <a:gd name="connsiteX62" fmla="*/ 8333 w 10000"/>
                  <a:gd name="connsiteY62" fmla="*/ 7072 h 10000"/>
                  <a:gd name="connsiteX63" fmla="*/ 8829 w 10000"/>
                  <a:gd name="connsiteY63" fmla="*/ 6667 h 10000"/>
                  <a:gd name="connsiteX64" fmla="*/ 9009 w 10000"/>
                  <a:gd name="connsiteY64" fmla="*/ 6486 h 10000"/>
                  <a:gd name="connsiteX65" fmla="*/ 9505 w 10000"/>
                  <a:gd name="connsiteY65" fmla="*/ 6577 h 10000"/>
                  <a:gd name="connsiteX66" fmla="*/ 9595 w 10000"/>
                  <a:gd name="connsiteY66" fmla="*/ 5946 h 10000"/>
                  <a:gd name="connsiteX67" fmla="*/ 9820 w 10000"/>
                  <a:gd name="connsiteY67" fmla="*/ 5946 h 10000"/>
                  <a:gd name="connsiteX68" fmla="*/ 10000 w 10000"/>
                  <a:gd name="connsiteY68" fmla="*/ 5901 h 10000"/>
                  <a:gd name="connsiteX69" fmla="*/ 9775 w 10000"/>
                  <a:gd name="connsiteY69" fmla="*/ 5225 h 10000"/>
                  <a:gd name="connsiteX70" fmla="*/ 9685 w 10000"/>
                  <a:gd name="connsiteY70" fmla="*/ 5225 h 10000"/>
                  <a:gd name="connsiteX71" fmla="*/ 9595 w 10000"/>
                  <a:gd name="connsiteY71" fmla="*/ 5360 h 10000"/>
                  <a:gd name="connsiteX72" fmla="*/ 9234 w 10000"/>
                  <a:gd name="connsiteY72" fmla="*/ 5450 h 10000"/>
                  <a:gd name="connsiteX73" fmla="*/ 9144 w 10000"/>
                  <a:gd name="connsiteY73" fmla="*/ 5045 h 10000"/>
                  <a:gd name="connsiteX74" fmla="*/ 9279 w 10000"/>
                  <a:gd name="connsiteY74" fmla="*/ 4910 h 10000"/>
                  <a:gd name="connsiteX75" fmla="*/ 9099 w 10000"/>
                  <a:gd name="connsiteY75" fmla="*/ 4459 h 10000"/>
                  <a:gd name="connsiteX76" fmla="*/ 8964 w 10000"/>
                  <a:gd name="connsiteY76" fmla="*/ 4505 h 10000"/>
                  <a:gd name="connsiteX77" fmla="*/ 8784 w 10000"/>
                  <a:gd name="connsiteY77" fmla="*/ 4279 h 10000"/>
                  <a:gd name="connsiteX78" fmla="*/ 8514 w 10000"/>
                  <a:gd name="connsiteY78" fmla="*/ 4279 h 10000"/>
                  <a:gd name="connsiteX79" fmla="*/ 8559 w 10000"/>
                  <a:gd name="connsiteY79" fmla="*/ 4054 h 10000"/>
                  <a:gd name="connsiteX80" fmla="*/ 8468 w 10000"/>
                  <a:gd name="connsiteY80" fmla="*/ 4054 h 10000"/>
                  <a:gd name="connsiteX81" fmla="*/ 8468 w 10000"/>
                  <a:gd name="connsiteY81" fmla="*/ 3964 h 10000"/>
                  <a:gd name="connsiteX82" fmla="*/ 8288 w 10000"/>
                  <a:gd name="connsiteY82" fmla="*/ 3874 h 10000"/>
                  <a:gd name="connsiteX83" fmla="*/ 8108 w 10000"/>
                  <a:gd name="connsiteY83" fmla="*/ 3964 h 10000"/>
                  <a:gd name="connsiteX84" fmla="*/ 7928 w 10000"/>
                  <a:gd name="connsiteY84" fmla="*/ 3829 h 10000"/>
                  <a:gd name="connsiteX85" fmla="*/ 8018 w 10000"/>
                  <a:gd name="connsiteY85" fmla="*/ 3468 h 10000"/>
                  <a:gd name="connsiteX86" fmla="*/ 8198 w 10000"/>
                  <a:gd name="connsiteY86" fmla="*/ 3468 h 10000"/>
                  <a:gd name="connsiteX87" fmla="*/ 8333 w 10000"/>
                  <a:gd name="connsiteY87" fmla="*/ 3153 h 10000"/>
                  <a:gd name="connsiteX88" fmla="*/ 8333 w 10000"/>
                  <a:gd name="connsiteY88" fmla="*/ 2703 h 10000"/>
                  <a:gd name="connsiteX89" fmla="*/ 8288 w 10000"/>
                  <a:gd name="connsiteY89" fmla="*/ 2613 h 10000"/>
                  <a:gd name="connsiteX90" fmla="*/ 8739 w 10000"/>
                  <a:gd name="connsiteY90" fmla="*/ 2477 h 10000"/>
                  <a:gd name="connsiteX91" fmla="*/ 8423 w 10000"/>
                  <a:gd name="connsiteY91" fmla="*/ 1937 h 10000"/>
                  <a:gd name="connsiteX92" fmla="*/ 7973 w 10000"/>
                  <a:gd name="connsiteY92" fmla="*/ 1802 h 10000"/>
                  <a:gd name="connsiteX93" fmla="*/ 8018 w 10000"/>
                  <a:gd name="connsiteY93" fmla="*/ 1532 h 10000"/>
                  <a:gd name="connsiteX94" fmla="*/ 7793 w 10000"/>
                  <a:gd name="connsiteY94" fmla="*/ 1396 h 10000"/>
                  <a:gd name="connsiteX95" fmla="*/ 7523 w 10000"/>
                  <a:gd name="connsiteY95" fmla="*/ 1577 h 10000"/>
                  <a:gd name="connsiteX96" fmla="*/ 6937 w 10000"/>
                  <a:gd name="connsiteY96" fmla="*/ 676 h 10000"/>
                  <a:gd name="connsiteX97" fmla="*/ 6261 w 10000"/>
                  <a:gd name="connsiteY97" fmla="*/ 856 h 10000"/>
                  <a:gd name="connsiteX98" fmla="*/ 6261 w 10000"/>
                  <a:gd name="connsiteY98" fmla="*/ 541 h 10000"/>
                  <a:gd name="connsiteX99" fmla="*/ 6441 w 10000"/>
                  <a:gd name="connsiteY99" fmla="*/ 225 h 10000"/>
                  <a:gd name="connsiteX100" fmla="*/ 5991 w 10000"/>
                  <a:gd name="connsiteY100" fmla="*/ 0 h 10000"/>
                  <a:gd name="connsiteX101" fmla="*/ 5586 w 10000"/>
                  <a:gd name="connsiteY101" fmla="*/ 495 h 10000"/>
                  <a:gd name="connsiteX102" fmla="*/ 4640 w 10000"/>
                  <a:gd name="connsiteY102" fmla="*/ 225 h 10000"/>
                  <a:gd name="connsiteX103" fmla="*/ 4234 w 10000"/>
                  <a:gd name="connsiteY103" fmla="*/ 721 h 10000"/>
                  <a:gd name="connsiteX104" fmla="*/ 2928 w 10000"/>
                  <a:gd name="connsiteY104" fmla="*/ 1171 h 10000"/>
                  <a:gd name="connsiteX105" fmla="*/ 2703 w 10000"/>
                  <a:gd name="connsiteY105" fmla="*/ 991 h 10000"/>
                  <a:gd name="connsiteX106" fmla="*/ 1622 w 10000"/>
                  <a:gd name="connsiteY106" fmla="*/ 1171 h 10000"/>
                  <a:gd name="connsiteX0" fmla="*/ 1622 w 10000"/>
                  <a:gd name="connsiteY0" fmla="*/ 1171 h 10000"/>
                  <a:gd name="connsiteX1" fmla="*/ 1667 w 10000"/>
                  <a:gd name="connsiteY1" fmla="*/ 1577 h 10000"/>
                  <a:gd name="connsiteX2" fmla="*/ 1486 w 10000"/>
                  <a:gd name="connsiteY2" fmla="*/ 1712 h 10000"/>
                  <a:gd name="connsiteX3" fmla="*/ 1667 w 10000"/>
                  <a:gd name="connsiteY3" fmla="*/ 1937 h 10000"/>
                  <a:gd name="connsiteX4" fmla="*/ 1532 w 10000"/>
                  <a:gd name="connsiteY4" fmla="*/ 2027 h 10000"/>
                  <a:gd name="connsiteX5" fmla="*/ 1667 w 10000"/>
                  <a:gd name="connsiteY5" fmla="*/ 2207 h 10000"/>
                  <a:gd name="connsiteX6" fmla="*/ 1667 w 10000"/>
                  <a:gd name="connsiteY6" fmla="*/ 2477 h 10000"/>
                  <a:gd name="connsiteX7" fmla="*/ 1532 w 10000"/>
                  <a:gd name="connsiteY7" fmla="*/ 2883 h 10000"/>
                  <a:gd name="connsiteX8" fmla="*/ 1622 w 10000"/>
                  <a:gd name="connsiteY8" fmla="*/ 3018 h 10000"/>
                  <a:gd name="connsiteX9" fmla="*/ 1486 w 10000"/>
                  <a:gd name="connsiteY9" fmla="*/ 3514 h 10000"/>
                  <a:gd name="connsiteX10" fmla="*/ 721 w 10000"/>
                  <a:gd name="connsiteY10" fmla="*/ 3288 h 10000"/>
                  <a:gd name="connsiteX11" fmla="*/ 450 w 10000"/>
                  <a:gd name="connsiteY11" fmla="*/ 3604 h 10000"/>
                  <a:gd name="connsiteX12" fmla="*/ 225 w 10000"/>
                  <a:gd name="connsiteY12" fmla="*/ 3604 h 10000"/>
                  <a:gd name="connsiteX13" fmla="*/ 0 w 10000"/>
                  <a:gd name="connsiteY13" fmla="*/ 3694 h 10000"/>
                  <a:gd name="connsiteX14" fmla="*/ 541 w 10000"/>
                  <a:gd name="connsiteY14" fmla="*/ 4324 h 10000"/>
                  <a:gd name="connsiteX15" fmla="*/ 541 w 10000"/>
                  <a:gd name="connsiteY15" fmla="*/ 4414 h 10000"/>
                  <a:gd name="connsiteX16" fmla="*/ 541 w 10000"/>
                  <a:gd name="connsiteY16" fmla="*/ 4685 h 10000"/>
                  <a:gd name="connsiteX17" fmla="*/ 1036 w 10000"/>
                  <a:gd name="connsiteY17" fmla="*/ 4685 h 10000"/>
                  <a:gd name="connsiteX18" fmla="*/ 1261 w 10000"/>
                  <a:gd name="connsiteY18" fmla="*/ 5000 h 10000"/>
                  <a:gd name="connsiteX19" fmla="*/ 1081 w 10000"/>
                  <a:gd name="connsiteY19" fmla="*/ 5090 h 10000"/>
                  <a:gd name="connsiteX20" fmla="*/ 1081 w 10000"/>
                  <a:gd name="connsiteY20" fmla="*/ 5180 h 10000"/>
                  <a:gd name="connsiteX21" fmla="*/ 1667 w 10000"/>
                  <a:gd name="connsiteY21" fmla="*/ 5450 h 10000"/>
                  <a:gd name="connsiteX22" fmla="*/ 1532 w 10000"/>
                  <a:gd name="connsiteY22" fmla="*/ 5721 h 10000"/>
                  <a:gd name="connsiteX23" fmla="*/ 1306 w 10000"/>
                  <a:gd name="connsiteY23" fmla="*/ 5766 h 10000"/>
                  <a:gd name="connsiteX24" fmla="*/ 1306 w 10000"/>
                  <a:gd name="connsiteY24" fmla="*/ 5811 h 10000"/>
                  <a:gd name="connsiteX25" fmla="*/ 1667 w 10000"/>
                  <a:gd name="connsiteY25" fmla="*/ 6036 h 10000"/>
                  <a:gd name="connsiteX26" fmla="*/ 1847 w 10000"/>
                  <a:gd name="connsiteY26" fmla="*/ 5766 h 10000"/>
                  <a:gd name="connsiteX27" fmla="*/ 2027 w 10000"/>
                  <a:gd name="connsiteY27" fmla="*/ 5811 h 10000"/>
                  <a:gd name="connsiteX28" fmla="*/ 2162 w 10000"/>
                  <a:gd name="connsiteY28" fmla="*/ 6351 h 10000"/>
                  <a:gd name="connsiteX29" fmla="*/ 2703 w 10000"/>
                  <a:gd name="connsiteY29" fmla="*/ 6892 h 10000"/>
                  <a:gd name="connsiteX30" fmla="*/ 2703 w 10000"/>
                  <a:gd name="connsiteY30" fmla="*/ 7117 h 10000"/>
                  <a:gd name="connsiteX31" fmla="*/ 2207 w 10000"/>
                  <a:gd name="connsiteY31" fmla="*/ 7387 h 10000"/>
                  <a:gd name="connsiteX32" fmla="*/ 2162 w 10000"/>
                  <a:gd name="connsiteY32" fmla="*/ 7613 h 10000"/>
                  <a:gd name="connsiteX33" fmla="*/ 2523 w 10000"/>
                  <a:gd name="connsiteY33" fmla="*/ 7703 h 10000"/>
                  <a:gd name="connsiteX34" fmla="*/ 2387 w 10000"/>
                  <a:gd name="connsiteY34" fmla="*/ 8018 h 10000"/>
                  <a:gd name="connsiteX35" fmla="*/ 2568 w 10000"/>
                  <a:gd name="connsiteY35" fmla="*/ 8018 h 10000"/>
                  <a:gd name="connsiteX36" fmla="*/ 2387 w 10000"/>
                  <a:gd name="connsiteY36" fmla="*/ 8378 h 10000"/>
                  <a:gd name="connsiteX37" fmla="*/ 2477 w 10000"/>
                  <a:gd name="connsiteY37" fmla="*/ 8649 h 10000"/>
                  <a:gd name="connsiteX38" fmla="*/ 2838 w 10000"/>
                  <a:gd name="connsiteY38" fmla="*/ 8514 h 10000"/>
                  <a:gd name="connsiteX39" fmla="*/ 2973 w 10000"/>
                  <a:gd name="connsiteY39" fmla="*/ 8333 h 10000"/>
                  <a:gd name="connsiteX40" fmla="*/ 3018 w 10000"/>
                  <a:gd name="connsiteY40" fmla="*/ 8333 h 10000"/>
                  <a:gd name="connsiteX41" fmla="*/ 2973 w 10000"/>
                  <a:gd name="connsiteY41" fmla="*/ 8514 h 10000"/>
                  <a:gd name="connsiteX42" fmla="*/ 3198 w 10000"/>
                  <a:gd name="connsiteY42" fmla="*/ 8514 h 10000"/>
                  <a:gd name="connsiteX43" fmla="*/ 3964 w 10000"/>
                  <a:gd name="connsiteY43" fmla="*/ 9054 h 10000"/>
                  <a:gd name="connsiteX44" fmla="*/ 4099 w 10000"/>
                  <a:gd name="connsiteY44" fmla="*/ 8604 h 10000"/>
                  <a:gd name="connsiteX45" fmla="*/ 4324 w 10000"/>
                  <a:gd name="connsiteY45" fmla="*/ 8604 h 10000"/>
                  <a:gd name="connsiteX46" fmla="*/ 4144 w 10000"/>
                  <a:gd name="connsiteY46" fmla="*/ 9099 h 10000"/>
                  <a:gd name="connsiteX47" fmla="*/ 4775 w 10000"/>
                  <a:gd name="connsiteY47" fmla="*/ 9414 h 10000"/>
                  <a:gd name="connsiteX48" fmla="*/ 4910 w 10000"/>
                  <a:gd name="connsiteY48" fmla="*/ 10000 h 10000"/>
                  <a:gd name="connsiteX49" fmla="*/ 5225 w 10000"/>
                  <a:gd name="connsiteY49" fmla="*/ 9505 h 10000"/>
                  <a:gd name="connsiteX50" fmla="*/ 5541 w 10000"/>
                  <a:gd name="connsiteY50" fmla="*/ 9459 h 10000"/>
                  <a:gd name="connsiteX51" fmla="*/ 5676 w 10000"/>
                  <a:gd name="connsiteY51" fmla="*/ 9640 h 10000"/>
                  <a:gd name="connsiteX52" fmla="*/ 5676 w 10000"/>
                  <a:gd name="connsiteY52" fmla="*/ 9640 h 10000"/>
                  <a:gd name="connsiteX53" fmla="*/ 5991 w 10000"/>
                  <a:gd name="connsiteY53" fmla="*/ 8739 h 10000"/>
                  <a:gd name="connsiteX54" fmla="*/ 7162 w 10000"/>
                  <a:gd name="connsiteY54" fmla="*/ 8694 h 10000"/>
                  <a:gd name="connsiteX55" fmla="*/ 7432 w 10000"/>
                  <a:gd name="connsiteY55" fmla="*/ 8333 h 10000"/>
                  <a:gd name="connsiteX56" fmla="*/ 7793 w 10000"/>
                  <a:gd name="connsiteY56" fmla="*/ 8694 h 10000"/>
                  <a:gd name="connsiteX57" fmla="*/ 8423 w 10000"/>
                  <a:gd name="connsiteY57" fmla="*/ 8514 h 10000"/>
                  <a:gd name="connsiteX58" fmla="*/ 8333 w 10000"/>
                  <a:gd name="connsiteY58" fmla="*/ 7973 h 10000"/>
                  <a:gd name="connsiteX59" fmla="*/ 8559 w 10000"/>
                  <a:gd name="connsiteY59" fmla="*/ 7838 h 10000"/>
                  <a:gd name="connsiteX60" fmla="*/ 8559 w 10000"/>
                  <a:gd name="connsiteY60" fmla="*/ 7613 h 10000"/>
                  <a:gd name="connsiteX61" fmla="*/ 8288 w 10000"/>
                  <a:gd name="connsiteY61" fmla="*/ 7432 h 10000"/>
                  <a:gd name="connsiteX62" fmla="*/ 8333 w 10000"/>
                  <a:gd name="connsiteY62" fmla="*/ 7072 h 10000"/>
                  <a:gd name="connsiteX63" fmla="*/ 8829 w 10000"/>
                  <a:gd name="connsiteY63" fmla="*/ 6667 h 10000"/>
                  <a:gd name="connsiteX64" fmla="*/ 9009 w 10000"/>
                  <a:gd name="connsiteY64" fmla="*/ 6486 h 10000"/>
                  <a:gd name="connsiteX65" fmla="*/ 9505 w 10000"/>
                  <a:gd name="connsiteY65" fmla="*/ 6577 h 10000"/>
                  <a:gd name="connsiteX66" fmla="*/ 9595 w 10000"/>
                  <a:gd name="connsiteY66" fmla="*/ 5946 h 10000"/>
                  <a:gd name="connsiteX67" fmla="*/ 9820 w 10000"/>
                  <a:gd name="connsiteY67" fmla="*/ 5946 h 10000"/>
                  <a:gd name="connsiteX68" fmla="*/ 10000 w 10000"/>
                  <a:gd name="connsiteY68" fmla="*/ 5901 h 10000"/>
                  <a:gd name="connsiteX69" fmla="*/ 9775 w 10000"/>
                  <a:gd name="connsiteY69" fmla="*/ 5225 h 10000"/>
                  <a:gd name="connsiteX70" fmla="*/ 9685 w 10000"/>
                  <a:gd name="connsiteY70" fmla="*/ 5225 h 10000"/>
                  <a:gd name="connsiteX71" fmla="*/ 9595 w 10000"/>
                  <a:gd name="connsiteY71" fmla="*/ 5360 h 10000"/>
                  <a:gd name="connsiteX72" fmla="*/ 9234 w 10000"/>
                  <a:gd name="connsiteY72" fmla="*/ 5450 h 10000"/>
                  <a:gd name="connsiteX73" fmla="*/ 9144 w 10000"/>
                  <a:gd name="connsiteY73" fmla="*/ 5045 h 10000"/>
                  <a:gd name="connsiteX74" fmla="*/ 9279 w 10000"/>
                  <a:gd name="connsiteY74" fmla="*/ 4910 h 10000"/>
                  <a:gd name="connsiteX75" fmla="*/ 9099 w 10000"/>
                  <a:gd name="connsiteY75" fmla="*/ 4459 h 10000"/>
                  <a:gd name="connsiteX76" fmla="*/ 8964 w 10000"/>
                  <a:gd name="connsiteY76" fmla="*/ 4505 h 10000"/>
                  <a:gd name="connsiteX77" fmla="*/ 8784 w 10000"/>
                  <a:gd name="connsiteY77" fmla="*/ 4279 h 10000"/>
                  <a:gd name="connsiteX78" fmla="*/ 8514 w 10000"/>
                  <a:gd name="connsiteY78" fmla="*/ 4279 h 10000"/>
                  <a:gd name="connsiteX79" fmla="*/ 8559 w 10000"/>
                  <a:gd name="connsiteY79" fmla="*/ 4054 h 10000"/>
                  <a:gd name="connsiteX80" fmla="*/ 8468 w 10000"/>
                  <a:gd name="connsiteY80" fmla="*/ 4054 h 10000"/>
                  <a:gd name="connsiteX81" fmla="*/ 8468 w 10000"/>
                  <a:gd name="connsiteY81" fmla="*/ 3964 h 10000"/>
                  <a:gd name="connsiteX82" fmla="*/ 8288 w 10000"/>
                  <a:gd name="connsiteY82" fmla="*/ 3874 h 10000"/>
                  <a:gd name="connsiteX83" fmla="*/ 8108 w 10000"/>
                  <a:gd name="connsiteY83" fmla="*/ 3964 h 10000"/>
                  <a:gd name="connsiteX84" fmla="*/ 7928 w 10000"/>
                  <a:gd name="connsiteY84" fmla="*/ 3829 h 10000"/>
                  <a:gd name="connsiteX85" fmla="*/ 8018 w 10000"/>
                  <a:gd name="connsiteY85" fmla="*/ 3468 h 10000"/>
                  <a:gd name="connsiteX86" fmla="*/ 8198 w 10000"/>
                  <a:gd name="connsiteY86" fmla="*/ 3468 h 10000"/>
                  <a:gd name="connsiteX87" fmla="*/ 8333 w 10000"/>
                  <a:gd name="connsiteY87" fmla="*/ 3153 h 10000"/>
                  <a:gd name="connsiteX88" fmla="*/ 8333 w 10000"/>
                  <a:gd name="connsiteY88" fmla="*/ 2703 h 10000"/>
                  <a:gd name="connsiteX89" fmla="*/ 8288 w 10000"/>
                  <a:gd name="connsiteY89" fmla="*/ 2613 h 10000"/>
                  <a:gd name="connsiteX90" fmla="*/ 8739 w 10000"/>
                  <a:gd name="connsiteY90" fmla="*/ 2477 h 10000"/>
                  <a:gd name="connsiteX91" fmla="*/ 8423 w 10000"/>
                  <a:gd name="connsiteY91" fmla="*/ 1937 h 10000"/>
                  <a:gd name="connsiteX92" fmla="*/ 7973 w 10000"/>
                  <a:gd name="connsiteY92" fmla="*/ 1802 h 10000"/>
                  <a:gd name="connsiteX93" fmla="*/ 8018 w 10000"/>
                  <a:gd name="connsiteY93" fmla="*/ 1532 h 10000"/>
                  <a:gd name="connsiteX94" fmla="*/ 7793 w 10000"/>
                  <a:gd name="connsiteY94" fmla="*/ 1396 h 10000"/>
                  <a:gd name="connsiteX95" fmla="*/ 7523 w 10000"/>
                  <a:gd name="connsiteY95" fmla="*/ 1577 h 10000"/>
                  <a:gd name="connsiteX96" fmla="*/ 6937 w 10000"/>
                  <a:gd name="connsiteY96" fmla="*/ 676 h 10000"/>
                  <a:gd name="connsiteX97" fmla="*/ 6261 w 10000"/>
                  <a:gd name="connsiteY97" fmla="*/ 856 h 10000"/>
                  <a:gd name="connsiteX98" fmla="*/ 6261 w 10000"/>
                  <a:gd name="connsiteY98" fmla="*/ 541 h 10000"/>
                  <a:gd name="connsiteX99" fmla="*/ 6441 w 10000"/>
                  <a:gd name="connsiteY99" fmla="*/ 225 h 10000"/>
                  <a:gd name="connsiteX100" fmla="*/ 5991 w 10000"/>
                  <a:gd name="connsiteY100" fmla="*/ 0 h 10000"/>
                  <a:gd name="connsiteX101" fmla="*/ 5586 w 10000"/>
                  <a:gd name="connsiteY101" fmla="*/ 495 h 10000"/>
                  <a:gd name="connsiteX102" fmla="*/ 4640 w 10000"/>
                  <a:gd name="connsiteY102" fmla="*/ 225 h 10000"/>
                  <a:gd name="connsiteX103" fmla="*/ 2928 w 10000"/>
                  <a:gd name="connsiteY103" fmla="*/ 1171 h 10000"/>
                  <a:gd name="connsiteX104" fmla="*/ 2703 w 10000"/>
                  <a:gd name="connsiteY104" fmla="*/ 991 h 10000"/>
                  <a:gd name="connsiteX105" fmla="*/ 1622 w 10000"/>
                  <a:gd name="connsiteY105" fmla="*/ 1171 h 10000"/>
                  <a:gd name="connsiteX0" fmla="*/ 1622 w 10000"/>
                  <a:gd name="connsiteY0" fmla="*/ 1171 h 10000"/>
                  <a:gd name="connsiteX1" fmla="*/ 1667 w 10000"/>
                  <a:gd name="connsiteY1" fmla="*/ 1577 h 10000"/>
                  <a:gd name="connsiteX2" fmla="*/ 1486 w 10000"/>
                  <a:gd name="connsiteY2" fmla="*/ 1712 h 10000"/>
                  <a:gd name="connsiteX3" fmla="*/ 1667 w 10000"/>
                  <a:gd name="connsiteY3" fmla="*/ 1937 h 10000"/>
                  <a:gd name="connsiteX4" fmla="*/ 1532 w 10000"/>
                  <a:gd name="connsiteY4" fmla="*/ 2027 h 10000"/>
                  <a:gd name="connsiteX5" fmla="*/ 1667 w 10000"/>
                  <a:gd name="connsiteY5" fmla="*/ 2207 h 10000"/>
                  <a:gd name="connsiteX6" fmla="*/ 1667 w 10000"/>
                  <a:gd name="connsiteY6" fmla="*/ 2477 h 10000"/>
                  <a:gd name="connsiteX7" fmla="*/ 1532 w 10000"/>
                  <a:gd name="connsiteY7" fmla="*/ 2883 h 10000"/>
                  <a:gd name="connsiteX8" fmla="*/ 1622 w 10000"/>
                  <a:gd name="connsiteY8" fmla="*/ 3018 h 10000"/>
                  <a:gd name="connsiteX9" fmla="*/ 1486 w 10000"/>
                  <a:gd name="connsiteY9" fmla="*/ 3514 h 10000"/>
                  <a:gd name="connsiteX10" fmla="*/ 721 w 10000"/>
                  <a:gd name="connsiteY10" fmla="*/ 3288 h 10000"/>
                  <a:gd name="connsiteX11" fmla="*/ 450 w 10000"/>
                  <a:gd name="connsiteY11" fmla="*/ 3604 h 10000"/>
                  <a:gd name="connsiteX12" fmla="*/ 225 w 10000"/>
                  <a:gd name="connsiteY12" fmla="*/ 3604 h 10000"/>
                  <a:gd name="connsiteX13" fmla="*/ 0 w 10000"/>
                  <a:gd name="connsiteY13" fmla="*/ 3694 h 10000"/>
                  <a:gd name="connsiteX14" fmla="*/ 541 w 10000"/>
                  <a:gd name="connsiteY14" fmla="*/ 4324 h 10000"/>
                  <a:gd name="connsiteX15" fmla="*/ 541 w 10000"/>
                  <a:gd name="connsiteY15" fmla="*/ 4414 h 10000"/>
                  <a:gd name="connsiteX16" fmla="*/ 541 w 10000"/>
                  <a:gd name="connsiteY16" fmla="*/ 4685 h 10000"/>
                  <a:gd name="connsiteX17" fmla="*/ 1036 w 10000"/>
                  <a:gd name="connsiteY17" fmla="*/ 4685 h 10000"/>
                  <a:gd name="connsiteX18" fmla="*/ 1261 w 10000"/>
                  <a:gd name="connsiteY18" fmla="*/ 5000 h 10000"/>
                  <a:gd name="connsiteX19" fmla="*/ 1081 w 10000"/>
                  <a:gd name="connsiteY19" fmla="*/ 5090 h 10000"/>
                  <a:gd name="connsiteX20" fmla="*/ 1081 w 10000"/>
                  <a:gd name="connsiteY20" fmla="*/ 5180 h 10000"/>
                  <a:gd name="connsiteX21" fmla="*/ 1667 w 10000"/>
                  <a:gd name="connsiteY21" fmla="*/ 5450 h 10000"/>
                  <a:gd name="connsiteX22" fmla="*/ 1532 w 10000"/>
                  <a:gd name="connsiteY22" fmla="*/ 5721 h 10000"/>
                  <a:gd name="connsiteX23" fmla="*/ 1306 w 10000"/>
                  <a:gd name="connsiteY23" fmla="*/ 5766 h 10000"/>
                  <a:gd name="connsiteX24" fmla="*/ 1306 w 10000"/>
                  <a:gd name="connsiteY24" fmla="*/ 5811 h 10000"/>
                  <a:gd name="connsiteX25" fmla="*/ 1667 w 10000"/>
                  <a:gd name="connsiteY25" fmla="*/ 6036 h 10000"/>
                  <a:gd name="connsiteX26" fmla="*/ 1847 w 10000"/>
                  <a:gd name="connsiteY26" fmla="*/ 5766 h 10000"/>
                  <a:gd name="connsiteX27" fmla="*/ 2027 w 10000"/>
                  <a:gd name="connsiteY27" fmla="*/ 5811 h 10000"/>
                  <a:gd name="connsiteX28" fmla="*/ 2162 w 10000"/>
                  <a:gd name="connsiteY28" fmla="*/ 6351 h 10000"/>
                  <a:gd name="connsiteX29" fmla="*/ 2703 w 10000"/>
                  <a:gd name="connsiteY29" fmla="*/ 6892 h 10000"/>
                  <a:gd name="connsiteX30" fmla="*/ 2703 w 10000"/>
                  <a:gd name="connsiteY30" fmla="*/ 7117 h 10000"/>
                  <a:gd name="connsiteX31" fmla="*/ 2207 w 10000"/>
                  <a:gd name="connsiteY31" fmla="*/ 7387 h 10000"/>
                  <a:gd name="connsiteX32" fmla="*/ 2162 w 10000"/>
                  <a:gd name="connsiteY32" fmla="*/ 7613 h 10000"/>
                  <a:gd name="connsiteX33" fmla="*/ 2523 w 10000"/>
                  <a:gd name="connsiteY33" fmla="*/ 7703 h 10000"/>
                  <a:gd name="connsiteX34" fmla="*/ 2387 w 10000"/>
                  <a:gd name="connsiteY34" fmla="*/ 8018 h 10000"/>
                  <a:gd name="connsiteX35" fmla="*/ 2568 w 10000"/>
                  <a:gd name="connsiteY35" fmla="*/ 8018 h 10000"/>
                  <a:gd name="connsiteX36" fmla="*/ 2387 w 10000"/>
                  <a:gd name="connsiteY36" fmla="*/ 8378 h 10000"/>
                  <a:gd name="connsiteX37" fmla="*/ 2477 w 10000"/>
                  <a:gd name="connsiteY37" fmla="*/ 8649 h 10000"/>
                  <a:gd name="connsiteX38" fmla="*/ 2838 w 10000"/>
                  <a:gd name="connsiteY38" fmla="*/ 8514 h 10000"/>
                  <a:gd name="connsiteX39" fmla="*/ 2973 w 10000"/>
                  <a:gd name="connsiteY39" fmla="*/ 8333 h 10000"/>
                  <a:gd name="connsiteX40" fmla="*/ 3018 w 10000"/>
                  <a:gd name="connsiteY40" fmla="*/ 8333 h 10000"/>
                  <a:gd name="connsiteX41" fmla="*/ 2973 w 10000"/>
                  <a:gd name="connsiteY41" fmla="*/ 8514 h 10000"/>
                  <a:gd name="connsiteX42" fmla="*/ 3198 w 10000"/>
                  <a:gd name="connsiteY42" fmla="*/ 8514 h 10000"/>
                  <a:gd name="connsiteX43" fmla="*/ 3964 w 10000"/>
                  <a:gd name="connsiteY43" fmla="*/ 9054 h 10000"/>
                  <a:gd name="connsiteX44" fmla="*/ 4099 w 10000"/>
                  <a:gd name="connsiteY44" fmla="*/ 8604 h 10000"/>
                  <a:gd name="connsiteX45" fmla="*/ 4324 w 10000"/>
                  <a:gd name="connsiteY45" fmla="*/ 8604 h 10000"/>
                  <a:gd name="connsiteX46" fmla="*/ 4144 w 10000"/>
                  <a:gd name="connsiteY46" fmla="*/ 9099 h 10000"/>
                  <a:gd name="connsiteX47" fmla="*/ 4775 w 10000"/>
                  <a:gd name="connsiteY47" fmla="*/ 9414 h 10000"/>
                  <a:gd name="connsiteX48" fmla="*/ 4910 w 10000"/>
                  <a:gd name="connsiteY48" fmla="*/ 10000 h 10000"/>
                  <a:gd name="connsiteX49" fmla="*/ 5225 w 10000"/>
                  <a:gd name="connsiteY49" fmla="*/ 9505 h 10000"/>
                  <a:gd name="connsiteX50" fmla="*/ 5541 w 10000"/>
                  <a:gd name="connsiteY50" fmla="*/ 9459 h 10000"/>
                  <a:gd name="connsiteX51" fmla="*/ 5676 w 10000"/>
                  <a:gd name="connsiteY51" fmla="*/ 9640 h 10000"/>
                  <a:gd name="connsiteX52" fmla="*/ 5676 w 10000"/>
                  <a:gd name="connsiteY52" fmla="*/ 9640 h 10000"/>
                  <a:gd name="connsiteX53" fmla="*/ 5991 w 10000"/>
                  <a:gd name="connsiteY53" fmla="*/ 8739 h 10000"/>
                  <a:gd name="connsiteX54" fmla="*/ 7162 w 10000"/>
                  <a:gd name="connsiteY54" fmla="*/ 8694 h 10000"/>
                  <a:gd name="connsiteX55" fmla="*/ 7432 w 10000"/>
                  <a:gd name="connsiteY55" fmla="*/ 8333 h 10000"/>
                  <a:gd name="connsiteX56" fmla="*/ 7793 w 10000"/>
                  <a:gd name="connsiteY56" fmla="*/ 8694 h 10000"/>
                  <a:gd name="connsiteX57" fmla="*/ 8423 w 10000"/>
                  <a:gd name="connsiteY57" fmla="*/ 8514 h 10000"/>
                  <a:gd name="connsiteX58" fmla="*/ 8333 w 10000"/>
                  <a:gd name="connsiteY58" fmla="*/ 7973 h 10000"/>
                  <a:gd name="connsiteX59" fmla="*/ 8559 w 10000"/>
                  <a:gd name="connsiteY59" fmla="*/ 7838 h 10000"/>
                  <a:gd name="connsiteX60" fmla="*/ 8559 w 10000"/>
                  <a:gd name="connsiteY60" fmla="*/ 7613 h 10000"/>
                  <a:gd name="connsiteX61" fmla="*/ 8288 w 10000"/>
                  <a:gd name="connsiteY61" fmla="*/ 7432 h 10000"/>
                  <a:gd name="connsiteX62" fmla="*/ 8333 w 10000"/>
                  <a:gd name="connsiteY62" fmla="*/ 7072 h 10000"/>
                  <a:gd name="connsiteX63" fmla="*/ 8829 w 10000"/>
                  <a:gd name="connsiteY63" fmla="*/ 6667 h 10000"/>
                  <a:gd name="connsiteX64" fmla="*/ 9009 w 10000"/>
                  <a:gd name="connsiteY64" fmla="*/ 6486 h 10000"/>
                  <a:gd name="connsiteX65" fmla="*/ 9505 w 10000"/>
                  <a:gd name="connsiteY65" fmla="*/ 6577 h 10000"/>
                  <a:gd name="connsiteX66" fmla="*/ 9595 w 10000"/>
                  <a:gd name="connsiteY66" fmla="*/ 5946 h 10000"/>
                  <a:gd name="connsiteX67" fmla="*/ 9820 w 10000"/>
                  <a:gd name="connsiteY67" fmla="*/ 5946 h 10000"/>
                  <a:gd name="connsiteX68" fmla="*/ 10000 w 10000"/>
                  <a:gd name="connsiteY68" fmla="*/ 5901 h 10000"/>
                  <a:gd name="connsiteX69" fmla="*/ 9775 w 10000"/>
                  <a:gd name="connsiteY69" fmla="*/ 5225 h 10000"/>
                  <a:gd name="connsiteX70" fmla="*/ 9685 w 10000"/>
                  <a:gd name="connsiteY70" fmla="*/ 5225 h 10000"/>
                  <a:gd name="connsiteX71" fmla="*/ 9595 w 10000"/>
                  <a:gd name="connsiteY71" fmla="*/ 5360 h 10000"/>
                  <a:gd name="connsiteX72" fmla="*/ 9234 w 10000"/>
                  <a:gd name="connsiteY72" fmla="*/ 5450 h 10000"/>
                  <a:gd name="connsiteX73" fmla="*/ 9144 w 10000"/>
                  <a:gd name="connsiteY73" fmla="*/ 5045 h 10000"/>
                  <a:gd name="connsiteX74" fmla="*/ 9279 w 10000"/>
                  <a:gd name="connsiteY74" fmla="*/ 4910 h 10000"/>
                  <a:gd name="connsiteX75" fmla="*/ 9099 w 10000"/>
                  <a:gd name="connsiteY75" fmla="*/ 4459 h 10000"/>
                  <a:gd name="connsiteX76" fmla="*/ 8964 w 10000"/>
                  <a:gd name="connsiteY76" fmla="*/ 4505 h 10000"/>
                  <a:gd name="connsiteX77" fmla="*/ 8784 w 10000"/>
                  <a:gd name="connsiteY77" fmla="*/ 4279 h 10000"/>
                  <a:gd name="connsiteX78" fmla="*/ 8514 w 10000"/>
                  <a:gd name="connsiteY78" fmla="*/ 4279 h 10000"/>
                  <a:gd name="connsiteX79" fmla="*/ 8559 w 10000"/>
                  <a:gd name="connsiteY79" fmla="*/ 4054 h 10000"/>
                  <a:gd name="connsiteX80" fmla="*/ 8468 w 10000"/>
                  <a:gd name="connsiteY80" fmla="*/ 4054 h 10000"/>
                  <a:gd name="connsiteX81" fmla="*/ 8468 w 10000"/>
                  <a:gd name="connsiteY81" fmla="*/ 3964 h 10000"/>
                  <a:gd name="connsiteX82" fmla="*/ 8288 w 10000"/>
                  <a:gd name="connsiteY82" fmla="*/ 3874 h 10000"/>
                  <a:gd name="connsiteX83" fmla="*/ 8108 w 10000"/>
                  <a:gd name="connsiteY83" fmla="*/ 3964 h 10000"/>
                  <a:gd name="connsiteX84" fmla="*/ 7928 w 10000"/>
                  <a:gd name="connsiteY84" fmla="*/ 3829 h 10000"/>
                  <a:gd name="connsiteX85" fmla="*/ 8018 w 10000"/>
                  <a:gd name="connsiteY85" fmla="*/ 3468 h 10000"/>
                  <a:gd name="connsiteX86" fmla="*/ 8198 w 10000"/>
                  <a:gd name="connsiteY86" fmla="*/ 3468 h 10000"/>
                  <a:gd name="connsiteX87" fmla="*/ 8333 w 10000"/>
                  <a:gd name="connsiteY87" fmla="*/ 3153 h 10000"/>
                  <a:gd name="connsiteX88" fmla="*/ 8333 w 10000"/>
                  <a:gd name="connsiteY88" fmla="*/ 2703 h 10000"/>
                  <a:gd name="connsiteX89" fmla="*/ 8288 w 10000"/>
                  <a:gd name="connsiteY89" fmla="*/ 2613 h 10000"/>
                  <a:gd name="connsiteX90" fmla="*/ 8739 w 10000"/>
                  <a:gd name="connsiteY90" fmla="*/ 2477 h 10000"/>
                  <a:gd name="connsiteX91" fmla="*/ 8423 w 10000"/>
                  <a:gd name="connsiteY91" fmla="*/ 1937 h 10000"/>
                  <a:gd name="connsiteX92" fmla="*/ 7973 w 10000"/>
                  <a:gd name="connsiteY92" fmla="*/ 1802 h 10000"/>
                  <a:gd name="connsiteX93" fmla="*/ 8018 w 10000"/>
                  <a:gd name="connsiteY93" fmla="*/ 1532 h 10000"/>
                  <a:gd name="connsiteX94" fmla="*/ 7793 w 10000"/>
                  <a:gd name="connsiteY94" fmla="*/ 1396 h 10000"/>
                  <a:gd name="connsiteX95" fmla="*/ 7523 w 10000"/>
                  <a:gd name="connsiteY95" fmla="*/ 1577 h 10000"/>
                  <a:gd name="connsiteX96" fmla="*/ 6937 w 10000"/>
                  <a:gd name="connsiteY96" fmla="*/ 676 h 10000"/>
                  <a:gd name="connsiteX97" fmla="*/ 6261 w 10000"/>
                  <a:gd name="connsiteY97" fmla="*/ 856 h 10000"/>
                  <a:gd name="connsiteX98" fmla="*/ 6261 w 10000"/>
                  <a:gd name="connsiteY98" fmla="*/ 541 h 10000"/>
                  <a:gd name="connsiteX99" fmla="*/ 6441 w 10000"/>
                  <a:gd name="connsiteY99" fmla="*/ 225 h 10000"/>
                  <a:gd name="connsiteX100" fmla="*/ 5991 w 10000"/>
                  <a:gd name="connsiteY100" fmla="*/ 0 h 10000"/>
                  <a:gd name="connsiteX101" fmla="*/ 5586 w 10000"/>
                  <a:gd name="connsiteY101" fmla="*/ 495 h 10000"/>
                  <a:gd name="connsiteX102" fmla="*/ 4640 w 10000"/>
                  <a:gd name="connsiteY102" fmla="*/ 225 h 10000"/>
                  <a:gd name="connsiteX103" fmla="*/ 2928 w 10000"/>
                  <a:gd name="connsiteY103" fmla="*/ 1171 h 10000"/>
                  <a:gd name="connsiteX104" fmla="*/ 1622 w 10000"/>
                  <a:gd name="connsiteY104" fmla="*/ 1171 h 10000"/>
                  <a:gd name="connsiteX0" fmla="*/ 1622 w 10000"/>
                  <a:gd name="connsiteY0" fmla="*/ 1171 h 10000"/>
                  <a:gd name="connsiteX1" fmla="*/ 1667 w 10000"/>
                  <a:gd name="connsiteY1" fmla="*/ 1577 h 10000"/>
                  <a:gd name="connsiteX2" fmla="*/ 1486 w 10000"/>
                  <a:gd name="connsiteY2" fmla="*/ 1712 h 10000"/>
                  <a:gd name="connsiteX3" fmla="*/ 1667 w 10000"/>
                  <a:gd name="connsiteY3" fmla="*/ 1937 h 10000"/>
                  <a:gd name="connsiteX4" fmla="*/ 1532 w 10000"/>
                  <a:gd name="connsiteY4" fmla="*/ 2027 h 10000"/>
                  <a:gd name="connsiteX5" fmla="*/ 1667 w 10000"/>
                  <a:gd name="connsiteY5" fmla="*/ 2207 h 10000"/>
                  <a:gd name="connsiteX6" fmla="*/ 1667 w 10000"/>
                  <a:gd name="connsiteY6" fmla="*/ 2477 h 10000"/>
                  <a:gd name="connsiteX7" fmla="*/ 1532 w 10000"/>
                  <a:gd name="connsiteY7" fmla="*/ 2883 h 10000"/>
                  <a:gd name="connsiteX8" fmla="*/ 1622 w 10000"/>
                  <a:gd name="connsiteY8" fmla="*/ 3018 h 10000"/>
                  <a:gd name="connsiteX9" fmla="*/ 1486 w 10000"/>
                  <a:gd name="connsiteY9" fmla="*/ 3514 h 10000"/>
                  <a:gd name="connsiteX10" fmla="*/ 721 w 10000"/>
                  <a:gd name="connsiteY10" fmla="*/ 3288 h 10000"/>
                  <a:gd name="connsiteX11" fmla="*/ 450 w 10000"/>
                  <a:gd name="connsiteY11" fmla="*/ 3604 h 10000"/>
                  <a:gd name="connsiteX12" fmla="*/ 225 w 10000"/>
                  <a:gd name="connsiteY12" fmla="*/ 3604 h 10000"/>
                  <a:gd name="connsiteX13" fmla="*/ 0 w 10000"/>
                  <a:gd name="connsiteY13" fmla="*/ 3694 h 10000"/>
                  <a:gd name="connsiteX14" fmla="*/ 541 w 10000"/>
                  <a:gd name="connsiteY14" fmla="*/ 4324 h 10000"/>
                  <a:gd name="connsiteX15" fmla="*/ 541 w 10000"/>
                  <a:gd name="connsiteY15" fmla="*/ 4414 h 10000"/>
                  <a:gd name="connsiteX16" fmla="*/ 541 w 10000"/>
                  <a:gd name="connsiteY16" fmla="*/ 4685 h 10000"/>
                  <a:gd name="connsiteX17" fmla="*/ 1036 w 10000"/>
                  <a:gd name="connsiteY17" fmla="*/ 4685 h 10000"/>
                  <a:gd name="connsiteX18" fmla="*/ 1261 w 10000"/>
                  <a:gd name="connsiteY18" fmla="*/ 5000 h 10000"/>
                  <a:gd name="connsiteX19" fmla="*/ 1081 w 10000"/>
                  <a:gd name="connsiteY19" fmla="*/ 5090 h 10000"/>
                  <a:gd name="connsiteX20" fmla="*/ 1081 w 10000"/>
                  <a:gd name="connsiteY20" fmla="*/ 5180 h 10000"/>
                  <a:gd name="connsiteX21" fmla="*/ 1667 w 10000"/>
                  <a:gd name="connsiteY21" fmla="*/ 5450 h 10000"/>
                  <a:gd name="connsiteX22" fmla="*/ 1532 w 10000"/>
                  <a:gd name="connsiteY22" fmla="*/ 5721 h 10000"/>
                  <a:gd name="connsiteX23" fmla="*/ 1306 w 10000"/>
                  <a:gd name="connsiteY23" fmla="*/ 5766 h 10000"/>
                  <a:gd name="connsiteX24" fmla="*/ 1306 w 10000"/>
                  <a:gd name="connsiteY24" fmla="*/ 5811 h 10000"/>
                  <a:gd name="connsiteX25" fmla="*/ 1667 w 10000"/>
                  <a:gd name="connsiteY25" fmla="*/ 6036 h 10000"/>
                  <a:gd name="connsiteX26" fmla="*/ 1847 w 10000"/>
                  <a:gd name="connsiteY26" fmla="*/ 5766 h 10000"/>
                  <a:gd name="connsiteX27" fmla="*/ 2027 w 10000"/>
                  <a:gd name="connsiteY27" fmla="*/ 5811 h 10000"/>
                  <a:gd name="connsiteX28" fmla="*/ 2162 w 10000"/>
                  <a:gd name="connsiteY28" fmla="*/ 6351 h 10000"/>
                  <a:gd name="connsiteX29" fmla="*/ 2703 w 10000"/>
                  <a:gd name="connsiteY29" fmla="*/ 6892 h 10000"/>
                  <a:gd name="connsiteX30" fmla="*/ 2703 w 10000"/>
                  <a:gd name="connsiteY30" fmla="*/ 7117 h 10000"/>
                  <a:gd name="connsiteX31" fmla="*/ 2207 w 10000"/>
                  <a:gd name="connsiteY31" fmla="*/ 7387 h 10000"/>
                  <a:gd name="connsiteX32" fmla="*/ 2162 w 10000"/>
                  <a:gd name="connsiteY32" fmla="*/ 7613 h 10000"/>
                  <a:gd name="connsiteX33" fmla="*/ 2523 w 10000"/>
                  <a:gd name="connsiteY33" fmla="*/ 7703 h 10000"/>
                  <a:gd name="connsiteX34" fmla="*/ 2387 w 10000"/>
                  <a:gd name="connsiteY34" fmla="*/ 8018 h 10000"/>
                  <a:gd name="connsiteX35" fmla="*/ 2568 w 10000"/>
                  <a:gd name="connsiteY35" fmla="*/ 8018 h 10000"/>
                  <a:gd name="connsiteX36" fmla="*/ 2387 w 10000"/>
                  <a:gd name="connsiteY36" fmla="*/ 8378 h 10000"/>
                  <a:gd name="connsiteX37" fmla="*/ 2477 w 10000"/>
                  <a:gd name="connsiteY37" fmla="*/ 8649 h 10000"/>
                  <a:gd name="connsiteX38" fmla="*/ 2838 w 10000"/>
                  <a:gd name="connsiteY38" fmla="*/ 8514 h 10000"/>
                  <a:gd name="connsiteX39" fmla="*/ 2973 w 10000"/>
                  <a:gd name="connsiteY39" fmla="*/ 8333 h 10000"/>
                  <a:gd name="connsiteX40" fmla="*/ 3018 w 10000"/>
                  <a:gd name="connsiteY40" fmla="*/ 8333 h 10000"/>
                  <a:gd name="connsiteX41" fmla="*/ 2973 w 10000"/>
                  <a:gd name="connsiteY41" fmla="*/ 8514 h 10000"/>
                  <a:gd name="connsiteX42" fmla="*/ 3198 w 10000"/>
                  <a:gd name="connsiteY42" fmla="*/ 8514 h 10000"/>
                  <a:gd name="connsiteX43" fmla="*/ 3964 w 10000"/>
                  <a:gd name="connsiteY43" fmla="*/ 9054 h 10000"/>
                  <a:gd name="connsiteX44" fmla="*/ 4099 w 10000"/>
                  <a:gd name="connsiteY44" fmla="*/ 8604 h 10000"/>
                  <a:gd name="connsiteX45" fmla="*/ 4324 w 10000"/>
                  <a:gd name="connsiteY45" fmla="*/ 8604 h 10000"/>
                  <a:gd name="connsiteX46" fmla="*/ 4144 w 10000"/>
                  <a:gd name="connsiteY46" fmla="*/ 9099 h 10000"/>
                  <a:gd name="connsiteX47" fmla="*/ 4775 w 10000"/>
                  <a:gd name="connsiteY47" fmla="*/ 9414 h 10000"/>
                  <a:gd name="connsiteX48" fmla="*/ 4910 w 10000"/>
                  <a:gd name="connsiteY48" fmla="*/ 10000 h 10000"/>
                  <a:gd name="connsiteX49" fmla="*/ 5225 w 10000"/>
                  <a:gd name="connsiteY49" fmla="*/ 9505 h 10000"/>
                  <a:gd name="connsiteX50" fmla="*/ 5541 w 10000"/>
                  <a:gd name="connsiteY50" fmla="*/ 9459 h 10000"/>
                  <a:gd name="connsiteX51" fmla="*/ 5676 w 10000"/>
                  <a:gd name="connsiteY51" fmla="*/ 9640 h 10000"/>
                  <a:gd name="connsiteX52" fmla="*/ 5676 w 10000"/>
                  <a:gd name="connsiteY52" fmla="*/ 9640 h 10000"/>
                  <a:gd name="connsiteX53" fmla="*/ 5991 w 10000"/>
                  <a:gd name="connsiteY53" fmla="*/ 8739 h 10000"/>
                  <a:gd name="connsiteX54" fmla="*/ 7162 w 10000"/>
                  <a:gd name="connsiteY54" fmla="*/ 8694 h 10000"/>
                  <a:gd name="connsiteX55" fmla="*/ 7432 w 10000"/>
                  <a:gd name="connsiteY55" fmla="*/ 8333 h 10000"/>
                  <a:gd name="connsiteX56" fmla="*/ 7793 w 10000"/>
                  <a:gd name="connsiteY56" fmla="*/ 8694 h 10000"/>
                  <a:gd name="connsiteX57" fmla="*/ 8423 w 10000"/>
                  <a:gd name="connsiteY57" fmla="*/ 8514 h 10000"/>
                  <a:gd name="connsiteX58" fmla="*/ 8333 w 10000"/>
                  <a:gd name="connsiteY58" fmla="*/ 7973 h 10000"/>
                  <a:gd name="connsiteX59" fmla="*/ 8559 w 10000"/>
                  <a:gd name="connsiteY59" fmla="*/ 7838 h 10000"/>
                  <a:gd name="connsiteX60" fmla="*/ 8559 w 10000"/>
                  <a:gd name="connsiteY60" fmla="*/ 7613 h 10000"/>
                  <a:gd name="connsiteX61" fmla="*/ 8288 w 10000"/>
                  <a:gd name="connsiteY61" fmla="*/ 7432 h 10000"/>
                  <a:gd name="connsiteX62" fmla="*/ 8333 w 10000"/>
                  <a:gd name="connsiteY62" fmla="*/ 7072 h 10000"/>
                  <a:gd name="connsiteX63" fmla="*/ 8829 w 10000"/>
                  <a:gd name="connsiteY63" fmla="*/ 6667 h 10000"/>
                  <a:gd name="connsiteX64" fmla="*/ 9009 w 10000"/>
                  <a:gd name="connsiteY64" fmla="*/ 6486 h 10000"/>
                  <a:gd name="connsiteX65" fmla="*/ 9505 w 10000"/>
                  <a:gd name="connsiteY65" fmla="*/ 6577 h 10000"/>
                  <a:gd name="connsiteX66" fmla="*/ 9595 w 10000"/>
                  <a:gd name="connsiteY66" fmla="*/ 5946 h 10000"/>
                  <a:gd name="connsiteX67" fmla="*/ 9820 w 10000"/>
                  <a:gd name="connsiteY67" fmla="*/ 5946 h 10000"/>
                  <a:gd name="connsiteX68" fmla="*/ 10000 w 10000"/>
                  <a:gd name="connsiteY68" fmla="*/ 5901 h 10000"/>
                  <a:gd name="connsiteX69" fmla="*/ 9775 w 10000"/>
                  <a:gd name="connsiteY69" fmla="*/ 5225 h 10000"/>
                  <a:gd name="connsiteX70" fmla="*/ 9685 w 10000"/>
                  <a:gd name="connsiteY70" fmla="*/ 5225 h 10000"/>
                  <a:gd name="connsiteX71" fmla="*/ 9595 w 10000"/>
                  <a:gd name="connsiteY71" fmla="*/ 5360 h 10000"/>
                  <a:gd name="connsiteX72" fmla="*/ 9234 w 10000"/>
                  <a:gd name="connsiteY72" fmla="*/ 5450 h 10000"/>
                  <a:gd name="connsiteX73" fmla="*/ 9144 w 10000"/>
                  <a:gd name="connsiteY73" fmla="*/ 5045 h 10000"/>
                  <a:gd name="connsiteX74" fmla="*/ 9279 w 10000"/>
                  <a:gd name="connsiteY74" fmla="*/ 4910 h 10000"/>
                  <a:gd name="connsiteX75" fmla="*/ 9099 w 10000"/>
                  <a:gd name="connsiteY75" fmla="*/ 4459 h 10000"/>
                  <a:gd name="connsiteX76" fmla="*/ 8964 w 10000"/>
                  <a:gd name="connsiteY76" fmla="*/ 4505 h 10000"/>
                  <a:gd name="connsiteX77" fmla="*/ 8784 w 10000"/>
                  <a:gd name="connsiteY77" fmla="*/ 4279 h 10000"/>
                  <a:gd name="connsiteX78" fmla="*/ 8514 w 10000"/>
                  <a:gd name="connsiteY78" fmla="*/ 4279 h 10000"/>
                  <a:gd name="connsiteX79" fmla="*/ 8559 w 10000"/>
                  <a:gd name="connsiteY79" fmla="*/ 4054 h 10000"/>
                  <a:gd name="connsiteX80" fmla="*/ 8468 w 10000"/>
                  <a:gd name="connsiteY80" fmla="*/ 4054 h 10000"/>
                  <a:gd name="connsiteX81" fmla="*/ 8468 w 10000"/>
                  <a:gd name="connsiteY81" fmla="*/ 3964 h 10000"/>
                  <a:gd name="connsiteX82" fmla="*/ 8288 w 10000"/>
                  <a:gd name="connsiteY82" fmla="*/ 3874 h 10000"/>
                  <a:gd name="connsiteX83" fmla="*/ 8108 w 10000"/>
                  <a:gd name="connsiteY83" fmla="*/ 3964 h 10000"/>
                  <a:gd name="connsiteX84" fmla="*/ 7928 w 10000"/>
                  <a:gd name="connsiteY84" fmla="*/ 3829 h 10000"/>
                  <a:gd name="connsiteX85" fmla="*/ 8018 w 10000"/>
                  <a:gd name="connsiteY85" fmla="*/ 3468 h 10000"/>
                  <a:gd name="connsiteX86" fmla="*/ 8198 w 10000"/>
                  <a:gd name="connsiteY86" fmla="*/ 3468 h 10000"/>
                  <a:gd name="connsiteX87" fmla="*/ 8333 w 10000"/>
                  <a:gd name="connsiteY87" fmla="*/ 3153 h 10000"/>
                  <a:gd name="connsiteX88" fmla="*/ 8333 w 10000"/>
                  <a:gd name="connsiteY88" fmla="*/ 2703 h 10000"/>
                  <a:gd name="connsiteX89" fmla="*/ 8288 w 10000"/>
                  <a:gd name="connsiteY89" fmla="*/ 2613 h 10000"/>
                  <a:gd name="connsiteX90" fmla="*/ 8739 w 10000"/>
                  <a:gd name="connsiteY90" fmla="*/ 2477 h 10000"/>
                  <a:gd name="connsiteX91" fmla="*/ 8423 w 10000"/>
                  <a:gd name="connsiteY91" fmla="*/ 1937 h 10000"/>
                  <a:gd name="connsiteX92" fmla="*/ 7973 w 10000"/>
                  <a:gd name="connsiteY92" fmla="*/ 1802 h 10000"/>
                  <a:gd name="connsiteX93" fmla="*/ 8018 w 10000"/>
                  <a:gd name="connsiteY93" fmla="*/ 1532 h 10000"/>
                  <a:gd name="connsiteX94" fmla="*/ 7793 w 10000"/>
                  <a:gd name="connsiteY94" fmla="*/ 1396 h 10000"/>
                  <a:gd name="connsiteX95" fmla="*/ 7523 w 10000"/>
                  <a:gd name="connsiteY95" fmla="*/ 1577 h 10000"/>
                  <a:gd name="connsiteX96" fmla="*/ 6937 w 10000"/>
                  <a:gd name="connsiteY96" fmla="*/ 676 h 10000"/>
                  <a:gd name="connsiteX97" fmla="*/ 6261 w 10000"/>
                  <a:gd name="connsiteY97" fmla="*/ 856 h 10000"/>
                  <a:gd name="connsiteX98" fmla="*/ 6261 w 10000"/>
                  <a:gd name="connsiteY98" fmla="*/ 541 h 10000"/>
                  <a:gd name="connsiteX99" fmla="*/ 6441 w 10000"/>
                  <a:gd name="connsiteY99" fmla="*/ 225 h 10000"/>
                  <a:gd name="connsiteX100" fmla="*/ 5991 w 10000"/>
                  <a:gd name="connsiteY100" fmla="*/ 0 h 10000"/>
                  <a:gd name="connsiteX101" fmla="*/ 5586 w 10000"/>
                  <a:gd name="connsiteY101" fmla="*/ 495 h 10000"/>
                  <a:gd name="connsiteX102" fmla="*/ 2928 w 10000"/>
                  <a:gd name="connsiteY102" fmla="*/ 1171 h 10000"/>
                  <a:gd name="connsiteX103" fmla="*/ 1622 w 10000"/>
                  <a:gd name="connsiteY103" fmla="*/ 1171 h 10000"/>
                  <a:gd name="connsiteX0" fmla="*/ 1622 w 10000"/>
                  <a:gd name="connsiteY0" fmla="*/ 1171 h 10000"/>
                  <a:gd name="connsiteX1" fmla="*/ 1667 w 10000"/>
                  <a:gd name="connsiteY1" fmla="*/ 1577 h 10000"/>
                  <a:gd name="connsiteX2" fmla="*/ 1486 w 10000"/>
                  <a:gd name="connsiteY2" fmla="*/ 1712 h 10000"/>
                  <a:gd name="connsiteX3" fmla="*/ 1667 w 10000"/>
                  <a:gd name="connsiteY3" fmla="*/ 1937 h 10000"/>
                  <a:gd name="connsiteX4" fmla="*/ 1532 w 10000"/>
                  <a:gd name="connsiteY4" fmla="*/ 2027 h 10000"/>
                  <a:gd name="connsiteX5" fmla="*/ 1667 w 10000"/>
                  <a:gd name="connsiteY5" fmla="*/ 2207 h 10000"/>
                  <a:gd name="connsiteX6" fmla="*/ 1667 w 10000"/>
                  <a:gd name="connsiteY6" fmla="*/ 2477 h 10000"/>
                  <a:gd name="connsiteX7" fmla="*/ 1532 w 10000"/>
                  <a:gd name="connsiteY7" fmla="*/ 2883 h 10000"/>
                  <a:gd name="connsiteX8" fmla="*/ 1622 w 10000"/>
                  <a:gd name="connsiteY8" fmla="*/ 3018 h 10000"/>
                  <a:gd name="connsiteX9" fmla="*/ 1486 w 10000"/>
                  <a:gd name="connsiteY9" fmla="*/ 3514 h 10000"/>
                  <a:gd name="connsiteX10" fmla="*/ 721 w 10000"/>
                  <a:gd name="connsiteY10" fmla="*/ 3288 h 10000"/>
                  <a:gd name="connsiteX11" fmla="*/ 450 w 10000"/>
                  <a:gd name="connsiteY11" fmla="*/ 3604 h 10000"/>
                  <a:gd name="connsiteX12" fmla="*/ 225 w 10000"/>
                  <a:gd name="connsiteY12" fmla="*/ 3604 h 10000"/>
                  <a:gd name="connsiteX13" fmla="*/ 0 w 10000"/>
                  <a:gd name="connsiteY13" fmla="*/ 3694 h 10000"/>
                  <a:gd name="connsiteX14" fmla="*/ 541 w 10000"/>
                  <a:gd name="connsiteY14" fmla="*/ 4324 h 10000"/>
                  <a:gd name="connsiteX15" fmla="*/ 541 w 10000"/>
                  <a:gd name="connsiteY15" fmla="*/ 4414 h 10000"/>
                  <a:gd name="connsiteX16" fmla="*/ 541 w 10000"/>
                  <a:gd name="connsiteY16" fmla="*/ 4685 h 10000"/>
                  <a:gd name="connsiteX17" fmla="*/ 1036 w 10000"/>
                  <a:gd name="connsiteY17" fmla="*/ 4685 h 10000"/>
                  <a:gd name="connsiteX18" fmla="*/ 1261 w 10000"/>
                  <a:gd name="connsiteY18" fmla="*/ 5000 h 10000"/>
                  <a:gd name="connsiteX19" fmla="*/ 1081 w 10000"/>
                  <a:gd name="connsiteY19" fmla="*/ 5090 h 10000"/>
                  <a:gd name="connsiteX20" fmla="*/ 1081 w 10000"/>
                  <a:gd name="connsiteY20" fmla="*/ 5180 h 10000"/>
                  <a:gd name="connsiteX21" fmla="*/ 1667 w 10000"/>
                  <a:gd name="connsiteY21" fmla="*/ 5450 h 10000"/>
                  <a:gd name="connsiteX22" fmla="*/ 1532 w 10000"/>
                  <a:gd name="connsiteY22" fmla="*/ 5721 h 10000"/>
                  <a:gd name="connsiteX23" fmla="*/ 1306 w 10000"/>
                  <a:gd name="connsiteY23" fmla="*/ 5766 h 10000"/>
                  <a:gd name="connsiteX24" fmla="*/ 1306 w 10000"/>
                  <a:gd name="connsiteY24" fmla="*/ 5811 h 10000"/>
                  <a:gd name="connsiteX25" fmla="*/ 1667 w 10000"/>
                  <a:gd name="connsiteY25" fmla="*/ 6036 h 10000"/>
                  <a:gd name="connsiteX26" fmla="*/ 1847 w 10000"/>
                  <a:gd name="connsiteY26" fmla="*/ 5766 h 10000"/>
                  <a:gd name="connsiteX27" fmla="*/ 2027 w 10000"/>
                  <a:gd name="connsiteY27" fmla="*/ 5811 h 10000"/>
                  <a:gd name="connsiteX28" fmla="*/ 2162 w 10000"/>
                  <a:gd name="connsiteY28" fmla="*/ 6351 h 10000"/>
                  <a:gd name="connsiteX29" fmla="*/ 2703 w 10000"/>
                  <a:gd name="connsiteY29" fmla="*/ 6892 h 10000"/>
                  <a:gd name="connsiteX30" fmla="*/ 2703 w 10000"/>
                  <a:gd name="connsiteY30" fmla="*/ 7117 h 10000"/>
                  <a:gd name="connsiteX31" fmla="*/ 2207 w 10000"/>
                  <a:gd name="connsiteY31" fmla="*/ 7387 h 10000"/>
                  <a:gd name="connsiteX32" fmla="*/ 2162 w 10000"/>
                  <a:gd name="connsiteY32" fmla="*/ 7613 h 10000"/>
                  <a:gd name="connsiteX33" fmla="*/ 2523 w 10000"/>
                  <a:gd name="connsiteY33" fmla="*/ 7703 h 10000"/>
                  <a:gd name="connsiteX34" fmla="*/ 2387 w 10000"/>
                  <a:gd name="connsiteY34" fmla="*/ 8018 h 10000"/>
                  <a:gd name="connsiteX35" fmla="*/ 2568 w 10000"/>
                  <a:gd name="connsiteY35" fmla="*/ 8018 h 10000"/>
                  <a:gd name="connsiteX36" fmla="*/ 2387 w 10000"/>
                  <a:gd name="connsiteY36" fmla="*/ 8378 h 10000"/>
                  <a:gd name="connsiteX37" fmla="*/ 2477 w 10000"/>
                  <a:gd name="connsiteY37" fmla="*/ 8649 h 10000"/>
                  <a:gd name="connsiteX38" fmla="*/ 2838 w 10000"/>
                  <a:gd name="connsiteY38" fmla="*/ 8514 h 10000"/>
                  <a:gd name="connsiteX39" fmla="*/ 2973 w 10000"/>
                  <a:gd name="connsiteY39" fmla="*/ 8333 h 10000"/>
                  <a:gd name="connsiteX40" fmla="*/ 3018 w 10000"/>
                  <a:gd name="connsiteY40" fmla="*/ 8333 h 10000"/>
                  <a:gd name="connsiteX41" fmla="*/ 2973 w 10000"/>
                  <a:gd name="connsiteY41" fmla="*/ 8514 h 10000"/>
                  <a:gd name="connsiteX42" fmla="*/ 3198 w 10000"/>
                  <a:gd name="connsiteY42" fmla="*/ 8514 h 10000"/>
                  <a:gd name="connsiteX43" fmla="*/ 3964 w 10000"/>
                  <a:gd name="connsiteY43" fmla="*/ 9054 h 10000"/>
                  <a:gd name="connsiteX44" fmla="*/ 4099 w 10000"/>
                  <a:gd name="connsiteY44" fmla="*/ 8604 h 10000"/>
                  <a:gd name="connsiteX45" fmla="*/ 4324 w 10000"/>
                  <a:gd name="connsiteY45" fmla="*/ 8604 h 10000"/>
                  <a:gd name="connsiteX46" fmla="*/ 4144 w 10000"/>
                  <a:gd name="connsiteY46" fmla="*/ 9099 h 10000"/>
                  <a:gd name="connsiteX47" fmla="*/ 4775 w 10000"/>
                  <a:gd name="connsiteY47" fmla="*/ 9414 h 10000"/>
                  <a:gd name="connsiteX48" fmla="*/ 4910 w 10000"/>
                  <a:gd name="connsiteY48" fmla="*/ 10000 h 10000"/>
                  <a:gd name="connsiteX49" fmla="*/ 5225 w 10000"/>
                  <a:gd name="connsiteY49" fmla="*/ 9505 h 10000"/>
                  <a:gd name="connsiteX50" fmla="*/ 5541 w 10000"/>
                  <a:gd name="connsiteY50" fmla="*/ 9459 h 10000"/>
                  <a:gd name="connsiteX51" fmla="*/ 5676 w 10000"/>
                  <a:gd name="connsiteY51" fmla="*/ 9640 h 10000"/>
                  <a:gd name="connsiteX52" fmla="*/ 5676 w 10000"/>
                  <a:gd name="connsiteY52" fmla="*/ 9640 h 10000"/>
                  <a:gd name="connsiteX53" fmla="*/ 5991 w 10000"/>
                  <a:gd name="connsiteY53" fmla="*/ 8739 h 10000"/>
                  <a:gd name="connsiteX54" fmla="*/ 7162 w 10000"/>
                  <a:gd name="connsiteY54" fmla="*/ 8694 h 10000"/>
                  <a:gd name="connsiteX55" fmla="*/ 7432 w 10000"/>
                  <a:gd name="connsiteY55" fmla="*/ 8333 h 10000"/>
                  <a:gd name="connsiteX56" fmla="*/ 7793 w 10000"/>
                  <a:gd name="connsiteY56" fmla="*/ 8694 h 10000"/>
                  <a:gd name="connsiteX57" fmla="*/ 8423 w 10000"/>
                  <a:gd name="connsiteY57" fmla="*/ 8514 h 10000"/>
                  <a:gd name="connsiteX58" fmla="*/ 8333 w 10000"/>
                  <a:gd name="connsiteY58" fmla="*/ 7973 h 10000"/>
                  <a:gd name="connsiteX59" fmla="*/ 8559 w 10000"/>
                  <a:gd name="connsiteY59" fmla="*/ 7838 h 10000"/>
                  <a:gd name="connsiteX60" fmla="*/ 8559 w 10000"/>
                  <a:gd name="connsiteY60" fmla="*/ 7613 h 10000"/>
                  <a:gd name="connsiteX61" fmla="*/ 8288 w 10000"/>
                  <a:gd name="connsiteY61" fmla="*/ 7432 h 10000"/>
                  <a:gd name="connsiteX62" fmla="*/ 8333 w 10000"/>
                  <a:gd name="connsiteY62" fmla="*/ 7072 h 10000"/>
                  <a:gd name="connsiteX63" fmla="*/ 8829 w 10000"/>
                  <a:gd name="connsiteY63" fmla="*/ 6667 h 10000"/>
                  <a:gd name="connsiteX64" fmla="*/ 9009 w 10000"/>
                  <a:gd name="connsiteY64" fmla="*/ 6486 h 10000"/>
                  <a:gd name="connsiteX65" fmla="*/ 9505 w 10000"/>
                  <a:gd name="connsiteY65" fmla="*/ 6577 h 10000"/>
                  <a:gd name="connsiteX66" fmla="*/ 9595 w 10000"/>
                  <a:gd name="connsiteY66" fmla="*/ 5946 h 10000"/>
                  <a:gd name="connsiteX67" fmla="*/ 9820 w 10000"/>
                  <a:gd name="connsiteY67" fmla="*/ 5946 h 10000"/>
                  <a:gd name="connsiteX68" fmla="*/ 10000 w 10000"/>
                  <a:gd name="connsiteY68" fmla="*/ 5901 h 10000"/>
                  <a:gd name="connsiteX69" fmla="*/ 9775 w 10000"/>
                  <a:gd name="connsiteY69" fmla="*/ 5225 h 10000"/>
                  <a:gd name="connsiteX70" fmla="*/ 9685 w 10000"/>
                  <a:gd name="connsiteY70" fmla="*/ 5225 h 10000"/>
                  <a:gd name="connsiteX71" fmla="*/ 9595 w 10000"/>
                  <a:gd name="connsiteY71" fmla="*/ 5360 h 10000"/>
                  <a:gd name="connsiteX72" fmla="*/ 9234 w 10000"/>
                  <a:gd name="connsiteY72" fmla="*/ 5450 h 10000"/>
                  <a:gd name="connsiteX73" fmla="*/ 9144 w 10000"/>
                  <a:gd name="connsiteY73" fmla="*/ 5045 h 10000"/>
                  <a:gd name="connsiteX74" fmla="*/ 9279 w 10000"/>
                  <a:gd name="connsiteY74" fmla="*/ 4910 h 10000"/>
                  <a:gd name="connsiteX75" fmla="*/ 9099 w 10000"/>
                  <a:gd name="connsiteY75" fmla="*/ 4459 h 10000"/>
                  <a:gd name="connsiteX76" fmla="*/ 8964 w 10000"/>
                  <a:gd name="connsiteY76" fmla="*/ 4505 h 10000"/>
                  <a:gd name="connsiteX77" fmla="*/ 8784 w 10000"/>
                  <a:gd name="connsiteY77" fmla="*/ 4279 h 10000"/>
                  <a:gd name="connsiteX78" fmla="*/ 8514 w 10000"/>
                  <a:gd name="connsiteY78" fmla="*/ 4279 h 10000"/>
                  <a:gd name="connsiteX79" fmla="*/ 8559 w 10000"/>
                  <a:gd name="connsiteY79" fmla="*/ 4054 h 10000"/>
                  <a:gd name="connsiteX80" fmla="*/ 8468 w 10000"/>
                  <a:gd name="connsiteY80" fmla="*/ 4054 h 10000"/>
                  <a:gd name="connsiteX81" fmla="*/ 8468 w 10000"/>
                  <a:gd name="connsiteY81" fmla="*/ 3964 h 10000"/>
                  <a:gd name="connsiteX82" fmla="*/ 8288 w 10000"/>
                  <a:gd name="connsiteY82" fmla="*/ 3874 h 10000"/>
                  <a:gd name="connsiteX83" fmla="*/ 8108 w 10000"/>
                  <a:gd name="connsiteY83" fmla="*/ 3964 h 10000"/>
                  <a:gd name="connsiteX84" fmla="*/ 7928 w 10000"/>
                  <a:gd name="connsiteY84" fmla="*/ 3829 h 10000"/>
                  <a:gd name="connsiteX85" fmla="*/ 8018 w 10000"/>
                  <a:gd name="connsiteY85" fmla="*/ 3468 h 10000"/>
                  <a:gd name="connsiteX86" fmla="*/ 8198 w 10000"/>
                  <a:gd name="connsiteY86" fmla="*/ 3468 h 10000"/>
                  <a:gd name="connsiteX87" fmla="*/ 8333 w 10000"/>
                  <a:gd name="connsiteY87" fmla="*/ 3153 h 10000"/>
                  <a:gd name="connsiteX88" fmla="*/ 8333 w 10000"/>
                  <a:gd name="connsiteY88" fmla="*/ 2703 h 10000"/>
                  <a:gd name="connsiteX89" fmla="*/ 8288 w 10000"/>
                  <a:gd name="connsiteY89" fmla="*/ 2613 h 10000"/>
                  <a:gd name="connsiteX90" fmla="*/ 8739 w 10000"/>
                  <a:gd name="connsiteY90" fmla="*/ 2477 h 10000"/>
                  <a:gd name="connsiteX91" fmla="*/ 8423 w 10000"/>
                  <a:gd name="connsiteY91" fmla="*/ 1937 h 10000"/>
                  <a:gd name="connsiteX92" fmla="*/ 7973 w 10000"/>
                  <a:gd name="connsiteY92" fmla="*/ 1802 h 10000"/>
                  <a:gd name="connsiteX93" fmla="*/ 8018 w 10000"/>
                  <a:gd name="connsiteY93" fmla="*/ 1532 h 10000"/>
                  <a:gd name="connsiteX94" fmla="*/ 7793 w 10000"/>
                  <a:gd name="connsiteY94" fmla="*/ 1396 h 10000"/>
                  <a:gd name="connsiteX95" fmla="*/ 7523 w 10000"/>
                  <a:gd name="connsiteY95" fmla="*/ 1577 h 10000"/>
                  <a:gd name="connsiteX96" fmla="*/ 6937 w 10000"/>
                  <a:gd name="connsiteY96" fmla="*/ 676 h 10000"/>
                  <a:gd name="connsiteX97" fmla="*/ 6261 w 10000"/>
                  <a:gd name="connsiteY97" fmla="*/ 856 h 10000"/>
                  <a:gd name="connsiteX98" fmla="*/ 6261 w 10000"/>
                  <a:gd name="connsiteY98" fmla="*/ 541 h 10000"/>
                  <a:gd name="connsiteX99" fmla="*/ 6441 w 10000"/>
                  <a:gd name="connsiteY99" fmla="*/ 225 h 10000"/>
                  <a:gd name="connsiteX100" fmla="*/ 5991 w 10000"/>
                  <a:gd name="connsiteY100" fmla="*/ 0 h 10000"/>
                  <a:gd name="connsiteX101" fmla="*/ 5586 w 10000"/>
                  <a:gd name="connsiteY101" fmla="*/ 495 h 10000"/>
                  <a:gd name="connsiteX102" fmla="*/ 1622 w 10000"/>
                  <a:gd name="connsiteY102" fmla="*/ 1171 h 10000"/>
                  <a:gd name="connsiteX0" fmla="*/ 5586 w 10000"/>
                  <a:gd name="connsiteY0" fmla="*/ 495 h 10000"/>
                  <a:gd name="connsiteX1" fmla="*/ 1667 w 10000"/>
                  <a:gd name="connsiteY1" fmla="*/ 1577 h 10000"/>
                  <a:gd name="connsiteX2" fmla="*/ 1486 w 10000"/>
                  <a:gd name="connsiteY2" fmla="*/ 1712 h 10000"/>
                  <a:gd name="connsiteX3" fmla="*/ 1667 w 10000"/>
                  <a:gd name="connsiteY3" fmla="*/ 1937 h 10000"/>
                  <a:gd name="connsiteX4" fmla="*/ 1532 w 10000"/>
                  <a:gd name="connsiteY4" fmla="*/ 2027 h 10000"/>
                  <a:gd name="connsiteX5" fmla="*/ 1667 w 10000"/>
                  <a:gd name="connsiteY5" fmla="*/ 2207 h 10000"/>
                  <a:gd name="connsiteX6" fmla="*/ 1667 w 10000"/>
                  <a:gd name="connsiteY6" fmla="*/ 2477 h 10000"/>
                  <a:gd name="connsiteX7" fmla="*/ 1532 w 10000"/>
                  <a:gd name="connsiteY7" fmla="*/ 2883 h 10000"/>
                  <a:gd name="connsiteX8" fmla="*/ 1622 w 10000"/>
                  <a:gd name="connsiteY8" fmla="*/ 3018 h 10000"/>
                  <a:gd name="connsiteX9" fmla="*/ 1486 w 10000"/>
                  <a:gd name="connsiteY9" fmla="*/ 3514 h 10000"/>
                  <a:gd name="connsiteX10" fmla="*/ 721 w 10000"/>
                  <a:gd name="connsiteY10" fmla="*/ 3288 h 10000"/>
                  <a:gd name="connsiteX11" fmla="*/ 450 w 10000"/>
                  <a:gd name="connsiteY11" fmla="*/ 3604 h 10000"/>
                  <a:gd name="connsiteX12" fmla="*/ 225 w 10000"/>
                  <a:gd name="connsiteY12" fmla="*/ 3604 h 10000"/>
                  <a:gd name="connsiteX13" fmla="*/ 0 w 10000"/>
                  <a:gd name="connsiteY13" fmla="*/ 3694 h 10000"/>
                  <a:gd name="connsiteX14" fmla="*/ 541 w 10000"/>
                  <a:gd name="connsiteY14" fmla="*/ 4324 h 10000"/>
                  <a:gd name="connsiteX15" fmla="*/ 541 w 10000"/>
                  <a:gd name="connsiteY15" fmla="*/ 4414 h 10000"/>
                  <a:gd name="connsiteX16" fmla="*/ 541 w 10000"/>
                  <a:gd name="connsiteY16" fmla="*/ 4685 h 10000"/>
                  <a:gd name="connsiteX17" fmla="*/ 1036 w 10000"/>
                  <a:gd name="connsiteY17" fmla="*/ 4685 h 10000"/>
                  <a:gd name="connsiteX18" fmla="*/ 1261 w 10000"/>
                  <a:gd name="connsiteY18" fmla="*/ 5000 h 10000"/>
                  <a:gd name="connsiteX19" fmla="*/ 1081 w 10000"/>
                  <a:gd name="connsiteY19" fmla="*/ 5090 h 10000"/>
                  <a:gd name="connsiteX20" fmla="*/ 1081 w 10000"/>
                  <a:gd name="connsiteY20" fmla="*/ 5180 h 10000"/>
                  <a:gd name="connsiteX21" fmla="*/ 1667 w 10000"/>
                  <a:gd name="connsiteY21" fmla="*/ 5450 h 10000"/>
                  <a:gd name="connsiteX22" fmla="*/ 1532 w 10000"/>
                  <a:gd name="connsiteY22" fmla="*/ 5721 h 10000"/>
                  <a:gd name="connsiteX23" fmla="*/ 1306 w 10000"/>
                  <a:gd name="connsiteY23" fmla="*/ 5766 h 10000"/>
                  <a:gd name="connsiteX24" fmla="*/ 1306 w 10000"/>
                  <a:gd name="connsiteY24" fmla="*/ 5811 h 10000"/>
                  <a:gd name="connsiteX25" fmla="*/ 1667 w 10000"/>
                  <a:gd name="connsiteY25" fmla="*/ 6036 h 10000"/>
                  <a:gd name="connsiteX26" fmla="*/ 1847 w 10000"/>
                  <a:gd name="connsiteY26" fmla="*/ 5766 h 10000"/>
                  <a:gd name="connsiteX27" fmla="*/ 2027 w 10000"/>
                  <a:gd name="connsiteY27" fmla="*/ 5811 h 10000"/>
                  <a:gd name="connsiteX28" fmla="*/ 2162 w 10000"/>
                  <a:gd name="connsiteY28" fmla="*/ 6351 h 10000"/>
                  <a:gd name="connsiteX29" fmla="*/ 2703 w 10000"/>
                  <a:gd name="connsiteY29" fmla="*/ 6892 h 10000"/>
                  <a:gd name="connsiteX30" fmla="*/ 2703 w 10000"/>
                  <a:gd name="connsiteY30" fmla="*/ 7117 h 10000"/>
                  <a:gd name="connsiteX31" fmla="*/ 2207 w 10000"/>
                  <a:gd name="connsiteY31" fmla="*/ 7387 h 10000"/>
                  <a:gd name="connsiteX32" fmla="*/ 2162 w 10000"/>
                  <a:gd name="connsiteY32" fmla="*/ 7613 h 10000"/>
                  <a:gd name="connsiteX33" fmla="*/ 2523 w 10000"/>
                  <a:gd name="connsiteY33" fmla="*/ 7703 h 10000"/>
                  <a:gd name="connsiteX34" fmla="*/ 2387 w 10000"/>
                  <a:gd name="connsiteY34" fmla="*/ 8018 h 10000"/>
                  <a:gd name="connsiteX35" fmla="*/ 2568 w 10000"/>
                  <a:gd name="connsiteY35" fmla="*/ 8018 h 10000"/>
                  <a:gd name="connsiteX36" fmla="*/ 2387 w 10000"/>
                  <a:gd name="connsiteY36" fmla="*/ 8378 h 10000"/>
                  <a:gd name="connsiteX37" fmla="*/ 2477 w 10000"/>
                  <a:gd name="connsiteY37" fmla="*/ 8649 h 10000"/>
                  <a:gd name="connsiteX38" fmla="*/ 2838 w 10000"/>
                  <a:gd name="connsiteY38" fmla="*/ 8514 h 10000"/>
                  <a:gd name="connsiteX39" fmla="*/ 2973 w 10000"/>
                  <a:gd name="connsiteY39" fmla="*/ 8333 h 10000"/>
                  <a:gd name="connsiteX40" fmla="*/ 3018 w 10000"/>
                  <a:gd name="connsiteY40" fmla="*/ 8333 h 10000"/>
                  <a:gd name="connsiteX41" fmla="*/ 2973 w 10000"/>
                  <a:gd name="connsiteY41" fmla="*/ 8514 h 10000"/>
                  <a:gd name="connsiteX42" fmla="*/ 3198 w 10000"/>
                  <a:gd name="connsiteY42" fmla="*/ 8514 h 10000"/>
                  <a:gd name="connsiteX43" fmla="*/ 3964 w 10000"/>
                  <a:gd name="connsiteY43" fmla="*/ 9054 h 10000"/>
                  <a:gd name="connsiteX44" fmla="*/ 4099 w 10000"/>
                  <a:gd name="connsiteY44" fmla="*/ 8604 h 10000"/>
                  <a:gd name="connsiteX45" fmla="*/ 4324 w 10000"/>
                  <a:gd name="connsiteY45" fmla="*/ 8604 h 10000"/>
                  <a:gd name="connsiteX46" fmla="*/ 4144 w 10000"/>
                  <a:gd name="connsiteY46" fmla="*/ 9099 h 10000"/>
                  <a:gd name="connsiteX47" fmla="*/ 4775 w 10000"/>
                  <a:gd name="connsiteY47" fmla="*/ 9414 h 10000"/>
                  <a:gd name="connsiteX48" fmla="*/ 4910 w 10000"/>
                  <a:gd name="connsiteY48" fmla="*/ 10000 h 10000"/>
                  <a:gd name="connsiteX49" fmla="*/ 5225 w 10000"/>
                  <a:gd name="connsiteY49" fmla="*/ 9505 h 10000"/>
                  <a:gd name="connsiteX50" fmla="*/ 5541 w 10000"/>
                  <a:gd name="connsiteY50" fmla="*/ 9459 h 10000"/>
                  <a:gd name="connsiteX51" fmla="*/ 5676 w 10000"/>
                  <a:gd name="connsiteY51" fmla="*/ 9640 h 10000"/>
                  <a:gd name="connsiteX52" fmla="*/ 5676 w 10000"/>
                  <a:gd name="connsiteY52" fmla="*/ 9640 h 10000"/>
                  <a:gd name="connsiteX53" fmla="*/ 5991 w 10000"/>
                  <a:gd name="connsiteY53" fmla="*/ 8739 h 10000"/>
                  <a:gd name="connsiteX54" fmla="*/ 7162 w 10000"/>
                  <a:gd name="connsiteY54" fmla="*/ 8694 h 10000"/>
                  <a:gd name="connsiteX55" fmla="*/ 7432 w 10000"/>
                  <a:gd name="connsiteY55" fmla="*/ 8333 h 10000"/>
                  <a:gd name="connsiteX56" fmla="*/ 7793 w 10000"/>
                  <a:gd name="connsiteY56" fmla="*/ 8694 h 10000"/>
                  <a:gd name="connsiteX57" fmla="*/ 8423 w 10000"/>
                  <a:gd name="connsiteY57" fmla="*/ 8514 h 10000"/>
                  <a:gd name="connsiteX58" fmla="*/ 8333 w 10000"/>
                  <a:gd name="connsiteY58" fmla="*/ 7973 h 10000"/>
                  <a:gd name="connsiteX59" fmla="*/ 8559 w 10000"/>
                  <a:gd name="connsiteY59" fmla="*/ 7838 h 10000"/>
                  <a:gd name="connsiteX60" fmla="*/ 8559 w 10000"/>
                  <a:gd name="connsiteY60" fmla="*/ 7613 h 10000"/>
                  <a:gd name="connsiteX61" fmla="*/ 8288 w 10000"/>
                  <a:gd name="connsiteY61" fmla="*/ 7432 h 10000"/>
                  <a:gd name="connsiteX62" fmla="*/ 8333 w 10000"/>
                  <a:gd name="connsiteY62" fmla="*/ 7072 h 10000"/>
                  <a:gd name="connsiteX63" fmla="*/ 8829 w 10000"/>
                  <a:gd name="connsiteY63" fmla="*/ 6667 h 10000"/>
                  <a:gd name="connsiteX64" fmla="*/ 9009 w 10000"/>
                  <a:gd name="connsiteY64" fmla="*/ 6486 h 10000"/>
                  <a:gd name="connsiteX65" fmla="*/ 9505 w 10000"/>
                  <a:gd name="connsiteY65" fmla="*/ 6577 h 10000"/>
                  <a:gd name="connsiteX66" fmla="*/ 9595 w 10000"/>
                  <a:gd name="connsiteY66" fmla="*/ 5946 h 10000"/>
                  <a:gd name="connsiteX67" fmla="*/ 9820 w 10000"/>
                  <a:gd name="connsiteY67" fmla="*/ 5946 h 10000"/>
                  <a:gd name="connsiteX68" fmla="*/ 10000 w 10000"/>
                  <a:gd name="connsiteY68" fmla="*/ 5901 h 10000"/>
                  <a:gd name="connsiteX69" fmla="*/ 9775 w 10000"/>
                  <a:gd name="connsiteY69" fmla="*/ 5225 h 10000"/>
                  <a:gd name="connsiteX70" fmla="*/ 9685 w 10000"/>
                  <a:gd name="connsiteY70" fmla="*/ 5225 h 10000"/>
                  <a:gd name="connsiteX71" fmla="*/ 9595 w 10000"/>
                  <a:gd name="connsiteY71" fmla="*/ 5360 h 10000"/>
                  <a:gd name="connsiteX72" fmla="*/ 9234 w 10000"/>
                  <a:gd name="connsiteY72" fmla="*/ 5450 h 10000"/>
                  <a:gd name="connsiteX73" fmla="*/ 9144 w 10000"/>
                  <a:gd name="connsiteY73" fmla="*/ 5045 h 10000"/>
                  <a:gd name="connsiteX74" fmla="*/ 9279 w 10000"/>
                  <a:gd name="connsiteY74" fmla="*/ 4910 h 10000"/>
                  <a:gd name="connsiteX75" fmla="*/ 9099 w 10000"/>
                  <a:gd name="connsiteY75" fmla="*/ 4459 h 10000"/>
                  <a:gd name="connsiteX76" fmla="*/ 8964 w 10000"/>
                  <a:gd name="connsiteY76" fmla="*/ 4505 h 10000"/>
                  <a:gd name="connsiteX77" fmla="*/ 8784 w 10000"/>
                  <a:gd name="connsiteY77" fmla="*/ 4279 h 10000"/>
                  <a:gd name="connsiteX78" fmla="*/ 8514 w 10000"/>
                  <a:gd name="connsiteY78" fmla="*/ 4279 h 10000"/>
                  <a:gd name="connsiteX79" fmla="*/ 8559 w 10000"/>
                  <a:gd name="connsiteY79" fmla="*/ 4054 h 10000"/>
                  <a:gd name="connsiteX80" fmla="*/ 8468 w 10000"/>
                  <a:gd name="connsiteY80" fmla="*/ 4054 h 10000"/>
                  <a:gd name="connsiteX81" fmla="*/ 8468 w 10000"/>
                  <a:gd name="connsiteY81" fmla="*/ 3964 h 10000"/>
                  <a:gd name="connsiteX82" fmla="*/ 8288 w 10000"/>
                  <a:gd name="connsiteY82" fmla="*/ 3874 h 10000"/>
                  <a:gd name="connsiteX83" fmla="*/ 8108 w 10000"/>
                  <a:gd name="connsiteY83" fmla="*/ 3964 h 10000"/>
                  <a:gd name="connsiteX84" fmla="*/ 7928 w 10000"/>
                  <a:gd name="connsiteY84" fmla="*/ 3829 h 10000"/>
                  <a:gd name="connsiteX85" fmla="*/ 8018 w 10000"/>
                  <a:gd name="connsiteY85" fmla="*/ 3468 h 10000"/>
                  <a:gd name="connsiteX86" fmla="*/ 8198 w 10000"/>
                  <a:gd name="connsiteY86" fmla="*/ 3468 h 10000"/>
                  <a:gd name="connsiteX87" fmla="*/ 8333 w 10000"/>
                  <a:gd name="connsiteY87" fmla="*/ 3153 h 10000"/>
                  <a:gd name="connsiteX88" fmla="*/ 8333 w 10000"/>
                  <a:gd name="connsiteY88" fmla="*/ 2703 h 10000"/>
                  <a:gd name="connsiteX89" fmla="*/ 8288 w 10000"/>
                  <a:gd name="connsiteY89" fmla="*/ 2613 h 10000"/>
                  <a:gd name="connsiteX90" fmla="*/ 8739 w 10000"/>
                  <a:gd name="connsiteY90" fmla="*/ 2477 h 10000"/>
                  <a:gd name="connsiteX91" fmla="*/ 8423 w 10000"/>
                  <a:gd name="connsiteY91" fmla="*/ 1937 h 10000"/>
                  <a:gd name="connsiteX92" fmla="*/ 7973 w 10000"/>
                  <a:gd name="connsiteY92" fmla="*/ 1802 h 10000"/>
                  <a:gd name="connsiteX93" fmla="*/ 8018 w 10000"/>
                  <a:gd name="connsiteY93" fmla="*/ 1532 h 10000"/>
                  <a:gd name="connsiteX94" fmla="*/ 7793 w 10000"/>
                  <a:gd name="connsiteY94" fmla="*/ 1396 h 10000"/>
                  <a:gd name="connsiteX95" fmla="*/ 7523 w 10000"/>
                  <a:gd name="connsiteY95" fmla="*/ 1577 h 10000"/>
                  <a:gd name="connsiteX96" fmla="*/ 6937 w 10000"/>
                  <a:gd name="connsiteY96" fmla="*/ 676 h 10000"/>
                  <a:gd name="connsiteX97" fmla="*/ 6261 w 10000"/>
                  <a:gd name="connsiteY97" fmla="*/ 856 h 10000"/>
                  <a:gd name="connsiteX98" fmla="*/ 6261 w 10000"/>
                  <a:gd name="connsiteY98" fmla="*/ 541 h 10000"/>
                  <a:gd name="connsiteX99" fmla="*/ 6441 w 10000"/>
                  <a:gd name="connsiteY99" fmla="*/ 225 h 10000"/>
                  <a:gd name="connsiteX100" fmla="*/ 5991 w 10000"/>
                  <a:gd name="connsiteY100" fmla="*/ 0 h 10000"/>
                  <a:gd name="connsiteX101" fmla="*/ 5586 w 10000"/>
                  <a:gd name="connsiteY101" fmla="*/ 495 h 10000"/>
                  <a:gd name="connsiteX0" fmla="*/ 5991 w 10000"/>
                  <a:gd name="connsiteY0" fmla="*/ 0 h 10000"/>
                  <a:gd name="connsiteX1" fmla="*/ 1667 w 10000"/>
                  <a:gd name="connsiteY1" fmla="*/ 1577 h 10000"/>
                  <a:gd name="connsiteX2" fmla="*/ 1486 w 10000"/>
                  <a:gd name="connsiteY2" fmla="*/ 1712 h 10000"/>
                  <a:gd name="connsiteX3" fmla="*/ 1667 w 10000"/>
                  <a:gd name="connsiteY3" fmla="*/ 1937 h 10000"/>
                  <a:gd name="connsiteX4" fmla="*/ 1532 w 10000"/>
                  <a:gd name="connsiteY4" fmla="*/ 2027 h 10000"/>
                  <a:gd name="connsiteX5" fmla="*/ 1667 w 10000"/>
                  <a:gd name="connsiteY5" fmla="*/ 2207 h 10000"/>
                  <a:gd name="connsiteX6" fmla="*/ 1667 w 10000"/>
                  <a:gd name="connsiteY6" fmla="*/ 2477 h 10000"/>
                  <a:gd name="connsiteX7" fmla="*/ 1532 w 10000"/>
                  <a:gd name="connsiteY7" fmla="*/ 2883 h 10000"/>
                  <a:gd name="connsiteX8" fmla="*/ 1622 w 10000"/>
                  <a:gd name="connsiteY8" fmla="*/ 3018 h 10000"/>
                  <a:gd name="connsiteX9" fmla="*/ 1486 w 10000"/>
                  <a:gd name="connsiteY9" fmla="*/ 3514 h 10000"/>
                  <a:gd name="connsiteX10" fmla="*/ 721 w 10000"/>
                  <a:gd name="connsiteY10" fmla="*/ 3288 h 10000"/>
                  <a:gd name="connsiteX11" fmla="*/ 450 w 10000"/>
                  <a:gd name="connsiteY11" fmla="*/ 3604 h 10000"/>
                  <a:gd name="connsiteX12" fmla="*/ 225 w 10000"/>
                  <a:gd name="connsiteY12" fmla="*/ 3604 h 10000"/>
                  <a:gd name="connsiteX13" fmla="*/ 0 w 10000"/>
                  <a:gd name="connsiteY13" fmla="*/ 3694 h 10000"/>
                  <a:gd name="connsiteX14" fmla="*/ 541 w 10000"/>
                  <a:gd name="connsiteY14" fmla="*/ 4324 h 10000"/>
                  <a:gd name="connsiteX15" fmla="*/ 541 w 10000"/>
                  <a:gd name="connsiteY15" fmla="*/ 4414 h 10000"/>
                  <a:gd name="connsiteX16" fmla="*/ 541 w 10000"/>
                  <a:gd name="connsiteY16" fmla="*/ 4685 h 10000"/>
                  <a:gd name="connsiteX17" fmla="*/ 1036 w 10000"/>
                  <a:gd name="connsiteY17" fmla="*/ 4685 h 10000"/>
                  <a:gd name="connsiteX18" fmla="*/ 1261 w 10000"/>
                  <a:gd name="connsiteY18" fmla="*/ 5000 h 10000"/>
                  <a:gd name="connsiteX19" fmla="*/ 1081 w 10000"/>
                  <a:gd name="connsiteY19" fmla="*/ 5090 h 10000"/>
                  <a:gd name="connsiteX20" fmla="*/ 1081 w 10000"/>
                  <a:gd name="connsiteY20" fmla="*/ 5180 h 10000"/>
                  <a:gd name="connsiteX21" fmla="*/ 1667 w 10000"/>
                  <a:gd name="connsiteY21" fmla="*/ 5450 h 10000"/>
                  <a:gd name="connsiteX22" fmla="*/ 1532 w 10000"/>
                  <a:gd name="connsiteY22" fmla="*/ 5721 h 10000"/>
                  <a:gd name="connsiteX23" fmla="*/ 1306 w 10000"/>
                  <a:gd name="connsiteY23" fmla="*/ 5766 h 10000"/>
                  <a:gd name="connsiteX24" fmla="*/ 1306 w 10000"/>
                  <a:gd name="connsiteY24" fmla="*/ 5811 h 10000"/>
                  <a:gd name="connsiteX25" fmla="*/ 1667 w 10000"/>
                  <a:gd name="connsiteY25" fmla="*/ 6036 h 10000"/>
                  <a:gd name="connsiteX26" fmla="*/ 1847 w 10000"/>
                  <a:gd name="connsiteY26" fmla="*/ 5766 h 10000"/>
                  <a:gd name="connsiteX27" fmla="*/ 2027 w 10000"/>
                  <a:gd name="connsiteY27" fmla="*/ 5811 h 10000"/>
                  <a:gd name="connsiteX28" fmla="*/ 2162 w 10000"/>
                  <a:gd name="connsiteY28" fmla="*/ 6351 h 10000"/>
                  <a:gd name="connsiteX29" fmla="*/ 2703 w 10000"/>
                  <a:gd name="connsiteY29" fmla="*/ 6892 h 10000"/>
                  <a:gd name="connsiteX30" fmla="*/ 2703 w 10000"/>
                  <a:gd name="connsiteY30" fmla="*/ 7117 h 10000"/>
                  <a:gd name="connsiteX31" fmla="*/ 2207 w 10000"/>
                  <a:gd name="connsiteY31" fmla="*/ 7387 h 10000"/>
                  <a:gd name="connsiteX32" fmla="*/ 2162 w 10000"/>
                  <a:gd name="connsiteY32" fmla="*/ 7613 h 10000"/>
                  <a:gd name="connsiteX33" fmla="*/ 2523 w 10000"/>
                  <a:gd name="connsiteY33" fmla="*/ 7703 h 10000"/>
                  <a:gd name="connsiteX34" fmla="*/ 2387 w 10000"/>
                  <a:gd name="connsiteY34" fmla="*/ 8018 h 10000"/>
                  <a:gd name="connsiteX35" fmla="*/ 2568 w 10000"/>
                  <a:gd name="connsiteY35" fmla="*/ 8018 h 10000"/>
                  <a:gd name="connsiteX36" fmla="*/ 2387 w 10000"/>
                  <a:gd name="connsiteY36" fmla="*/ 8378 h 10000"/>
                  <a:gd name="connsiteX37" fmla="*/ 2477 w 10000"/>
                  <a:gd name="connsiteY37" fmla="*/ 8649 h 10000"/>
                  <a:gd name="connsiteX38" fmla="*/ 2838 w 10000"/>
                  <a:gd name="connsiteY38" fmla="*/ 8514 h 10000"/>
                  <a:gd name="connsiteX39" fmla="*/ 2973 w 10000"/>
                  <a:gd name="connsiteY39" fmla="*/ 8333 h 10000"/>
                  <a:gd name="connsiteX40" fmla="*/ 3018 w 10000"/>
                  <a:gd name="connsiteY40" fmla="*/ 8333 h 10000"/>
                  <a:gd name="connsiteX41" fmla="*/ 2973 w 10000"/>
                  <a:gd name="connsiteY41" fmla="*/ 8514 h 10000"/>
                  <a:gd name="connsiteX42" fmla="*/ 3198 w 10000"/>
                  <a:gd name="connsiteY42" fmla="*/ 8514 h 10000"/>
                  <a:gd name="connsiteX43" fmla="*/ 3964 w 10000"/>
                  <a:gd name="connsiteY43" fmla="*/ 9054 h 10000"/>
                  <a:gd name="connsiteX44" fmla="*/ 4099 w 10000"/>
                  <a:gd name="connsiteY44" fmla="*/ 8604 h 10000"/>
                  <a:gd name="connsiteX45" fmla="*/ 4324 w 10000"/>
                  <a:gd name="connsiteY45" fmla="*/ 8604 h 10000"/>
                  <a:gd name="connsiteX46" fmla="*/ 4144 w 10000"/>
                  <a:gd name="connsiteY46" fmla="*/ 9099 h 10000"/>
                  <a:gd name="connsiteX47" fmla="*/ 4775 w 10000"/>
                  <a:gd name="connsiteY47" fmla="*/ 9414 h 10000"/>
                  <a:gd name="connsiteX48" fmla="*/ 4910 w 10000"/>
                  <a:gd name="connsiteY48" fmla="*/ 10000 h 10000"/>
                  <a:gd name="connsiteX49" fmla="*/ 5225 w 10000"/>
                  <a:gd name="connsiteY49" fmla="*/ 9505 h 10000"/>
                  <a:gd name="connsiteX50" fmla="*/ 5541 w 10000"/>
                  <a:gd name="connsiteY50" fmla="*/ 9459 h 10000"/>
                  <a:gd name="connsiteX51" fmla="*/ 5676 w 10000"/>
                  <a:gd name="connsiteY51" fmla="*/ 9640 h 10000"/>
                  <a:gd name="connsiteX52" fmla="*/ 5676 w 10000"/>
                  <a:gd name="connsiteY52" fmla="*/ 9640 h 10000"/>
                  <a:gd name="connsiteX53" fmla="*/ 5991 w 10000"/>
                  <a:gd name="connsiteY53" fmla="*/ 8739 h 10000"/>
                  <a:gd name="connsiteX54" fmla="*/ 7162 w 10000"/>
                  <a:gd name="connsiteY54" fmla="*/ 8694 h 10000"/>
                  <a:gd name="connsiteX55" fmla="*/ 7432 w 10000"/>
                  <a:gd name="connsiteY55" fmla="*/ 8333 h 10000"/>
                  <a:gd name="connsiteX56" fmla="*/ 7793 w 10000"/>
                  <a:gd name="connsiteY56" fmla="*/ 8694 h 10000"/>
                  <a:gd name="connsiteX57" fmla="*/ 8423 w 10000"/>
                  <a:gd name="connsiteY57" fmla="*/ 8514 h 10000"/>
                  <a:gd name="connsiteX58" fmla="*/ 8333 w 10000"/>
                  <a:gd name="connsiteY58" fmla="*/ 7973 h 10000"/>
                  <a:gd name="connsiteX59" fmla="*/ 8559 w 10000"/>
                  <a:gd name="connsiteY59" fmla="*/ 7838 h 10000"/>
                  <a:gd name="connsiteX60" fmla="*/ 8559 w 10000"/>
                  <a:gd name="connsiteY60" fmla="*/ 7613 h 10000"/>
                  <a:gd name="connsiteX61" fmla="*/ 8288 w 10000"/>
                  <a:gd name="connsiteY61" fmla="*/ 7432 h 10000"/>
                  <a:gd name="connsiteX62" fmla="*/ 8333 w 10000"/>
                  <a:gd name="connsiteY62" fmla="*/ 7072 h 10000"/>
                  <a:gd name="connsiteX63" fmla="*/ 8829 w 10000"/>
                  <a:gd name="connsiteY63" fmla="*/ 6667 h 10000"/>
                  <a:gd name="connsiteX64" fmla="*/ 9009 w 10000"/>
                  <a:gd name="connsiteY64" fmla="*/ 6486 h 10000"/>
                  <a:gd name="connsiteX65" fmla="*/ 9505 w 10000"/>
                  <a:gd name="connsiteY65" fmla="*/ 6577 h 10000"/>
                  <a:gd name="connsiteX66" fmla="*/ 9595 w 10000"/>
                  <a:gd name="connsiteY66" fmla="*/ 5946 h 10000"/>
                  <a:gd name="connsiteX67" fmla="*/ 9820 w 10000"/>
                  <a:gd name="connsiteY67" fmla="*/ 5946 h 10000"/>
                  <a:gd name="connsiteX68" fmla="*/ 10000 w 10000"/>
                  <a:gd name="connsiteY68" fmla="*/ 5901 h 10000"/>
                  <a:gd name="connsiteX69" fmla="*/ 9775 w 10000"/>
                  <a:gd name="connsiteY69" fmla="*/ 5225 h 10000"/>
                  <a:gd name="connsiteX70" fmla="*/ 9685 w 10000"/>
                  <a:gd name="connsiteY70" fmla="*/ 5225 h 10000"/>
                  <a:gd name="connsiteX71" fmla="*/ 9595 w 10000"/>
                  <a:gd name="connsiteY71" fmla="*/ 5360 h 10000"/>
                  <a:gd name="connsiteX72" fmla="*/ 9234 w 10000"/>
                  <a:gd name="connsiteY72" fmla="*/ 5450 h 10000"/>
                  <a:gd name="connsiteX73" fmla="*/ 9144 w 10000"/>
                  <a:gd name="connsiteY73" fmla="*/ 5045 h 10000"/>
                  <a:gd name="connsiteX74" fmla="*/ 9279 w 10000"/>
                  <a:gd name="connsiteY74" fmla="*/ 4910 h 10000"/>
                  <a:gd name="connsiteX75" fmla="*/ 9099 w 10000"/>
                  <a:gd name="connsiteY75" fmla="*/ 4459 h 10000"/>
                  <a:gd name="connsiteX76" fmla="*/ 8964 w 10000"/>
                  <a:gd name="connsiteY76" fmla="*/ 4505 h 10000"/>
                  <a:gd name="connsiteX77" fmla="*/ 8784 w 10000"/>
                  <a:gd name="connsiteY77" fmla="*/ 4279 h 10000"/>
                  <a:gd name="connsiteX78" fmla="*/ 8514 w 10000"/>
                  <a:gd name="connsiteY78" fmla="*/ 4279 h 10000"/>
                  <a:gd name="connsiteX79" fmla="*/ 8559 w 10000"/>
                  <a:gd name="connsiteY79" fmla="*/ 4054 h 10000"/>
                  <a:gd name="connsiteX80" fmla="*/ 8468 w 10000"/>
                  <a:gd name="connsiteY80" fmla="*/ 4054 h 10000"/>
                  <a:gd name="connsiteX81" fmla="*/ 8468 w 10000"/>
                  <a:gd name="connsiteY81" fmla="*/ 3964 h 10000"/>
                  <a:gd name="connsiteX82" fmla="*/ 8288 w 10000"/>
                  <a:gd name="connsiteY82" fmla="*/ 3874 h 10000"/>
                  <a:gd name="connsiteX83" fmla="*/ 8108 w 10000"/>
                  <a:gd name="connsiteY83" fmla="*/ 3964 h 10000"/>
                  <a:gd name="connsiteX84" fmla="*/ 7928 w 10000"/>
                  <a:gd name="connsiteY84" fmla="*/ 3829 h 10000"/>
                  <a:gd name="connsiteX85" fmla="*/ 8018 w 10000"/>
                  <a:gd name="connsiteY85" fmla="*/ 3468 h 10000"/>
                  <a:gd name="connsiteX86" fmla="*/ 8198 w 10000"/>
                  <a:gd name="connsiteY86" fmla="*/ 3468 h 10000"/>
                  <a:gd name="connsiteX87" fmla="*/ 8333 w 10000"/>
                  <a:gd name="connsiteY87" fmla="*/ 3153 h 10000"/>
                  <a:gd name="connsiteX88" fmla="*/ 8333 w 10000"/>
                  <a:gd name="connsiteY88" fmla="*/ 2703 h 10000"/>
                  <a:gd name="connsiteX89" fmla="*/ 8288 w 10000"/>
                  <a:gd name="connsiteY89" fmla="*/ 2613 h 10000"/>
                  <a:gd name="connsiteX90" fmla="*/ 8739 w 10000"/>
                  <a:gd name="connsiteY90" fmla="*/ 2477 h 10000"/>
                  <a:gd name="connsiteX91" fmla="*/ 8423 w 10000"/>
                  <a:gd name="connsiteY91" fmla="*/ 1937 h 10000"/>
                  <a:gd name="connsiteX92" fmla="*/ 7973 w 10000"/>
                  <a:gd name="connsiteY92" fmla="*/ 1802 h 10000"/>
                  <a:gd name="connsiteX93" fmla="*/ 8018 w 10000"/>
                  <a:gd name="connsiteY93" fmla="*/ 1532 h 10000"/>
                  <a:gd name="connsiteX94" fmla="*/ 7793 w 10000"/>
                  <a:gd name="connsiteY94" fmla="*/ 1396 h 10000"/>
                  <a:gd name="connsiteX95" fmla="*/ 7523 w 10000"/>
                  <a:gd name="connsiteY95" fmla="*/ 1577 h 10000"/>
                  <a:gd name="connsiteX96" fmla="*/ 6937 w 10000"/>
                  <a:gd name="connsiteY96" fmla="*/ 676 h 10000"/>
                  <a:gd name="connsiteX97" fmla="*/ 6261 w 10000"/>
                  <a:gd name="connsiteY97" fmla="*/ 856 h 10000"/>
                  <a:gd name="connsiteX98" fmla="*/ 6261 w 10000"/>
                  <a:gd name="connsiteY98" fmla="*/ 541 h 10000"/>
                  <a:gd name="connsiteX99" fmla="*/ 6441 w 10000"/>
                  <a:gd name="connsiteY99" fmla="*/ 225 h 10000"/>
                  <a:gd name="connsiteX100" fmla="*/ 5991 w 10000"/>
                  <a:gd name="connsiteY100" fmla="*/ 0 h 10000"/>
                  <a:gd name="connsiteX0" fmla="*/ 5991 w 10000"/>
                  <a:gd name="connsiteY0" fmla="*/ 650 h 10650"/>
                  <a:gd name="connsiteX1" fmla="*/ 4518 w 10000"/>
                  <a:gd name="connsiteY1" fmla="*/ 42 h 10650"/>
                  <a:gd name="connsiteX2" fmla="*/ 1667 w 10000"/>
                  <a:gd name="connsiteY2" fmla="*/ 2227 h 10650"/>
                  <a:gd name="connsiteX3" fmla="*/ 1486 w 10000"/>
                  <a:gd name="connsiteY3" fmla="*/ 2362 h 10650"/>
                  <a:gd name="connsiteX4" fmla="*/ 1667 w 10000"/>
                  <a:gd name="connsiteY4" fmla="*/ 2587 h 10650"/>
                  <a:gd name="connsiteX5" fmla="*/ 1532 w 10000"/>
                  <a:gd name="connsiteY5" fmla="*/ 2677 h 10650"/>
                  <a:gd name="connsiteX6" fmla="*/ 1667 w 10000"/>
                  <a:gd name="connsiteY6" fmla="*/ 2857 h 10650"/>
                  <a:gd name="connsiteX7" fmla="*/ 1667 w 10000"/>
                  <a:gd name="connsiteY7" fmla="*/ 3127 h 10650"/>
                  <a:gd name="connsiteX8" fmla="*/ 1532 w 10000"/>
                  <a:gd name="connsiteY8" fmla="*/ 3533 h 10650"/>
                  <a:gd name="connsiteX9" fmla="*/ 1622 w 10000"/>
                  <a:gd name="connsiteY9" fmla="*/ 3668 h 10650"/>
                  <a:gd name="connsiteX10" fmla="*/ 1486 w 10000"/>
                  <a:gd name="connsiteY10" fmla="*/ 4164 h 10650"/>
                  <a:gd name="connsiteX11" fmla="*/ 721 w 10000"/>
                  <a:gd name="connsiteY11" fmla="*/ 3938 h 10650"/>
                  <a:gd name="connsiteX12" fmla="*/ 450 w 10000"/>
                  <a:gd name="connsiteY12" fmla="*/ 4254 h 10650"/>
                  <a:gd name="connsiteX13" fmla="*/ 225 w 10000"/>
                  <a:gd name="connsiteY13" fmla="*/ 4254 h 10650"/>
                  <a:gd name="connsiteX14" fmla="*/ 0 w 10000"/>
                  <a:gd name="connsiteY14" fmla="*/ 4344 h 10650"/>
                  <a:gd name="connsiteX15" fmla="*/ 541 w 10000"/>
                  <a:gd name="connsiteY15" fmla="*/ 4974 h 10650"/>
                  <a:gd name="connsiteX16" fmla="*/ 541 w 10000"/>
                  <a:gd name="connsiteY16" fmla="*/ 5064 h 10650"/>
                  <a:gd name="connsiteX17" fmla="*/ 541 w 10000"/>
                  <a:gd name="connsiteY17" fmla="*/ 5335 h 10650"/>
                  <a:gd name="connsiteX18" fmla="*/ 1036 w 10000"/>
                  <a:gd name="connsiteY18" fmla="*/ 5335 h 10650"/>
                  <a:gd name="connsiteX19" fmla="*/ 1261 w 10000"/>
                  <a:gd name="connsiteY19" fmla="*/ 5650 h 10650"/>
                  <a:gd name="connsiteX20" fmla="*/ 1081 w 10000"/>
                  <a:gd name="connsiteY20" fmla="*/ 5740 h 10650"/>
                  <a:gd name="connsiteX21" fmla="*/ 1081 w 10000"/>
                  <a:gd name="connsiteY21" fmla="*/ 5830 h 10650"/>
                  <a:gd name="connsiteX22" fmla="*/ 1667 w 10000"/>
                  <a:gd name="connsiteY22" fmla="*/ 6100 h 10650"/>
                  <a:gd name="connsiteX23" fmla="*/ 1532 w 10000"/>
                  <a:gd name="connsiteY23" fmla="*/ 6371 h 10650"/>
                  <a:gd name="connsiteX24" fmla="*/ 1306 w 10000"/>
                  <a:gd name="connsiteY24" fmla="*/ 6416 h 10650"/>
                  <a:gd name="connsiteX25" fmla="*/ 1306 w 10000"/>
                  <a:gd name="connsiteY25" fmla="*/ 6461 h 10650"/>
                  <a:gd name="connsiteX26" fmla="*/ 1667 w 10000"/>
                  <a:gd name="connsiteY26" fmla="*/ 6686 h 10650"/>
                  <a:gd name="connsiteX27" fmla="*/ 1847 w 10000"/>
                  <a:gd name="connsiteY27" fmla="*/ 6416 h 10650"/>
                  <a:gd name="connsiteX28" fmla="*/ 2027 w 10000"/>
                  <a:gd name="connsiteY28" fmla="*/ 6461 h 10650"/>
                  <a:gd name="connsiteX29" fmla="*/ 2162 w 10000"/>
                  <a:gd name="connsiteY29" fmla="*/ 7001 h 10650"/>
                  <a:gd name="connsiteX30" fmla="*/ 2703 w 10000"/>
                  <a:gd name="connsiteY30" fmla="*/ 7542 h 10650"/>
                  <a:gd name="connsiteX31" fmla="*/ 2703 w 10000"/>
                  <a:gd name="connsiteY31" fmla="*/ 7767 h 10650"/>
                  <a:gd name="connsiteX32" fmla="*/ 2207 w 10000"/>
                  <a:gd name="connsiteY32" fmla="*/ 8037 h 10650"/>
                  <a:gd name="connsiteX33" fmla="*/ 2162 w 10000"/>
                  <a:gd name="connsiteY33" fmla="*/ 8263 h 10650"/>
                  <a:gd name="connsiteX34" fmla="*/ 2523 w 10000"/>
                  <a:gd name="connsiteY34" fmla="*/ 8353 h 10650"/>
                  <a:gd name="connsiteX35" fmla="*/ 2387 w 10000"/>
                  <a:gd name="connsiteY35" fmla="*/ 8668 h 10650"/>
                  <a:gd name="connsiteX36" fmla="*/ 2568 w 10000"/>
                  <a:gd name="connsiteY36" fmla="*/ 8668 h 10650"/>
                  <a:gd name="connsiteX37" fmla="*/ 2387 w 10000"/>
                  <a:gd name="connsiteY37" fmla="*/ 9028 h 10650"/>
                  <a:gd name="connsiteX38" fmla="*/ 2477 w 10000"/>
                  <a:gd name="connsiteY38" fmla="*/ 9299 h 10650"/>
                  <a:gd name="connsiteX39" fmla="*/ 2838 w 10000"/>
                  <a:gd name="connsiteY39" fmla="*/ 9164 h 10650"/>
                  <a:gd name="connsiteX40" fmla="*/ 2973 w 10000"/>
                  <a:gd name="connsiteY40" fmla="*/ 8983 h 10650"/>
                  <a:gd name="connsiteX41" fmla="*/ 3018 w 10000"/>
                  <a:gd name="connsiteY41" fmla="*/ 8983 h 10650"/>
                  <a:gd name="connsiteX42" fmla="*/ 2973 w 10000"/>
                  <a:gd name="connsiteY42" fmla="*/ 9164 h 10650"/>
                  <a:gd name="connsiteX43" fmla="*/ 3198 w 10000"/>
                  <a:gd name="connsiteY43" fmla="*/ 9164 h 10650"/>
                  <a:gd name="connsiteX44" fmla="*/ 3964 w 10000"/>
                  <a:gd name="connsiteY44" fmla="*/ 9704 h 10650"/>
                  <a:gd name="connsiteX45" fmla="*/ 4099 w 10000"/>
                  <a:gd name="connsiteY45" fmla="*/ 9254 h 10650"/>
                  <a:gd name="connsiteX46" fmla="*/ 4324 w 10000"/>
                  <a:gd name="connsiteY46" fmla="*/ 9254 h 10650"/>
                  <a:gd name="connsiteX47" fmla="*/ 4144 w 10000"/>
                  <a:gd name="connsiteY47" fmla="*/ 9749 h 10650"/>
                  <a:gd name="connsiteX48" fmla="*/ 4775 w 10000"/>
                  <a:gd name="connsiteY48" fmla="*/ 10064 h 10650"/>
                  <a:gd name="connsiteX49" fmla="*/ 4910 w 10000"/>
                  <a:gd name="connsiteY49" fmla="*/ 10650 h 10650"/>
                  <a:gd name="connsiteX50" fmla="*/ 5225 w 10000"/>
                  <a:gd name="connsiteY50" fmla="*/ 10155 h 10650"/>
                  <a:gd name="connsiteX51" fmla="*/ 5541 w 10000"/>
                  <a:gd name="connsiteY51" fmla="*/ 10109 h 10650"/>
                  <a:gd name="connsiteX52" fmla="*/ 5676 w 10000"/>
                  <a:gd name="connsiteY52" fmla="*/ 10290 h 10650"/>
                  <a:gd name="connsiteX53" fmla="*/ 5676 w 10000"/>
                  <a:gd name="connsiteY53" fmla="*/ 10290 h 10650"/>
                  <a:gd name="connsiteX54" fmla="*/ 5991 w 10000"/>
                  <a:gd name="connsiteY54" fmla="*/ 9389 h 10650"/>
                  <a:gd name="connsiteX55" fmla="*/ 7162 w 10000"/>
                  <a:gd name="connsiteY55" fmla="*/ 9344 h 10650"/>
                  <a:gd name="connsiteX56" fmla="*/ 7432 w 10000"/>
                  <a:gd name="connsiteY56" fmla="*/ 8983 h 10650"/>
                  <a:gd name="connsiteX57" fmla="*/ 7793 w 10000"/>
                  <a:gd name="connsiteY57" fmla="*/ 9344 h 10650"/>
                  <a:gd name="connsiteX58" fmla="*/ 8423 w 10000"/>
                  <a:gd name="connsiteY58" fmla="*/ 9164 h 10650"/>
                  <a:gd name="connsiteX59" fmla="*/ 8333 w 10000"/>
                  <a:gd name="connsiteY59" fmla="*/ 8623 h 10650"/>
                  <a:gd name="connsiteX60" fmla="*/ 8559 w 10000"/>
                  <a:gd name="connsiteY60" fmla="*/ 8488 h 10650"/>
                  <a:gd name="connsiteX61" fmla="*/ 8559 w 10000"/>
                  <a:gd name="connsiteY61" fmla="*/ 8263 h 10650"/>
                  <a:gd name="connsiteX62" fmla="*/ 8288 w 10000"/>
                  <a:gd name="connsiteY62" fmla="*/ 8082 h 10650"/>
                  <a:gd name="connsiteX63" fmla="*/ 8333 w 10000"/>
                  <a:gd name="connsiteY63" fmla="*/ 7722 h 10650"/>
                  <a:gd name="connsiteX64" fmla="*/ 8829 w 10000"/>
                  <a:gd name="connsiteY64" fmla="*/ 7317 h 10650"/>
                  <a:gd name="connsiteX65" fmla="*/ 9009 w 10000"/>
                  <a:gd name="connsiteY65" fmla="*/ 7136 h 10650"/>
                  <a:gd name="connsiteX66" fmla="*/ 9505 w 10000"/>
                  <a:gd name="connsiteY66" fmla="*/ 7227 h 10650"/>
                  <a:gd name="connsiteX67" fmla="*/ 9595 w 10000"/>
                  <a:gd name="connsiteY67" fmla="*/ 6596 h 10650"/>
                  <a:gd name="connsiteX68" fmla="*/ 9820 w 10000"/>
                  <a:gd name="connsiteY68" fmla="*/ 6596 h 10650"/>
                  <a:gd name="connsiteX69" fmla="*/ 10000 w 10000"/>
                  <a:gd name="connsiteY69" fmla="*/ 6551 h 10650"/>
                  <a:gd name="connsiteX70" fmla="*/ 9775 w 10000"/>
                  <a:gd name="connsiteY70" fmla="*/ 5875 h 10650"/>
                  <a:gd name="connsiteX71" fmla="*/ 9685 w 10000"/>
                  <a:gd name="connsiteY71" fmla="*/ 5875 h 10650"/>
                  <a:gd name="connsiteX72" fmla="*/ 9595 w 10000"/>
                  <a:gd name="connsiteY72" fmla="*/ 6010 h 10650"/>
                  <a:gd name="connsiteX73" fmla="*/ 9234 w 10000"/>
                  <a:gd name="connsiteY73" fmla="*/ 6100 h 10650"/>
                  <a:gd name="connsiteX74" fmla="*/ 9144 w 10000"/>
                  <a:gd name="connsiteY74" fmla="*/ 5695 h 10650"/>
                  <a:gd name="connsiteX75" fmla="*/ 9279 w 10000"/>
                  <a:gd name="connsiteY75" fmla="*/ 5560 h 10650"/>
                  <a:gd name="connsiteX76" fmla="*/ 9099 w 10000"/>
                  <a:gd name="connsiteY76" fmla="*/ 5109 h 10650"/>
                  <a:gd name="connsiteX77" fmla="*/ 8964 w 10000"/>
                  <a:gd name="connsiteY77" fmla="*/ 5155 h 10650"/>
                  <a:gd name="connsiteX78" fmla="*/ 8784 w 10000"/>
                  <a:gd name="connsiteY78" fmla="*/ 4929 h 10650"/>
                  <a:gd name="connsiteX79" fmla="*/ 8514 w 10000"/>
                  <a:gd name="connsiteY79" fmla="*/ 4929 h 10650"/>
                  <a:gd name="connsiteX80" fmla="*/ 8559 w 10000"/>
                  <a:gd name="connsiteY80" fmla="*/ 4704 h 10650"/>
                  <a:gd name="connsiteX81" fmla="*/ 8468 w 10000"/>
                  <a:gd name="connsiteY81" fmla="*/ 4704 h 10650"/>
                  <a:gd name="connsiteX82" fmla="*/ 8468 w 10000"/>
                  <a:gd name="connsiteY82" fmla="*/ 4614 h 10650"/>
                  <a:gd name="connsiteX83" fmla="*/ 8288 w 10000"/>
                  <a:gd name="connsiteY83" fmla="*/ 4524 h 10650"/>
                  <a:gd name="connsiteX84" fmla="*/ 8108 w 10000"/>
                  <a:gd name="connsiteY84" fmla="*/ 4614 h 10650"/>
                  <a:gd name="connsiteX85" fmla="*/ 7928 w 10000"/>
                  <a:gd name="connsiteY85" fmla="*/ 4479 h 10650"/>
                  <a:gd name="connsiteX86" fmla="*/ 8018 w 10000"/>
                  <a:gd name="connsiteY86" fmla="*/ 4118 h 10650"/>
                  <a:gd name="connsiteX87" fmla="*/ 8198 w 10000"/>
                  <a:gd name="connsiteY87" fmla="*/ 4118 h 10650"/>
                  <a:gd name="connsiteX88" fmla="*/ 8333 w 10000"/>
                  <a:gd name="connsiteY88" fmla="*/ 3803 h 10650"/>
                  <a:gd name="connsiteX89" fmla="*/ 8333 w 10000"/>
                  <a:gd name="connsiteY89" fmla="*/ 3353 h 10650"/>
                  <a:gd name="connsiteX90" fmla="*/ 8288 w 10000"/>
                  <a:gd name="connsiteY90" fmla="*/ 3263 h 10650"/>
                  <a:gd name="connsiteX91" fmla="*/ 8739 w 10000"/>
                  <a:gd name="connsiteY91" fmla="*/ 3127 h 10650"/>
                  <a:gd name="connsiteX92" fmla="*/ 8423 w 10000"/>
                  <a:gd name="connsiteY92" fmla="*/ 2587 h 10650"/>
                  <a:gd name="connsiteX93" fmla="*/ 7973 w 10000"/>
                  <a:gd name="connsiteY93" fmla="*/ 2452 h 10650"/>
                  <a:gd name="connsiteX94" fmla="*/ 8018 w 10000"/>
                  <a:gd name="connsiteY94" fmla="*/ 2182 h 10650"/>
                  <a:gd name="connsiteX95" fmla="*/ 7793 w 10000"/>
                  <a:gd name="connsiteY95" fmla="*/ 2046 h 10650"/>
                  <a:gd name="connsiteX96" fmla="*/ 7523 w 10000"/>
                  <a:gd name="connsiteY96" fmla="*/ 2227 h 10650"/>
                  <a:gd name="connsiteX97" fmla="*/ 6937 w 10000"/>
                  <a:gd name="connsiteY97" fmla="*/ 1326 h 10650"/>
                  <a:gd name="connsiteX98" fmla="*/ 6261 w 10000"/>
                  <a:gd name="connsiteY98" fmla="*/ 1506 h 10650"/>
                  <a:gd name="connsiteX99" fmla="*/ 6261 w 10000"/>
                  <a:gd name="connsiteY99" fmla="*/ 1191 h 10650"/>
                  <a:gd name="connsiteX100" fmla="*/ 6441 w 10000"/>
                  <a:gd name="connsiteY100" fmla="*/ 875 h 10650"/>
                  <a:gd name="connsiteX101" fmla="*/ 5991 w 10000"/>
                  <a:gd name="connsiteY101" fmla="*/ 650 h 10650"/>
                  <a:gd name="connsiteX0" fmla="*/ 5991 w 10000"/>
                  <a:gd name="connsiteY0" fmla="*/ 1063 h 11063"/>
                  <a:gd name="connsiteX1" fmla="*/ 4359 w 10000"/>
                  <a:gd name="connsiteY1" fmla="*/ 31 h 11063"/>
                  <a:gd name="connsiteX2" fmla="*/ 1667 w 10000"/>
                  <a:gd name="connsiteY2" fmla="*/ 2640 h 11063"/>
                  <a:gd name="connsiteX3" fmla="*/ 1486 w 10000"/>
                  <a:gd name="connsiteY3" fmla="*/ 2775 h 11063"/>
                  <a:gd name="connsiteX4" fmla="*/ 1667 w 10000"/>
                  <a:gd name="connsiteY4" fmla="*/ 3000 h 11063"/>
                  <a:gd name="connsiteX5" fmla="*/ 1532 w 10000"/>
                  <a:gd name="connsiteY5" fmla="*/ 3090 h 11063"/>
                  <a:gd name="connsiteX6" fmla="*/ 1667 w 10000"/>
                  <a:gd name="connsiteY6" fmla="*/ 3270 h 11063"/>
                  <a:gd name="connsiteX7" fmla="*/ 1667 w 10000"/>
                  <a:gd name="connsiteY7" fmla="*/ 3540 h 11063"/>
                  <a:gd name="connsiteX8" fmla="*/ 1532 w 10000"/>
                  <a:gd name="connsiteY8" fmla="*/ 3946 h 11063"/>
                  <a:gd name="connsiteX9" fmla="*/ 1622 w 10000"/>
                  <a:gd name="connsiteY9" fmla="*/ 4081 h 11063"/>
                  <a:gd name="connsiteX10" fmla="*/ 1486 w 10000"/>
                  <a:gd name="connsiteY10" fmla="*/ 4577 h 11063"/>
                  <a:gd name="connsiteX11" fmla="*/ 721 w 10000"/>
                  <a:gd name="connsiteY11" fmla="*/ 4351 h 11063"/>
                  <a:gd name="connsiteX12" fmla="*/ 450 w 10000"/>
                  <a:gd name="connsiteY12" fmla="*/ 4667 h 11063"/>
                  <a:gd name="connsiteX13" fmla="*/ 225 w 10000"/>
                  <a:gd name="connsiteY13" fmla="*/ 4667 h 11063"/>
                  <a:gd name="connsiteX14" fmla="*/ 0 w 10000"/>
                  <a:gd name="connsiteY14" fmla="*/ 4757 h 11063"/>
                  <a:gd name="connsiteX15" fmla="*/ 541 w 10000"/>
                  <a:gd name="connsiteY15" fmla="*/ 5387 h 11063"/>
                  <a:gd name="connsiteX16" fmla="*/ 541 w 10000"/>
                  <a:gd name="connsiteY16" fmla="*/ 5477 h 11063"/>
                  <a:gd name="connsiteX17" fmla="*/ 541 w 10000"/>
                  <a:gd name="connsiteY17" fmla="*/ 5748 h 11063"/>
                  <a:gd name="connsiteX18" fmla="*/ 1036 w 10000"/>
                  <a:gd name="connsiteY18" fmla="*/ 5748 h 11063"/>
                  <a:gd name="connsiteX19" fmla="*/ 1261 w 10000"/>
                  <a:gd name="connsiteY19" fmla="*/ 6063 h 11063"/>
                  <a:gd name="connsiteX20" fmla="*/ 1081 w 10000"/>
                  <a:gd name="connsiteY20" fmla="*/ 6153 h 11063"/>
                  <a:gd name="connsiteX21" fmla="*/ 1081 w 10000"/>
                  <a:gd name="connsiteY21" fmla="*/ 6243 h 11063"/>
                  <a:gd name="connsiteX22" fmla="*/ 1667 w 10000"/>
                  <a:gd name="connsiteY22" fmla="*/ 6513 h 11063"/>
                  <a:gd name="connsiteX23" fmla="*/ 1532 w 10000"/>
                  <a:gd name="connsiteY23" fmla="*/ 6784 h 11063"/>
                  <a:gd name="connsiteX24" fmla="*/ 1306 w 10000"/>
                  <a:gd name="connsiteY24" fmla="*/ 6829 h 11063"/>
                  <a:gd name="connsiteX25" fmla="*/ 1306 w 10000"/>
                  <a:gd name="connsiteY25" fmla="*/ 6874 h 11063"/>
                  <a:gd name="connsiteX26" fmla="*/ 1667 w 10000"/>
                  <a:gd name="connsiteY26" fmla="*/ 7099 h 11063"/>
                  <a:gd name="connsiteX27" fmla="*/ 1847 w 10000"/>
                  <a:gd name="connsiteY27" fmla="*/ 6829 h 11063"/>
                  <a:gd name="connsiteX28" fmla="*/ 2027 w 10000"/>
                  <a:gd name="connsiteY28" fmla="*/ 6874 h 11063"/>
                  <a:gd name="connsiteX29" fmla="*/ 2162 w 10000"/>
                  <a:gd name="connsiteY29" fmla="*/ 7414 h 11063"/>
                  <a:gd name="connsiteX30" fmla="*/ 2703 w 10000"/>
                  <a:gd name="connsiteY30" fmla="*/ 7955 h 11063"/>
                  <a:gd name="connsiteX31" fmla="*/ 2703 w 10000"/>
                  <a:gd name="connsiteY31" fmla="*/ 8180 h 11063"/>
                  <a:gd name="connsiteX32" fmla="*/ 2207 w 10000"/>
                  <a:gd name="connsiteY32" fmla="*/ 8450 h 11063"/>
                  <a:gd name="connsiteX33" fmla="*/ 2162 w 10000"/>
                  <a:gd name="connsiteY33" fmla="*/ 8676 h 11063"/>
                  <a:gd name="connsiteX34" fmla="*/ 2523 w 10000"/>
                  <a:gd name="connsiteY34" fmla="*/ 8766 h 11063"/>
                  <a:gd name="connsiteX35" fmla="*/ 2387 w 10000"/>
                  <a:gd name="connsiteY35" fmla="*/ 9081 h 11063"/>
                  <a:gd name="connsiteX36" fmla="*/ 2568 w 10000"/>
                  <a:gd name="connsiteY36" fmla="*/ 9081 h 11063"/>
                  <a:gd name="connsiteX37" fmla="*/ 2387 w 10000"/>
                  <a:gd name="connsiteY37" fmla="*/ 9441 h 11063"/>
                  <a:gd name="connsiteX38" fmla="*/ 2477 w 10000"/>
                  <a:gd name="connsiteY38" fmla="*/ 9712 h 11063"/>
                  <a:gd name="connsiteX39" fmla="*/ 2838 w 10000"/>
                  <a:gd name="connsiteY39" fmla="*/ 9577 h 11063"/>
                  <a:gd name="connsiteX40" fmla="*/ 2973 w 10000"/>
                  <a:gd name="connsiteY40" fmla="*/ 9396 h 11063"/>
                  <a:gd name="connsiteX41" fmla="*/ 3018 w 10000"/>
                  <a:gd name="connsiteY41" fmla="*/ 9396 h 11063"/>
                  <a:gd name="connsiteX42" fmla="*/ 2973 w 10000"/>
                  <a:gd name="connsiteY42" fmla="*/ 9577 h 11063"/>
                  <a:gd name="connsiteX43" fmla="*/ 3198 w 10000"/>
                  <a:gd name="connsiteY43" fmla="*/ 9577 h 11063"/>
                  <a:gd name="connsiteX44" fmla="*/ 3964 w 10000"/>
                  <a:gd name="connsiteY44" fmla="*/ 10117 h 11063"/>
                  <a:gd name="connsiteX45" fmla="*/ 4099 w 10000"/>
                  <a:gd name="connsiteY45" fmla="*/ 9667 h 11063"/>
                  <a:gd name="connsiteX46" fmla="*/ 4324 w 10000"/>
                  <a:gd name="connsiteY46" fmla="*/ 9667 h 11063"/>
                  <a:gd name="connsiteX47" fmla="*/ 4144 w 10000"/>
                  <a:gd name="connsiteY47" fmla="*/ 10162 h 11063"/>
                  <a:gd name="connsiteX48" fmla="*/ 4775 w 10000"/>
                  <a:gd name="connsiteY48" fmla="*/ 10477 h 11063"/>
                  <a:gd name="connsiteX49" fmla="*/ 4910 w 10000"/>
                  <a:gd name="connsiteY49" fmla="*/ 11063 h 11063"/>
                  <a:gd name="connsiteX50" fmla="*/ 5225 w 10000"/>
                  <a:gd name="connsiteY50" fmla="*/ 10568 h 11063"/>
                  <a:gd name="connsiteX51" fmla="*/ 5541 w 10000"/>
                  <a:gd name="connsiteY51" fmla="*/ 10522 h 11063"/>
                  <a:gd name="connsiteX52" fmla="*/ 5676 w 10000"/>
                  <a:gd name="connsiteY52" fmla="*/ 10703 h 11063"/>
                  <a:gd name="connsiteX53" fmla="*/ 5676 w 10000"/>
                  <a:gd name="connsiteY53" fmla="*/ 10703 h 11063"/>
                  <a:gd name="connsiteX54" fmla="*/ 5991 w 10000"/>
                  <a:gd name="connsiteY54" fmla="*/ 9802 h 11063"/>
                  <a:gd name="connsiteX55" fmla="*/ 7162 w 10000"/>
                  <a:gd name="connsiteY55" fmla="*/ 9757 h 11063"/>
                  <a:gd name="connsiteX56" fmla="*/ 7432 w 10000"/>
                  <a:gd name="connsiteY56" fmla="*/ 9396 h 11063"/>
                  <a:gd name="connsiteX57" fmla="*/ 7793 w 10000"/>
                  <a:gd name="connsiteY57" fmla="*/ 9757 h 11063"/>
                  <a:gd name="connsiteX58" fmla="*/ 8423 w 10000"/>
                  <a:gd name="connsiteY58" fmla="*/ 9577 h 11063"/>
                  <a:gd name="connsiteX59" fmla="*/ 8333 w 10000"/>
                  <a:gd name="connsiteY59" fmla="*/ 9036 h 11063"/>
                  <a:gd name="connsiteX60" fmla="*/ 8559 w 10000"/>
                  <a:gd name="connsiteY60" fmla="*/ 8901 h 11063"/>
                  <a:gd name="connsiteX61" fmla="*/ 8559 w 10000"/>
                  <a:gd name="connsiteY61" fmla="*/ 8676 h 11063"/>
                  <a:gd name="connsiteX62" fmla="*/ 8288 w 10000"/>
                  <a:gd name="connsiteY62" fmla="*/ 8495 h 11063"/>
                  <a:gd name="connsiteX63" fmla="*/ 8333 w 10000"/>
                  <a:gd name="connsiteY63" fmla="*/ 8135 h 11063"/>
                  <a:gd name="connsiteX64" fmla="*/ 8829 w 10000"/>
                  <a:gd name="connsiteY64" fmla="*/ 7730 h 11063"/>
                  <a:gd name="connsiteX65" fmla="*/ 9009 w 10000"/>
                  <a:gd name="connsiteY65" fmla="*/ 7549 h 11063"/>
                  <a:gd name="connsiteX66" fmla="*/ 9505 w 10000"/>
                  <a:gd name="connsiteY66" fmla="*/ 7640 h 11063"/>
                  <a:gd name="connsiteX67" fmla="*/ 9595 w 10000"/>
                  <a:gd name="connsiteY67" fmla="*/ 7009 h 11063"/>
                  <a:gd name="connsiteX68" fmla="*/ 9820 w 10000"/>
                  <a:gd name="connsiteY68" fmla="*/ 7009 h 11063"/>
                  <a:gd name="connsiteX69" fmla="*/ 10000 w 10000"/>
                  <a:gd name="connsiteY69" fmla="*/ 6964 h 11063"/>
                  <a:gd name="connsiteX70" fmla="*/ 9775 w 10000"/>
                  <a:gd name="connsiteY70" fmla="*/ 6288 h 11063"/>
                  <a:gd name="connsiteX71" fmla="*/ 9685 w 10000"/>
                  <a:gd name="connsiteY71" fmla="*/ 6288 h 11063"/>
                  <a:gd name="connsiteX72" fmla="*/ 9595 w 10000"/>
                  <a:gd name="connsiteY72" fmla="*/ 6423 h 11063"/>
                  <a:gd name="connsiteX73" fmla="*/ 9234 w 10000"/>
                  <a:gd name="connsiteY73" fmla="*/ 6513 h 11063"/>
                  <a:gd name="connsiteX74" fmla="*/ 9144 w 10000"/>
                  <a:gd name="connsiteY74" fmla="*/ 6108 h 11063"/>
                  <a:gd name="connsiteX75" fmla="*/ 9279 w 10000"/>
                  <a:gd name="connsiteY75" fmla="*/ 5973 h 11063"/>
                  <a:gd name="connsiteX76" fmla="*/ 9099 w 10000"/>
                  <a:gd name="connsiteY76" fmla="*/ 5522 h 11063"/>
                  <a:gd name="connsiteX77" fmla="*/ 8964 w 10000"/>
                  <a:gd name="connsiteY77" fmla="*/ 5568 h 11063"/>
                  <a:gd name="connsiteX78" fmla="*/ 8784 w 10000"/>
                  <a:gd name="connsiteY78" fmla="*/ 5342 h 11063"/>
                  <a:gd name="connsiteX79" fmla="*/ 8514 w 10000"/>
                  <a:gd name="connsiteY79" fmla="*/ 5342 h 11063"/>
                  <a:gd name="connsiteX80" fmla="*/ 8559 w 10000"/>
                  <a:gd name="connsiteY80" fmla="*/ 5117 h 11063"/>
                  <a:gd name="connsiteX81" fmla="*/ 8468 w 10000"/>
                  <a:gd name="connsiteY81" fmla="*/ 5117 h 11063"/>
                  <a:gd name="connsiteX82" fmla="*/ 8468 w 10000"/>
                  <a:gd name="connsiteY82" fmla="*/ 5027 h 11063"/>
                  <a:gd name="connsiteX83" fmla="*/ 8288 w 10000"/>
                  <a:gd name="connsiteY83" fmla="*/ 4937 h 11063"/>
                  <a:gd name="connsiteX84" fmla="*/ 8108 w 10000"/>
                  <a:gd name="connsiteY84" fmla="*/ 5027 h 11063"/>
                  <a:gd name="connsiteX85" fmla="*/ 7928 w 10000"/>
                  <a:gd name="connsiteY85" fmla="*/ 4892 h 11063"/>
                  <a:gd name="connsiteX86" fmla="*/ 8018 w 10000"/>
                  <a:gd name="connsiteY86" fmla="*/ 4531 h 11063"/>
                  <a:gd name="connsiteX87" fmla="*/ 8198 w 10000"/>
                  <a:gd name="connsiteY87" fmla="*/ 4531 h 11063"/>
                  <a:gd name="connsiteX88" fmla="*/ 8333 w 10000"/>
                  <a:gd name="connsiteY88" fmla="*/ 4216 h 11063"/>
                  <a:gd name="connsiteX89" fmla="*/ 8333 w 10000"/>
                  <a:gd name="connsiteY89" fmla="*/ 3766 h 11063"/>
                  <a:gd name="connsiteX90" fmla="*/ 8288 w 10000"/>
                  <a:gd name="connsiteY90" fmla="*/ 3676 h 11063"/>
                  <a:gd name="connsiteX91" fmla="*/ 8739 w 10000"/>
                  <a:gd name="connsiteY91" fmla="*/ 3540 h 11063"/>
                  <a:gd name="connsiteX92" fmla="*/ 8423 w 10000"/>
                  <a:gd name="connsiteY92" fmla="*/ 3000 h 11063"/>
                  <a:gd name="connsiteX93" fmla="*/ 7973 w 10000"/>
                  <a:gd name="connsiteY93" fmla="*/ 2865 h 11063"/>
                  <a:gd name="connsiteX94" fmla="*/ 8018 w 10000"/>
                  <a:gd name="connsiteY94" fmla="*/ 2595 h 11063"/>
                  <a:gd name="connsiteX95" fmla="*/ 7793 w 10000"/>
                  <a:gd name="connsiteY95" fmla="*/ 2459 h 11063"/>
                  <a:gd name="connsiteX96" fmla="*/ 7523 w 10000"/>
                  <a:gd name="connsiteY96" fmla="*/ 2640 h 11063"/>
                  <a:gd name="connsiteX97" fmla="*/ 6937 w 10000"/>
                  <a:gd name="connsiteY97" fmla="*/ 1739 h 11063"/>
                  <a:gd name="connsiteX98" fmla="*/ 6261 w 10000"/>
                  <a:gd name="connsiteY98" fmla="*/ 1919 h 11063"/>
                  <a:gd name="connsiteX99" fmla="*/ 6261 w 10000"/>
                  <a:gd name="connsiteY99" fmla="*/ 1604 h 11063"/>
                  <a:gd name="connsiteX100" fmla="*/ 6441 w 10000"/>
                  <a:gd name="connsiteY100" fmla="*/ 1288 h 11063"/>
                  <a:gd name="connsiteX101" fmla="*/ 5991 w 10000"/>
                  <a:gd name="connsiteY101" fmla="*/ 1063 h 11063"/>
                  <a:gd name="connsiteX0" fmla="*/ 5991 w 10000"/>
                  <a:gd name="connsiteY0" fmla="*/ 1256 h 11256"/>
                  <a:gd name="connsiteX1" fmla="*/ 4359 w 10000"/>
                  <a:gd name="connsiteY1" fmla="*/ 224 h 11256"/>
                  <a:gd name="connsiteX2" fmla="*/ 3669 w 10000"/>
                  <a:gd name="connsiteY2" fmla="*/ 175 h 11256"/>
                  <a:gd name="connsiteX3" fmla="*/ 1667 w 10000"/>
                  <a:gd name="connsiteY3" fmla="*/ 2833 h 11256"/>
                  <a:gd name="connsiteX4" fmla="*/ 1486 w 10000"/>
                  <a:gd name="connsiteY4" fmla="*/ 2968 h 11256"/>
                  <a:gd name="connsiteX5" fmla="*/ 1667 w 10000"/>
                  <a:gd name="connsiteY5" fmla="*/ 3193 h 11256"/>
                  <a:gd name="connsiteX6" fmla="*/ 1532 w 10000"/>
                  <a:gd name="connsiteY6" fmla="*/ 3283 h 11256"/>
                  <a:gd name="connsiteX7" fmla="*/ 1667 w 10000"/>
                  <a:gd name="connsiteY7" fmla="*/ 3463 h 11256"/>
                  <a:gd name="connsiteX8" fmla="*/ 1667 w 10000"/>
                  <a:gd name="connsiteY8" fmla="*/ 3733 h 11256"/>
                  <a:gd name="connsiteX9" fmla="*/ 1532 w 10000"/>
                  <a:gd name="connsiteY9" fmla="*/ 4139 h 11256"/>
                  <a:gd name="connsiteX10" fmla="*/ 1622 w 10000"/>
                  <a:gd name="connsiteY10" fmla="*/ 4274 h 11256"/>
                  <a:gd name="connsiteX11" fmla="*/ 1486 w 10000"/>
                  <a:gd name="connsiteY11" fmla="*/ 4770 h 11256"/>
                  <a:gd name="connsiteX12" fmla="*/ 721 w 10000"/>
                  <a:gd name="connsiteY12" fmla="*/ 4544 h 11256"/>
                  <a:gd name="connsiteX13" fmla="*/ 450 w 10000"/>
                  <a:gd name="connsiteY13" fmla="*/ 4860 h 11256"/>
                  <a:gd name="connsiteX14" fmla="*/ 225 w 10000"/>
                  <a:gd name="connsiteY14" fmla="*/ 4860 h 11256"/>
                  <a:gd name="connsiteX15" fmla="*/ 0 w 10000"/>
                  <a:gd name="connsiteY15" fmla="*/ 4950 h 11256"/>
                  <a:gd name="connsiteX16" fmla="*/ 541 w 10000"/>
                  <a:gd name="connsiteY16" fmla="*/ 5580 h 11256"/>
                  <a:gd name="connsiteX17" fmla="*/ 541 w 10000"/>
                  <a:gd name="connsiteY17" fmla="*/ 5670 h 11256"/>
                  <a:gd name="connsiteX18" fmla="*/ 541 w 10000"/>
                  <a:gd name="connsiteY18" fmla="*/ 5941 h 11256"/>
                  <a:gd name="connsiteX19" fmla="*/ 1036 w 10000"/>
                  <a:gd name="connsiteY19" fmla="*/ 5941 h 11256"/>
                  <a:gd name="connsiteX20" fmla="*/ 1261 w 10000"/>
                  <a:gd name="connsiteY20" fmla="*/ 6256 h 11256"/>
                  <a:gd name="connsiteX21" fmla="*/ 1081 w 10000"/>
                  <a:gd name="connsiteY21" fmla="*/ 6346 h 11256"/>
                  <a:gd name="connsiteX22" fmla="*/ 1081 w 10000"/>
                  <a:gd name="connsiteY22" fmla="*/ 6436 h 11256"/>
                  <a:gd name="connsiteX23" fmla="*/ 1667 w 10000"/>
                  <a:gd name="connsiteY23" fmla="*/ 6706 h 11256"/>
                  <a:gd name="connsiteX24" fmla="*/ 1532 w 10000"/>
                  <a:gd name="connsiteY24" fmla="*/ 6977 h 11256"/>
                  <a:gd name="connsiteX25" fmla="*/ 1306 w 10000"/>
                  <a:gd name="connsiteY25" fmla="*/ 7022 h 11256"/>
                  <a:gd name="connsiteX26" fmla="*/ 1306 w 10000"/>
                  <a:gd name="connsiteY26" fmla="*/ 7067 h 11256"/>
                  <a:gd name="connsiteX27" fmla="*/ 1667 w 10000"/>
                  <a:gd name="connsiteY27" fmla="*/ 7292 h 11256"/>
                  <a:gd name="connsiteX28" fmla="*/ 1847 w 10000"/>
                  <a:gd name="connsiteY28" fmla="*/ 7022 h 11256"/>
                  <a:gd name="connsiteX29" fmla="*/ 2027 w 10000"/>
                  <a:gd name="connsiteY29" fmla="*/ 7067 h 11256"/>
                  <a:gd name="connsiteX30" fmla="*/ 2162 w 10000"/>
                  <a:gd name="connsiteY30" fmla="*/ 7607 h 11256"/>
                  <a:gd name="connsiteX31" fmla="*/ 2703 w 10000"/>
                  <a:gd name="connsiteY31" fmla="*/ 8148 h 11256"/>
                  <a:gd name="connsiteX32" fmla="*/ 2703 w 10000"/>
                  <a:gd name="connsiteY32" fmla="*/ 8373 h 11256"/>
                  <a:gd name="connsiteX33" fmla="*/ 2207 w 10000"/>
                  <a:gd name="connsiteY33" fmla="*/ 8643 h 11256"/>
                  <a:gd name="connsiteX34" fmla="*/ 2162 w 10000"/>
                  <a:gd name="connsiteY34" fmla="*/ 8869 h 11256"/>
                  <a:gd name="connsiteX35" fmla="*/ 2523 w 10000"/>
                  <a:gd name="connsiteY35" fmla="*/ 8959 h 11256"/>
                  <a:gd name="connsiteX36" fmla="*/ 2387 w 10000"/>
                  <a:gd name="connsiteY36" fmla="*/ 9274 h 11256"/>
                  <a:gd name="connsiteX37" fmla="*/ 2568 w 10000"/>
                  <a:gd name="connsiteY37" fmla="*/ 9274 h 11256"/>
                  <a:gd name="connsiteX38" fmla="*/ 2387 w 10000"/>
                  <a:gd name="connsiteY38" fmla="*/ 9634 h 11256"/>
                  <a:gd name="connsiteX39" fmla="*/ 2477 w 10000"/>
                  <a:gd name="connsiteY39" fmla="*/ 9905 h 11256"/>
                  <a:gd name="connsiteX40" fmla="*/ 2838 w 10000"/>
                  <a:gd name="connsiteY40" fmla="*/ 9770 h 11256"/>
                  <a:gd name="connsiteX41" fmla="*/ 2973 w 10000"/>
                  <a:gd name="connsiteY41" fmla="*/ 9589 h 11256"/>
                  <a:gd name="connsiteX42" fmla="*/ 3018 w 10000"/>
                  <a:gd name="connsiteY42" fmla="*/ 9589 h 11256"/>
                  <a:gd name="connsiteX43" fmla="*/ 2973 w 10000"/>
                  <a:gd name="connsiteY43" fmla="*/ 9770 h 11256"/>
                  <a:gd name="connsiteX44" fmla="*/ 3198 w 10000"/>
                  <a:gd name="connsiteY44" fmla="*/ 9770 h 11256"/>
                  <a:gd name="connsiteX45" fmla="*/ 3964 w 10000"/>
                  <a:gd name="connsiteY45" fmla="*/ 10310 h 11256"/>
                  <a:gd name="connsiteX46" fmla="*/ 4099 w 10000"/>
                  <a:gd name="connsiteY46" fmla="*/ 9860 h 11256"/>
                  <a:gd name="connsiteX47" fmla="*/ 4324 w 10000"/>
                  <a:gd name="connsiteY47" fmla="*/ 9860 h 11256"/>
                  <a:gd name="connsiteX48" fmla="*/ 4144 w 10000"/>
                  <a:gd name="connsiteY48" fmla="*/ 10355 h 11256"/>
                  <a:gd name="connsiteX49" fmla="*/ 4775 w 10000"/>
                  <a:gd name="connsiteY49" fmla="*/ 10670 h 11256"/>
                  <a:gd name="connsiteX50" fmla="*/ 4910 w 10000"/>
                  <a:gd name="connsiteY50" fmla="*/ 11256 h 11256"/>
                  <a:gd name="connsiteX51" fmla="*/ 5225 w 10000"/>
                  <a:gd name="connsiteY51" fmla="*/ 10761 h 11256"/>
                  <a:gd name="connsiteX52" fmla="*/ 5541 w 10000"/>
                  <a:gd name="connsiteY52" fmla="*/ 10715 h 11256"/>
                  <a:gd name="connsiteX53" fmla="*/ 5676 w 10000"/>
                  <a:gd name="connsiteY53" fmla="*/ 10896 h 11256"/>
                  <a:gd name="connsiteX54" fmla="*/ 5676 w 10000"/>
                  <a:gd name="connsiteY54" fmla="*/ 10896 h 11256"/>
                  <a:gd name="connsiteX55" fmla="*/ 5991 w 10000"/>
                  <a:gd name="connsiteY55" fmla="*/ 9995 h 11256"/>
                  <a:gd name="connsiteX56" fmla="*/ 7162 w 10000"/>
                  <a:gd name="connsiteY56" fmla="*/ 9950 h 11256"/>
                  <a:gd name="connsiteX57" fmla="*/ 7432 w 10000"/>
                  <a:gd name="connsiteY57" fmla="*/ 9589 h 11256"/>
                  <a:gd name="connsiteX58" fmla="*/ 7793 w 10000"/>
                  <a:gd name="connsiteY58" fmla="*/ 9950 h 11256"/>
                  <a:gd name="connsiteX59" fmla="*/ 8423 w 10000"/>
                  <a:gd name="connsiteY59" fmla="*/ 9770 h 11256"/>
                  <a:gd name="connsiteX60" fmla="*/ 8333 w 10000"/>
                  <a:gd name="connsiteY60" fmla="*/ 9229 h 11256"/>
                  <a:gd name="connsiteX61" fmla="*/ 8559 w 10000"/>
                  <a:gd name="connsiteY61" fmla="*/ 9094 h 11256"/>
                  <a:gd name="connsiteX62" fmla="*/ 8559 w 10000"/>
                  <a:gd name="connsiteY62" fmla="*/ 8869 h 11256"/>
                  <a:gd name="connsiteX63" fmla="*/ 8288 w 10000"/>
                  <a:gd name="connsiteY63" fmla="*/ 8688 h 11256"/>
                  <a:gd name="connsiteX64" fmla="*/ 8333 w 10000"/>
                  <a:gd name="connsiteY64" fmla="*/ 8328 h 11256"/>
                  <a:gd name="connsiteX65" fmla="*/ 8829 w 10000"/>
                  <a:gd name="connsiteY65" fmla="*/ 7923 h 11256"/>
                  <a:gd name="connsiteX66" fmla="*/ 9009 w 10000"/>
                  <a:gd name="connsiteY66" fmla="*/ 7742 h 11256"/>
                  <a:gd name="connsiteX67" fmla="*/ 9505 w 10000"/>
                  <a:gd name="connsiteY67" fmla="*/ 7833 h 11256"/>
                  <a:gd name="connsiteX68" fmla="*/ 9595 w 10000"/>
                  <a:gd name="connsiteY68" fmla="*/ 7202 h 11256"/>
                  <a:gd name="connsiteX69" fmla="*/ 9820 w 10000"/>
                  <a:gd name="connsiteY69" fmla="*/ 7202 h 11256"/>
                  <a:gd name="connsiteX70" fmla="*/ 10000 w 10000"/>
                  <a:gd name="connsiteY70" fmla="*/ 7157 h 11256"/>
                  <a:gd name="connsiteX71" fmla="*/ 9775 w 10000"/>
                  <a:gd name="connsiteY71" fmla="*/ 6481 h 11256"/>
                  <a:gd name="connsiteX72" fmla="*/ 9685 w 10000"/>
                  <a:gd name="connsiteY72" fmla="*/ 6481 h 11256"/>
                  <a:gd name="connsiteX73" fmla="*/ 9595 w 10000"/>
                  <a:gd name="connsiteY73" fmla="*/ 6616 h 11256"/>
                  <a:gd name="connsiteX74" fmla="*/ 9234 w 10000"/>
                  <a:gd name="connsiteY74" fmla="*/ 6706 h 11256"/>
                  <a:gd name="connsiteX75" fmla="*/ 9144 w 10000"/>
                  <a:gd name="connsiteY75" fmla="*/ 6301 h 11256"/>
                  <a:gd name="connsiteX76" fmla="*/ 9279 w 10000"/>
                  <a:gd name="connsiteY76" fmla="*/ 6166 h 11256"/>
                  <a:gd name="connsiteX77" fmla="*/ 9099 w 10000"/>
                  <a:gd name="connsiteY77" fmla="*/ 5715 h 11256"/>
                  <a:gd name="connsiteX78" fmla="*/ 8964 w 10000"/>
                  <a:gd name="connsiteY78" fmla="*/ 5761 h 11256"/>
                  <a:gd name="connsiteX79" fmla="*/ 8784 w 10000"/>
                  <a:gd name="connsiteY79" fmla="*/ 5535 h 11256"/>
                  <a:gd name="connsiteX80" fmla="*/ 8514 w 10000"/>
                  <a:gd name="connsiteY80" fmla="*/ 5535 h 11256"/>
                  <a:gd name="connsiteX81" fmla="*/ 8559 w 10000"/>
                  <a:gd name="connsiteY81" fmla="*/ 5310 h 11256"/>
                  <a:gd name="connsiteX82" fmla="*/ 8468 w 10000"/>
                  <a:gd name="connsiteY82" fmla="*/ 5310 h 11256"/>
                  <a:gd name="connsiteX83" fmla="*/ 8468 w 10000"/>
                  <a:gd name="connsiteY83" fmla="*/ 5220 h 11256"/>
                  <a:gd name="connsiteX84" fmla="*/ 8288 w 10000"/>
                  <a:gd name="connsiteY84" fmla="*/ 5130 h 11256"/>
                  <a:gd name="connsiteX85" fmla="*/ 8108 w 10000"/>
                  <a:gd name="connsiteY85" fmla="*/ 5220 h 11256"/>
                  <a:gd name="connsiteX86" fmla="*/ 7928 w 10000"/>
                  <a:gd name="connsiteY86" fmla="*/ 5085 h 11256"/>
                  <a:gd name="connsiteX87" fmla="*/ 8018 w 10000"/>
                  <a:gd name="connsiteY87" fmla="*/ 4724 h 11256"/>
                  <a:gd name="connsiteX88" fmla="*/ 8198 w 10000"/>
                  <a:gd name="connsiteY88" fmla="*/ 4724 h 11256"/>
                  <a:gd name="connsiteX89" fmla="*/ 8333 w 10000"/>
                  <a:gd name="connsiteY89" fmla="*/ 4409 h 11256"/>
                  <a:gd name="connsiteX90" fmla="*/ 8333 w 10000"/>
                  <a:gd name="connsiteY90" fmla="*/ 3959 h 11256"/>
                  <a:gd name="connsiteX91" fmla="*/ 8288 w 10000"/>
                  <a:gd name="connsiteY91" fmla="*/ 3869 h 11256"/>
                  <a:gd name="connsiteX92" fmla="*/ 8739 w 10000"/>
                  <a:gd name="connsiteY92" fmla="*/ 3733 h 11256"/>
                  <a:gd name="connsiteX93" fmla="*/ 8423 w 10000"/>
                  <a:gd name="connsiteY93" fmla="*/ 3193 h 11256"/>
                  <a:gd name="connsiteX94" fmla="*/ 7973 w 10000"/>
                  <a:gd name="connsiteY94" fmla="*/ 3058 h 11256"/>
                  <a:gd name="connsiteX95" fmla="*/ 8018 w 10000"/>
                  <a:gd name="connsiteY95" fmla="*/ 2788 h 11256"/>
                  <a:gd name="connsiteX96" fmla="*/ 7793 w 10000"/>
                  <a:gd name="connsiteY96" fmla="*/ 2652 h 11256"/>
                  <a:gd name="connsiteX97" fmla="*/ 7523 w 10000"/>
                  <a:gd name="connsiteY97" fmla="*/ 2833 h 11256"/>
                  <a:gd name="connsiteX98" fmla="*/ 6937 w 10000"/>
                  <a:gd name="connsiteY98" fmla="*/ 1932 h 11256"/>
                  <a:gd name="connsiteX99" fmla="*/ 6261 w 10000"/>
                  <a:gd name="connsiteY99" fmla="*/ 2112 h 11256"/>
                  <a:gd name="connsiteX100" fmla="*/ 6261 w 10000"/>
                  <a:gd name="connsiteY100" fmla="*/ 1797 h 11256"/>
                  <a:gd name="connsiteX101" fmla="*/ 6441 w 10000"/>
                  <a:gd name="connsiteY101" fmla="*/ 1481 h 11256"/>
                  <a:gd name="connsiteX102" fmla="*/ 5991 w 10000"/>
                  <a:gd name="connsiteY102" fmla="*/ 1256 h 11256"/>
                  <a:gd name="connsiteX0" fmla="*/ 5991 w 10000"/>
                  <a:gd name="connsiteY0" fmla="*/ 1192 h 11192"/>
                  <a:gd name="connsiteX1" fmla="*/ 4412 w 10000"/>
                  <a:gd name="connsiteY1" fmla="*/ 637 h 11192"/>
                  <a:gd name="connsiteX2" fmla="*/ 3669 w 10000"/>
                  <a:gd name="connsiteY2" fmla="*/ 111 h 11192"/>
                  <a:gd name="connsiteX3" fmla="*/ 1667 w 10000"/>
                  <a:gd name="connsiteY3" fmla="*/ 2769 h 11192"/>
                  <a:gd name="connsiteX4" fmla="*/ 1486 w 10000"/>
                  <a:gd name="connsiteY4" fmla="*/ 2904 h 11192"/>
                  <a:gd name="connsiteX5" fmla="*/ 1667 w 10000"/>
                  <a:gd name="connsiteY5" fmla="*/ 3129 h 11192"/>
                  <a:gd name="connsiteX6" fmla="*/ 1532 w 10000"/>
                  <a:gd name="connsiteY6" fmla="*/ 3219 h 11192"/>
                  <a:gd name="connsiteX7" fmla="*/ 1667 w 10000"/>
                  <a:gd name="connsiteY7" fmla="*/ 3399 h 11192"/>
                  <a:gd name="connsiteX8" fmla="*/ 1667 w 10000"/>
                  <a:gd name="connsiteY8" fmla="*/ 3669 h 11192"/>
                  <a:gd name="connsiteX9" fmla="*/ 1532 w 10000"/>
                  <a:gd name="connsiteY9" fmla="*/ 4075 h 11192"/>
                  <a:gd name="connsiteX10" fmla="*/ 1622 w 10000"/>
                  <a:gd name="connsiteY10" fmla="*/ 4210 h 11192"/>
                  <a:gd name="connsiteX11" fmla="*/ 1486 w 10000"/>
                  <a:gd name="connsiteY11" fmla="*/ 4706 h 11192"/>
                  <a:gd name="connsiteX12" fmla="*/ 721 w 10000"/>
                  <a:gd name="connsiteY12" fmla="*/ 4480 h 11192"/>
                  <a:gd name="connsiteX13" fmla="*/ 450 w 10000"/>
                  <a:gd name="connsiteY13" fmla="*/ 4796 h 11192"/>
                  <a:gd name="connsiteX14" fmla="*/ 225 w 10000"/>
                  <a:gd name="connsiteY14" fmla="*/ 4796 h 11192"/>
                  <a:gd name="connsiteX15" fmla="*/ 0 w 10000"/>
                  <a:gd name="connsiteY15" fmla="*/ 4886 h 11192"/>
                  <a:gd name="connsiteX16" fmla="*/ 541 w 10000"/>
                  <a:gd name="connsiteY16" fmla="*/ 5516 h 11192"/>
                  <a:gd name="connsiteX17" fmla="*/ 541 w 10000"/>
                  <a:gd name="connsiteY17" fmla="*/ 5606 h 11192"/>
                  <a:gd name="connsiteX18" fmla="*/ 541 w 10000"/>
                  <a:gd name="connsiteY18" fmla="*/ 5877 h 11192"/>
                  <a:gd name="connsiteX19" fmla="*/ 1036 w 10000"/>
                  <a:gd name="connsiteY19" fmla="*/ 5877 h 11192"/>
                  <a:gd name="connsiteX20" fmla="*/ 1261 w 10000"/>
                  <a:gd name="connsiteY20" fmla="*/ 6192 h 11192"/>
                  <a:gd name="connsiteX21" fmla="*/ 1081 w 10000"/>
                  <a:gd name="connsiteY21" fmla="*/ 6282 h 11192"/>
                  <a:gd name="connsiteX22" fmla="*/ 1081 w 10000"/>
                  <a:gd name="connsiteY22" fmla="*/ 6372 h 11192"/>
                  <a:gd name="connsiteX23" fmla="*/ 1667 w 10000"/>
                  <a:gd name="connsiteY23" fmla="*/ 6642 h 11192"/>
                  <a:gd name="connsiteX24" fmla="*/ 1532 w 10000"/>
                  <a:gd name="connsiteY24" fmla="*/ 6913 h 11192"/>
                  <a:gd name="connsiteX25" fmla="*/ 1306 w 10000"/>
                  <a:gd name="connsiteY25" fmla="*/ 6958 h 11192"/>
                  <a:gd name="connsiteX26" fmla="*/ 1306 w 10000"/>
                  <a:gd name="connsiteY26" fmla="*/ 7003 h 11192"/>
                  <a:gd name="connsiteX27" fmla="*/ 1667 w 10000"/>
                  <a:gd name="connsiteY27" fmla="*/ 7228 h 11192"/>
                  <a:gd name="connsiteX28" fmla="*/ 1847 w 10000"/>
                  <a:gd name="connsiteY28" fmla="*/ 6958 h 11192"/>
                  <a:gd name="connsiteX29" fmla="*/ 2027 w 10000"/>
                  <a:gd name="connsiteY29" fmla="*/ 7003 h 11192"/>
                  <a:gd name="connsiteX30" fmla="*/ 2162 w 10000"/>
                  <a:gd name="connsiteY30" fmla="*/ 7543 h 11192"/>
                  <a:gd name="connsiteX31" fmla="*/ 2703 w 10000"/>
                  <a:gd name="connsiteY31" fmla="*/ 8084 h 11192"/>
                  <a:gd name="connsiteX32" fmla="*/ 2703 w 10000"/>
                  <a:gd name="connsiteY32" fmla="*/ 8309 h 11192"/>
                  <a:gd name="connsiteX33" fmla="*/ 2207 w 10000"/>
                  <a:gd name="connsiteY33" fmla="*/ 8579 h 11192"/>
                  <a:gd name="connsiteX34" fmla="*/ 2162 w 10000"/>
                  <a:gd name="connsiteY34" fmla="*/ 8805 h 11192"/>
                  <a:gd name="connsiteX35" fmla="*/ 2523 w 10000"/>
                  <a:gd name="connsiteY35" fmla="*/ 8895 h 11192"/>
                  <a:gd name="connsiteX36" fmla="*/ 2387 w 10000"/>
                  <a:gd name="connsiteY36" fmla="*/ 9210 h 11192"/>
                  <a:gd name="connsiteX37" fmla="*/ 2568 w 10000"/>
                  <a:gd name="connsiteY37" fmla="*/ 9210 h 11192"/>
                  <a:gd name="connsiteX38" fmla="*/ 2387 w 10000"/>
                  <a:gd name="connsiteY38" fmla="*/ 9570 h 11192"/>
                  <a:gd name="connsiteX39" fmla="*/ 2477 w 10000"/>
                  <a:gd name="connsiteY39" fmla="*/ 9841 h 11192"/>
                  <a:gd name="connsiteX40" fmla="*/ 2838 w 10000"/>
                  <a:gd name="connsiteY40" fmla="*/ 9706 h 11192"/>
                  <a:gd name="connsiteX41" fmla="*/ 2973 w 10000"/>
                  <a:gd name="connsiteY41" fmla="*/ 9525 h 11192"/>
                  <a:gd name="connsiteX42" fmla="*/ 3018 w 10000"/>
                  <a:gd name="connsiteY42" fmla="*/ 9525 h 11192"/>
                  <a:gd name="connsiteX43" fmla="*/ 2973 w 10000"/>
                  <a:gd name="connsiteY43" fmla="*/ 9706 h 11192"/>
                  <a:gd name="connsiteX44" fmla="*/ 3198 w 10000"/>
                  <a:gd name="connsiteY44" fmla="*/ 9706 h 11192"/>
                  <a:gd name="connsiteX45" fmla="*/ 3964 w 10000"/>
                  <a:gd name="connsiteY45" fmla="*/ 10246 h 11192"/>
                  <a:gd name="connsiteX46" fmla="*/ 4099 w 10000"/>
                  <a:gd name="connsiteY46" fmla="*/ 9796 h 11192"/>
                  <a:gd name="connsiteX47" fmla="*/ 4324 w 10000"/>
                  <a:gd name="connsiteY47" fmla="*/ 9796 h 11192"/>
                  <a:gd name="connsiteX48" fmla="*/ 4144 w 10000"/>
                  <a:gd name="connsiteY48" fmla="*/ 10291 h 11192"/>
                  <a:gd name="connsiteX49" fmla="*/ 4775 w 10000"/>
                  <a:gd name="connsiteY49" fmla="*/ 10606 h 11192"/>
                  <a:gd name="connsiteX50" fmla="*/ 4910 w 10000"/>
                  <a:gd name="connsiteY50" fmla="*/ 11192 h 11192"/>
                  <a:gd name="connsiteX51" fmla="*/ 5225 w 10000"/>
                  <a:gd name="connsiteY51" fmla="*/ 10697 h 11192"/>
                  <a:gd name="connsiteX52" fmla="*/ 5541 w 10000"/>
                  <a:gd name="connsiteY52" fmla="*/ 10651 h 11192"/>
                  <a:gd name="connsiteX53" fmla="*/ 5676 w 10000"/>
                  <a:gd name="connsiteY53" fmla="*/ 10832 h 11192"/>
                  <a:gd name="connsiteX54" fmla="*/ 5676 w 10000"/>
                  <a:gd name="connsiteY54" fmla="*/ 10832 h 11192"/>
                  <a:gd name="connsiteX55" fmla="*/ 5991 w 10000"/>
                  <a:gd name="connsiteY55" fmla="*/ 9931 h 11192"/>
                  <a:gd name="connsiteX56" fmla="*/ 7162 w 10000"/>
                  <a:gd name="connsiteY56" fmla="*/ 9886 h 11192"/>
                  <a:gd name="connsiteX57" fmla="*/ 7432 w 10000"/>
                  <a:gd name="connsiteY57" fmla="*/ 9525 h 11192"/>
                  <a:gd name="connsiteX58" fmla="*/ 7793 w 10000"/>
                  <a:gd name="connsiteY58" fmla="*/ 9886 h 11192"/>
                  <a:gd name="connsiteX59" fmla="*/ 8423 w 10000"/>
                  <a:gd name="connsiteY59" fmla="*/ 9706 h 11192"/>
                  <a:gd name="connsiteX60" fmla="*/ 8333 w 10000"/>
                  <a:gd name="connsiteY60" fmla="*/ 9165 h 11192"/>
                  <a:gd name="connsiteX61" fmla="*/ 8559 w 10000"/>
                  <a:gd name="connsiteY61" fmla="*/ 9030 h 11192"/>
                  <a:gd name="connsiteX62" fmla="*/ 8559 w 10000"/>
                  <a:gd name="connsiteY62" fmla="*/ 8805 h 11192"/>
                  <a:gd name="connsiteX63" fmla="*/ 8288 w 10000"/>
                  <a:gd name="connsiteY63" fmla="*/ 8624 h 11192"/>
                  <a:gd name="connsiteX64" fmla="*/ 8333 w 10000"/>
                  <a:gd name="connsiteY64" fmla="*/ 8264 h 11192"/>
                  <a:gd name="connsiteX65" fmla="*/ 8829 w 10000"/>
                  <a:gd name="connsiteY65" fmla="*/ 7859 h 11192"/>
                  <a:gd name="connsiteX66" fmla="*/ 9009 w 10000"/>
                  <a:gd name="connsiteY66" fmla="*/ 7678 h 11192"/>
                  <a:gd name="connsiteX67" fmla="*/ 9505 w 10000"/>
                  <a:gd name="connsiteY67" fmla="*/ 7769 h 11192"/>
                  <a:gd name="connsiteX68" fmla="*/ 9595 w 10000"/>
                  <a:gd name="connsiteY68" fmla="*/ 7138 h 11192"/>
                  <a:gd name="connsiteX69" fmla="*/ 9820 w 10000"/>
                  <a:gd name="connsiteY69" fmla="*/ 7138 h 11192"/>
                  <a:gd name="connsiteX70" fmla="*/ 10000 w 10000"/>
                  <a:gd name="connsiteY70" fmla="*/ 7093 h 11192"/>
                  <a:gd name="connsiteX71" fmla="*/ 9775 w 10000"/>
                  <a:gd name="connsiteY71" fmla="*/ 6417 h 11192"/>
                  <a:gd name="connsiteX72" fmla="*/ 9685 w 10000"/>
                  <a:gd name="connsiteY72" fmla="*/ 6417 h 11192"/>
                  <a:gd name="connsiteX73" fmla="*/ 9595 w 10000"/>
                  <a:gd name="connsiteY73" fmla="*/ 6552 h 11192"/>
                  <a:gd name="connsiteX74" fmla="*/ 9234 w 10000"/>
                  <a:gd name="connsiteY74" fmla="*/ 6642 h 11192"/>
                  <a:gd name="connsiteX75" fmla="*/ 9144 w 10000"/>
                  <a:gd name="connsiteY75" fmla="*/ 6237 h 11192"/>
                  <a:gd name="connsiteX76" fmla="*/ 9279 w 10000"/>
                  <a:gd name="connsiteY76" fmla="*/ 6102 h 11192"/>
                  <a:gd name="connsiteX77" fmla="*/ 9099 w 10000"/>
                  <a:gd name="connsiteY77" fmla="*/ 5651 h 11192"/>
                  <a:gd name="connsiteX78" fmla="*/ 8964 w 10000"/>
                  <a:gd name="connsiteY78" fmla="*/ 5697 h 11192"/>
                  <a:gd name="connsiteX79" fmla="*/ 8784 w 10000"/>
                  <a:gd name="connsiteY79" fmla="*/ 5471 h 11192"/>
                  <a:gd name="connsiteX80" fmla="*/ 8514 w 10000"/>
                  <a:gd name="connsiteY80" fmla="*/ 5471 h 11192"/>
                  <a:gd name="connsiteX81" fmla="*/ 8559 w 10000"/>
                  <a:gd name="connsiteY81" fmla="*/ 5246 h 11192"/>
                  <a:gd name="connsiteX82" fmla="*/ 8468 w 10000"/>
                  <a:gd name="connsiteY82" fmla="*/ 5246 h 11192"/>
                  <a:gd name="connsiteX83" fmla="*/ 8468 w 10000"/>
                  <a:gd name="connsiteY83" fmla="*/ 5156 h 11192"/>
                  <a:gd name="connsiteX84" fmla="*/ 8288 w 10000"/>
                  <a:gd name="connsiteY84" fmla="*/ 5066 h 11192"/>
                  <a:gd name="connsiteX85" fmla="*/ 8108 w 10000"/>
                  <a:gd name="connsiteY85" fmla="*/ 5156 h 11192"/>
                  <a:gd name="connsiteX86" fmla="*/ 7928 w 10000"/>
                  <a:gd name="connsiteY86" fmla="*/ 5021 h 11192"/>
                  <a:gd name="connsiteX87" fmla="*/ 8018 w 10000"/>
                  <a:gd name="connsiteY87" fmla="*/ 4660 h 11192"/>
                  <a:gd name="connsiteX88" fmla="*/ 8198 w 10000"/>
                  <a:gd name="connsiteY88" fmla="*/ 4660 h 11192"/>
                  <a:gd name="connsiteX89" fmla="*/ 8333 w 10000"/>
                  <a:gd name="connsiteY89" fmla="*/ 4345 h 11192"/>
                  <a:gd name="connsiteX90" fmla="*/ 8333 w 10000"/>
                  <a:gd name="connsiteY90" fmla="*/ 3895 h 11192"/>
                  <a:gd name="connsiteX91" fmla="*/ 8288 w 10000"/>
                  <a:gd name="connsiteY91" fmla="*/ 3805 h 11192"/>
                  <a:gd name="connsiteX92" fmla="*/ 8739 w 10000"/>
                  <a:gd name="connsiteY92" fmla="*/ 3669 h 11192"/>
                  <a:gd name="connsiteX93" fmla="*/ 8423 w 10000"/>
                  <a:gd name="connsiteY93" fmla="*/ 3129 h 11192"/>
                  <a:gd name="connsiteX94" fmla="*/ 7973 w 10000"/>
                  <a:gd name="connsiteY94" fmla="*/ 2994 h 11192"/>
                  <a:gd name="connsiteX95" fmla="*/ 8018 w 10000"/>
                  <a:gd name="connsiteY95" fmla="*/ 2724 h 11192"/>
                  <a:gd name="connsiteX96" fmla="*/ 7793 w 10000"/>
                  <a:gd name="connsiteY96" fmla="*/ 2588 h 11192"/>
                  <a:gd name="connsiteX97" fmla="*/ 7523 w 10000"/>
                  <a:gd name="connsiteY97" fmla="*/ 2769 h 11192"/>
                  <a:gd name="connsiteX98" fmla="*/ 6937 w 10000"/>
                  <a:gd name="connsiteY98" fmla="*/ 1868 h 11192"/>
                  <a:gd name="connsiteX99" fmla="*/ 6261 w 10000"/>
                  <a:gd name="connsiteY99" fmla="*/ 2048 h 11192"/>
                  <a:gd name="connsiteX100" fmla="*/ 6261 w 10000"/>
                  <a:gd name="connsiteY100" fmla="*/ 1733 h 11192"/>
                  <a:gd name="connsiteX101" fmla="*/ 6441 w 10000"/>
                  <a:gd name="connsiteY101" fmla="*/ 1417 h 11192"/>
                  <a:gd name="connsiteX102" fmla="*/ 5991 w 10000"/>
                  <a:gd name="connsiteY102" fmla="*/ 1192 h 11192"/>
                  <a:gd name="connsiteX0" fmla="*/ 5991 w 10000"/>
                  <a:gd name="connsiteY0" fmla="*/ 1298 h 11298"/>
                  <a:gd name="connsiteX1" fmla="*/ 4200 w 10000"/>
                  <a:gd name="connsiteY1" fmla="*/ 107 h 11298"/>
                  <a:gd name="connsiteX2" fmla="*/ 3669 w 10000"/>
                  <a:gd name="connsiteY2" fmla="*/ 217 h 11298"/>
                  <a:gd name="connsiteX3" fmla="*/ 1667 w 10000"/>
                  <a:gd name="connsiteY3" fmla="*/ 2875 h 11298"/>
                  <a:gd name="connsiteX4" fmla="*/ 1486 w 10000"/>
                  <a:gd name="connsiteY4" fmla="*/ 3010 h 11298"/>
                  <a:gd name="connsiteX5" fmla="*/ 1667 w 10000"/>
                  <a:gd name="connsiteY5" fmla="*/ 3235 h 11298"/>
                  <a:gd name="connsiteX6" fmla="*/ 1532 w 10000"/>
                  <a:gd name="connsiteY6" fmla="*/ 3325 h 11298"/>
                  <a:gd name="connsiteX7" fmla="*/ 1667 w 10000"/>
                  <a:gd name="connsiteY7" fmla="*/ 3505 h 11298"/>
                  <a:gd name="connsiteX8" fmla="*/ 1667 w 10000"/>
                  <a:gd name="connsiteY8" fmla="*/ 3775 h 11298"/>
                  <a:gd name="connsiteX9" fmla="*/ 1532 w 10000"/>
                  <a:gd name="connsiteY9" fmla="*/ 4181 h 11298"/>
                  <a:gd name="connsiteX10" fmla="*/ 1622 w 10000"/>
                  <a:gd name="connsiteY10" fmla="*/ 4316 h 11298"/>
                  <a:gd name="connsiteX11" fmla="*/ 1486 w 10000"/>
                  <a:gd name="connsiteY11" fmla="*/ 4812 h 11298"/>
                  <a:gd name="connsiteX12" fmla="*/ 721 w 10000"/>
                  <a:gd name="connsiteY12" fmla="*/ 4586 h 11298"/>
                  <a:gd name="connsiteX13" fmla="*/ 450 w 10000"/>
                  <a:gd name="connsiteY13" fmla="*/ 4902 h 11298"/>
                  <a:gd name="connsiteX14" fmla="*/ 225 w 10000"/>
                  <a:gd name="connsiteY14" fmla="*/ 4902 h 11298"/>
                  <a:gd name="connsiteX15" fmla="*/ 0 w 10000"/>
                  <a:gd name="connsiteY15" fmla="*/ 4992 h 11298"/>
                  <a:gd name="connsiteX16" fmla="*/ 541 w 10000"/>
                  <a:gd name="connsiteY16" fmla="*/ 5622 h 11298"/>
                  <a:gd name="connsiteX17" fmla="*/ 541 w 10000"/>
                  <a:gd name="connsiteY17" fmla="*/ 5712 h 11298"/>
                  <a:gd name="connsiteX18" fmla="*/ 541 w 10000"/>
                  <a:gd name="connsiteY18" fmla="*/ 5983 h 11298"/>
                  <a:gd name="connsiteX19" fmla="*/ 1036 w 10000"/>
                  <a:gd name="connsiteY19" fmla="*/ 5983 h 11298"/>
                  <a:gd name="connsiteX20" fmla="*/ 1261 w 10000"/>
                  <a:gd name="connsiteY20" fmla="*/ 6298 h 11298"/>
                  <a:gd name="connsiteX21" fmla="*/ 1081 w 10000"/>
                  <a:gd name="connsiteY21" fmla="*/ 6388 h 11298"/>
                  <a:gd name="connsiteX22" fmla="*/ 1081 w 10000"/>
                  <a:gd name="connsiteY22" fmla="*/ 6478 h 11298"/>
                  <a:gd name="connsiteX23" fmla="*/ 1667 w 10000"/>
                  <a:gd name="connsiteY23" fmla="*/ 6748 h 11298"/>
                  <a:gd name="connsiteX24" fmla="*/ 1532 w 10000"/>
                  <a:gd name="connsiteY24" fmla="*/ 7019 h 11298"/>
                  <a:gd name="connsiteX25" fmla="*/ 1306 w 10000"/>
                  <a:gd name="connsiteY25" fmla="*/ 7064 h 11298"/>
                  <a:gd name="connsiteX26" fmla="*/ 1306 w 10000"/>
                  <a:gd name="connsiteY26" fmla="*/ 7109 h 11298"/>
                  <a:gd name="connsiteX27" fmla="*/ 1667 w 10000"/>
                  <a:gd name="connsiteY27" fmla="*/ 7334 h 11298"/>
                  <a:gd name="connsiteX28" fmla="*/ 1847 w 10000"/>
                  <a:gd name="connsiteY28" fmla="*/ 7064 h 11298"/>
                  <a:gd name="connsiteX29" fmla="*/ 2027 w 10000"/>
                  <a:gd name="connsiteY29" fmla="*/ 7109 h 11298"/>
                  <a:gd name="connsiteX30" fmla="*/ 2162 w 10000"/>
                  <a:gd name="connsiteY30" fmla="*/ 7649 h 11298"/>
                  <a:gd name="connsiteX31" fmla="*/ 2703 w 10000"/>
                  <a:gd name="connsiteY31" fmla="*/ 8190 h 11298"/>
                  <a:gd name="connsiteX32" fmla="*/ 2703 w 10000"/>
                  <a:gd name="connsiteY32" fmla="*/ 8415 h 11298"/>
                  <a:gd name="connsiteX33" fmla="*/ 2207 w 10000"/>
                  <a:gd name="connsiteY33" fmla="*/ 8685 h 11298"/>
                  <a:gd name="connsiteX34" fmla="*/ 2162 w 10000"/>
                  <a:gd name="connsiteY34" fmla="*/ 8911 h 11298"/>
                  <a:gd name="connsiteX35" fmla="*/ 2523 w 10000"/>
                  <a:gd name="connsiteY35" fmla="*/ 9001 h 11298"/>
                  <a:gd name="connsiteX36" fmla="*/ 2387 w 10000"/>
                  <a:gd name="connsiteY36" fmla="*/ 9316 h 11298"/>
                  <a:gd name="connsiteX37" fmla="*/ 2568 w 10000"/>
                  <a:gd name="connsiteY37" fmla="*/ 9316 h 11298"/>
                  <a:gd name="connsiteX38" fmla="*/ 2387 w 10000"/>
                  <a:gd name="connsiteY38" fmla="*/ 9676 h 11298"/>
                  <a:gd name="connsiteX39" fmla="*/ 2477 w 10000"/>
                  <a:gd name="connsiteY39" fmla="*/ 9947 h 11298"/>
                  <a:gd name="connsiteX40" fmla="*/ 2838 w 10000"/>
                  <a:gd name="connsiteY40" fmla="*/ 9812 h 11298"/>
                  <a:gd name="connsiteX41" fmla="*/ 2973 w 10000"/>
                  <a:gd name="connsiteY41" fmla="*/ 9631 h 11298"/>
                  <a:gd name="connsiteX42" fmla="*/ 3018 w 10000"/>
                  <a:gd name="connsiteY42" fmla="*/ 9631 h 11298"/>
                  <a:gd name="connsiteX43" fmla="*/ 2973 w 10000"/>
                  <a:gd name="connsiteY43" fmla="*/ 9812 h 11298"/>
                  <a:gd name="connsiteX44" fmla="*/ 3198 w 10000"/>
                  <a:gd name="connsiteY44" fmla="*/ 9812 h 11298"/>
                  <a:gd name="connsiteX45" fmla="*/ 3964 w 10000"/>
                  <a:gd name="connsiteY45" fmla="*/ 10352 h 11298"/>
                  <a:gd name="connsiteX46" fmla="*/ 4099 w 10000"/>
                  <a:gd name="connsiteY46" fmla="*/ 9902 h 11298"/>
                  <a:gd name="connsiteX47" fmla="*/ 4324 w 10000"/>
                  <a:gd name="connsiteY47" fmla="*/ 9902 h 11298"/>
                  <a:gd name="connsiteX48" fmla="*/ 4144 w 10000"/>
                  <a:gd name="connsiteY48" fmla="*/ 10397 h 11298"/>
                  <a:gd name="connsiteX49" fmla="*/ 4775 w 10000"/>
                  <a:gd name="connsiteY49" fmla="*/ 10712 h 11298"/>
                  <a:gd name="connsiteX50" fmla="*/ 4910 w 10000"/>
                  <a:gd name="connsiteY50" fmla="*/ 11298 h 11298"/>
                  <a:gd name="connsiteX51" fmla="*/ 5225 w 10000"/>
                  <a:gd name="connsiteY51" fmla="*/ 10803 h 11298"/>
                  <a:gd name="connsiteX52" fmla="*/ 5541 w 10000"/>
                  <a:gd name="connsiteY52" fmla="*/ 10757 h 11298"/>
                  <a:gd name="connsiteX53" fmla="*/ 5676 w 10000"/>
                  <a:gd name="connsiteY53" fmla="*/ 10938 h 11298"/>
                  <a:gd name="connsiteX54" fmla="*/ 5676 w 10000"/>
                  <a:gd name="connsiteY54" fmla="*/ 10938 h 11298"/>
                  <a:gd name="connsiteX55" fmla="*/ 5991 w 10000"/>
                  <a:gd name="connsiteY55" fmla="*/ 10037 h 11298"/>
                  <a:gd name="connsiteX56" fmla="*/ 7162 w 10000"/>
                  <a:gd name="connsiteY56" fmla="*/ 9992 h 11298"/>
                  <a:gd name="connsiteX57" fmla="*/ 7432 w 10000"/>
                  <a:gd name="connsiteY57" fmla="*/ 9631 h 11298"/>
                  <a:gd name="connsiteX58" fmla="*/ 7793 w 10000"/>
                  <a:gd name="connsiteY58" fmla="*/ 9992 h 11298"/>
                  <a:gd name="connsiteX59" fmla="*/ 8423 w 10000"/>
                  <a:gd name="connsiteY59" fmla="*/ 9812 h 11298"/>
                  <a:gd name="connsiteX60" fmla="*/ 8333 w 10000"/>
                  <a:gd name="connsiteY60" fmla="*/ 9271 h 11298"/>
                  <a:gd name="connsiteX61" fmla="*/ 8559 w 10000"/>
                  <a:gd name="connsiteY61" fmla="*/ 9136 h 11298"/>
                  <a:gd name="connsiteX62" fmla="*/ 8559 w 10000"/>
                  <a:gd name="connsiteY62" fmla="*/ 8911 h 11298"/>
                  <a:gd name="connsiteX63" fmla="*/ 8288 w 10000"/>
                  <a:gd name="connsiteY63" fmla="*/ 8730 h 11298"/>
                  <a:gd name="connsiteX64" fmla="*/ 8333 w 10000"/>
                  <a:gd name="connsiteY64" fmla="*/ 8370 h 11298"/>
                  <a:gd name="connsiteX65" fmla="*/ 8829 w 10000"/>
                  <a:gd name="connsiteY65" fmla="*/ 7965 h 11298"/>
                  <a:gd name="connsiteX66" fmla="*/ 9009 w 10000"/>
                  <a:gd name="connsiteY66" fmla="*/ 7784 h 11298"/>
                  <a:gd name="connsiteX67" fmla="*/ 9505 w 10000"/>
                  <a:gd name="connsiteY67" fmla="*/ 7875 h 11298"/>
                  <a:gd name="connsiteX68" fmla="*/ 9595 w 10000"/>
                  <a:gd name="connsiteY68" fmla="*/ 7244 h 11298"/>
                  <a:gd name="connsiteX69" fmla="*/ 9820 w 10000"/>
                  <a:gd name="connsiteY69" fmla="*/ 7244 h 11298"/>
                  <a:gd name="connsiteX70" fmla="*/ 10000 w 10000"/>
                  <a:gd name="connsiteY70" fmla="*/ 7199 h 11298"/>
                  <a:gd name="connsiteX71" fmla="*/ 9775 w 10000"/>
                  <a:gd name="connsiteY71" fmla="*/ 6523 h 11298"/>
                  <a:gd name="connsiteX72" fmla="*/ 9685 w 10000"/>
                  <a:gd name="connsiteY72" fmla="*/ 6523 h 11298"/>
                  <a:gd name="connsiteX73" fmla="*/ 9595 w 10000"/>
                  <a:gd name="connsiteY73" fmla="*/ 6658 h 11298"/>
                  <a:gd name="connsiteX74" fmla="*/ 9234 w 10000"/>
                  <a:gd name="connsiteY74" fmla="*/ 6748 h 11298"/>
                  <a:gd name="connsiteX75" fmla="*/ 9144 w 10000"/>
                  <a:gd name="connsiteY75" fmla="*/ 6343 h 11298"/>
                  <a:gd name="connsiteX76" fmla="*/ 9279 w 10000"/>
                  <a:gd name="connsiteY76" fmla="*/ 6208 h 11298"/>
                  <a:gd name="connsiteX77" fmla="*/ 9099 w 10000"/>
                  <a:gd name="connsiteY77" fmla="*/ 5757 h 11298"/>
                  <a:gd name="connsiteX78" fmla="*/ 8964 w 10000"/>
                  <a:gd name="connsiteY78" fmla="*/ 5803 h 11298"/>
                  <a:gd name="connsiteX79" fmla="*/ 8784 w 10000"/>
                  <a:gd name="connsiteY79" fmla="*/ 5577 h 11298"/>
                  <a:gd name="connsiteX80" fmla="*/ 8514 w 10000"/>
                  <a:gd name="connsiteY80" fmla="*/ 5577 h 11298"/>
                  <a:gd name="connsiteX81" fmla="*/ 8559 w 10000"/>
                  <a:gd name="connsiteY81" fmla="*/ 5352 h 11298"/>
                  <a:gd name="connsiteX82" fmla="*/ 8468 w 10000"/>
                  <a:gd name="connsiteY82" fmla="*/ 5352 h 11298"/>
                  <a:gd name="connsiteX83" fmla="*/ 8468 w 10000"/>
                  <a:gd name="connsiteY83" fmla="*/ 5262 h 11298"/>
                  <a:gd name="connsiteX84" fmla="*/ 8288 w 10000"/>
                  <a:gd name="connsiteY84" fmla="*/ 5172 h 11298"/>
                  <a:gd name="connsiteX85" fmla="*/ 8108 w 10000"/>
                  <a:gd name="connsiteY85" fmla="*/ 5262 h 11298"/>
                  <a:gd name="connsiteX86" fmla="*/ 7928 w 10000"/>
                  <a:gd name="connsiteY86" fmla="*/ 5127 h 11298"/>
                  <a:gd name="connsiteX87" fmla="*/ 8018 w 10000"/>
                  <a:gd name="connsiteY87" fmla="*/ 4766 h 11298"/>
                  <a:gd name="connsiteX88" fmla="*/ 8198 w 10000"/>
                  <a:gd name="connsiteY88" fmla="*/ 4766 h 11298"/>
                  <a:gd name="connsiteX89" fmla="*/ 8333 w 10000"/>
                  <a:gd name="connsiteY89" fmla="*/ 4451 h 11298"/>
                  <a:gd name="connsiteX90" fmla="*/ 8333 w 10000"/>
                  <a:gd name="connsiteY90" fmla="*/ 4001 h 11298"/>
                  <a:gd name="connsiteX91" fmla="*/ 8288 w 10000"/>
                  <a:gd name="connsiteY91" fmla="*/ 3911 h 11298"/>
                  <a:gd name="connsiteX92" fmla="*/ 8739 w 10000"/>
                  <a:gd name="connsiteY92" fmla="*/ 3775 h 11298"/>
                  <a:gd name="connsiteX93" fmla="*/ 8423 w 10000"/>
                  <a:gd name="connsiteY93" fmla="*/ 3235 h 11298"/>
                  <a:gd name="connsiteX94" fmla="*/ 7973 w 10000"/>
                  <a:gd name="connsiteY94" fmla="*/ 3100 h 11298"/>
                  <a:gd name="connsiteX95" fmla="*/ 8018 w 10000"/>
                  <a:gd name="connsiteY95" fmla="*/ 2830 h 11298"/>
                  <a:gd name="connsiteX96" fmla="*/ 7793 w 10000"/>
                  <a:gd name="connsiteY96" fmla="*/ 2694 h 11298"/>
                  <a:gd name="connsiteX97" fmla="*/ 7523 w 10000"/>
                  <a:gd name="connsiteY97" fmla="*/ 2875 h 11298"/>
                  <a:gd name="connsiteX98" fmla="*/ 6937 w 10000"/>
                  <a:gd name="connsiteY98" fmla="*/ 1974 h 11298"/>
                  <a:gd name="connsiteX99" fmla="*/ 6261 w 10000"/>
                  <a:gd name="connsiteY99" fmla="*/ 2154 h 11298"/>
                  <a:gd name="connsiteX100" fmla="*/ 6261 w 10000"/>
                  <a:gd name="connsiteY100" fmla="*/ 1839 h 11298"/>
                  <a:gd name="connsiteX101" fmla="*/ 6441 w 10000"/>
                  <a:gd name="connsiteY101" fmla="*/ 1523 h 11298"/>
                  <a:gd name="connsiteX102" fmla="*/ 5991 w 10000"/>
                  <a:gd name="connsiteY102" fmla="*/ 1298 h 11298"/>
                  <a:gd name="connsiteX0" fmla="*/ 1667 w 10000"/>
                  <a:gd name="connsiteY0" fmla="*/ 2797 h 11220"/>
                  <a:gd name="connsiteX1" fmla="*/ 1486 w 10000"/>
                  <a:gd name="connsiteY1" fmla="*/ 2932 h 11220"/>
                  <a:gd name="connsiteX2" fmla="*/ 1667 w 10000"/>
                  <a:gd name="connsiteY2" fmla="*/ 3157 h 11220"/>
                  <a:gd name="connsiteX3" fmla="*/ 1532 w 10000"/>
                  <a:gd name="connsiteY3" fmla="*/ 3247 h 11220"/>
                  <a:gd name="connsiteX4" fmla="*/ 1667 w 10000"/>
                  <a:gd name="connsiteY4" fmla="*/ 3427 h 11220"/>
                  <a:gd name="connsiteX5" fmla="*/ 1667 w 10000"/>
                  <a:gd name="connsiteY5" fmla="*/ 3697 h 11220"/>
                  <a:gd name="connsiteX6" fmla="*/ 1532 w 10000"/>
                  <a:gd name="connsiteY6" fmla="*/ 4103 h 11220"/>
                  <a:gd name="connsiteX7" fmla="*/ 1622 w 10000"/>
                  <a:gd name="connsiteY7" fmla="*/ 4238 h 11220"/>
                  <a:gd name="connsiteX8" fmla="*/ 1486 w 10000"/>
                  <a:gd name="connsiteY8" fmla="*/ 4734 h 11220"/>
                  <a:gd name="connsiteX9" fmla="*/ 721 w 10000"/>
                  <a:gd name="connsiteY9" fmla="*/ 4508 h 11220"/>
                  <a:gd name="connsiteX10" fmla="*/ 450 w 10000"/>
                  <a:gd name="connsiteY10" fmla="*/ 4824 h 11220"/>
                  <a:gd name="connsiteX11" fmla="*/ 225 w 10000"/>
                  <a:gd name="connsiteY11" fmla="*/ 4824 h 11220"/>
                  <a:gd name="connsiteX12" fmla="*/ 0 w 10000"/>
                  <a:gd name="connsiteY12" fmla="*/ 4914 h 11220"/>
                  <a:gd name="connsiteX13" fmla="*/ 541 w 10000"/>
                  <a:gd name="connsiteY13" fmla="*/ 5544 h 11220"/>
                  <a:gd name="connsiteX14" fmla="*/ 541 w 10000"/>
                  <a:gd name="connsiteY14" fmla="*/ 5634 h 11220"/>
                  <a:gd name="connsiteX15" fmla="*/ 541 w 10000"/>
                  <a:gd name="connsiteY15" fmla="*/ 5905 h 11220"/>
                  <a:gd name="connsiteX16" fmla="*/ 1036 w 10000"/>
                  <a:gd name="connsiteY16" fmla="*/ 5905 h 11220"/>
                  <a:gd name="connsiteX17" fmla="*/ 1261 w 10000"/>
                  <a:gd name="connsiteY17" fmla="*/ 6220 h 11220"/>
                  <a:gd name="connsiteX18" fmla="*/ 1081 w 10000"/>
                  <a:gd name="connsiteY18" fmla="*/ 6310 h 11220"/>
                  <a:gd name="connsiteX19" fmla="*/ 1081 w 10000"/>
                  <a:gd name="connsiteY19" fmla="*/ 6400 h 11220"/>
                  <a:gd name="connsiteX20" fmla="*/ 1667 w 10000"/>
                  <a:gd name="connsiteY20" fmla="*/ 6670 h 11220"/>
                  <a:gd name="connsiteX21" fmla="*/ 1532 w 10000"/>
                  <a:gd name="connsiteY21" fmla="*/ 6941 h 11220"/>
                  <a:gd name="connsiteX22" fmla="*/ 1306 w 10000"/>
                  <a:gd name="connsiteY22" fmla="*/ 6986 h 11220"/>
                  <a:gd name="connsiteX23" fmla="*/ 1306 w 10000"/>
                  <a:gd name="connsiteY23" fmla="*/ 7031 h 11220"/>
                  <a:gd name="connsiteX24" fmla="*/ 1667 w 10000"/>
                  <a:gd name="connsiteY24" fmla="*/ 7256 h 11220"/>
                  <a:gd name="connsiteX25" fmla="*/ 1847 w 10000"/>
                  <a:gd name="connsiteY25" fmla="*/ 6986 h 11220"/>
                  <a:gd name="connsiteX26" fmla="*/ 2027 w 10000"/>
                  <a:gd name="connsiteY26" fmla="*/ 7031 h 11220"/>
                  <a:gd name="connsiteX27" fmla="*/ 2162 w 10000"/>
                  <a:gd name="connsiteY27" fmla="*/ 7571 h 11220"/>
                  <a:gd name="connsiteX28" fmla="*/ 2703 w 10000"/>
                  <a:gd name="connsiteY28" fmla="*/ 8112 h 11220"/>
                  <a:gd name="connsiteX29" fmla="*/ 2703 w 10000"/>
                  <a:gd name="connsiteY29" fmla="*/ 8337 h 11220"/>
                  <a:gd name="connsiteX30" fmla="*/ 2207 w 10000"/>
                  <a:gd name="connsiteY30" fmla="*/ 8607 h 11220"/>
                  <a:gd name="connsiteX31" fmla="*/ 2162 w 10000"/>
                  <a:gd name="connsiteY31" fmla="*/ 8833 h 11220"/>
                  <a:gd name="connsiteX32" fmla="*/ 2523 w 10000"/>
                  <a:gd name="connsiteY32" fmla="*/ 8923 h 11220"/>
                  <a:gd name="connsiteX33" fmla="*/ 2387 w 10000"/>
                  <a:gd name="connsiteY33" fmla="*/ 9238 h 11220"/>
                  <a:gd name="connsiteX34" fmla="*/ 2568 w 10000"/>
                  <a:gd name="connsiteY34" fmla="*/ 9238 h 11220"/>
                  <a:gd name="connsiteX35" fmla="*/ 2387 w 10000"/>
                  <a:gd name="connsiteY35" fmla="*/ 9598 h 11220"/>
                  <a:gd name="connsiteX36" fmla="*/ 2477 w 10000"/>
                  <a:gd name="connsiteY36" fmla="*/ 9869 h 11220"/>
                  <a:gd name="connsiteX37" fmla="*/ 2838 w 10000"/>
                  <a:gd name="connsiteY37" fmla="*/ 9734 h 11220"/>
                  <a:gd name="connsiteX38" fmla="*/ 2973 w 10000"/>
                  <a:gd name="connsiteY38" fmla="*/ 9553 h 11220"/>
                  <a:gd name="connsiteX39" fmla="*/ 3018 w 10000"/>
                  <a:gd name="connsiteY39" fmla="*/ 9553 h 11220"/>
                  <a:gd name="connsiteX40" fmla="*/ 2973 w 10000"/>
                  <a:gd name="connsiteY40" fmla="*/ 9734 h 11220"/>
                  <a:gd name="connsiteX41" fmla="*/ 3198 w 10000"/>
                  <a:gd name="connsiteY41" fmla="*/ 9734 h 11220"/>
                  <a:gd name="connsiteX42" fmla="*/ 3964 w 10000"/>
                  <a:gd name="connsiteY42" fmla="*/ 10274 h 11220"/>
                  <a:gd name="connsiteX43" fmla="*/ 4099 w 10000"/>
                  <a:gd name="connsiteY43" fmla="*/ 9824 h 11220"/>
                  <a:gd name="connsiteX44" fmla="*/ 4324 w 10000"/>
                  <a:gd name="connsiteY44" fmla="*/ 9824 h 11220"/>
                  <a:gd name="connsiteX45" fmla="*/ 4144 w 10000"/>
                  <a:gd name="connsiteY45" fmla="*/ 10319 h 11220"/>
                  <a:gd name="connsiteX46" fmla="*/ 4775 w 10000"/>
                  <a:gd name="connsiteY46" fmla="*/ 10634 h 11220"/>
                  <a:gd name="connsiteX47" fmla="*/ 4910 w 10000"/>
                  <a:gd name="connsiteY47" fmla="*/ 11220 h 11220"/>
                  <a:gd name="connsiteX48" fmla="*/ 5225 w 10000"/>
                  <a:gd name="connsiteY48" fmla="*/ 10725 h 11220"/>
                  <a:gd name="connsiteX49" fmla="*/ 5541 w 10000"/>
                  <a:gd name="connsiteY49" fmla="*/ 10679 h 11220"/>
                  <a:gd name="connsiteX50" fmla="*/ 5676 w 10000"/>
                  <a:gd name="connsiteY50" fmla="*/ 10860 h 11220"/>
                  <a:gd name="connsiteX51" fmla="*/ 5676 w 10000"/>
                  <a:gd name="connsiteY51" fmla="*/ 10860 h 11220"/>
                  <a:gd name="connsiteX52" fmla="*/ 5991 w 10000"/>
                  <a:gd name="connsiteY52" fmla="*/ 9959 h 11220"/>
                  <a:gd name="connsiteX53" fmla="*/ 7162 w 10000"/>
                  <a:gd name="connsiteY53" fmla="*/ 9914 h 11220"/>
                  <a:gd name="connsiteX54" fmla="*/ 7432 w 10000"/>
                  <a:gd name="connsiteY54" fmla="*/ 9553 h 11220"/>
                  <a:gd name="connsiteX55" fmla="*/ 7793 w 10000"/>
                  <a:gd name="connsiteY55" fmla="*/ 9914 h 11220"/>
                  <a:gd name="connsiteX56" fmla="*/ 8423 w 10000"/>
                  <a:gd name="connsiteY56" fmla="*/ 9734 h 11220"/>
                  <a:gd name="connsiteX57" fmla="*/ 8333 w 10000"/>
                  <a:gd name="connsiteY57" fmla="*/ 9193 h 11220"/>
                  <a:gd name="connsiteX58" fmla="*/ 8559 w 10000"/>
                  <a:gd name="connsiteY58" fmla="*/ 9058 h 11220"/>
                  <a:gd name="connsiteX59" fmla="*/ 8559 w 10000"/>
                  <a:gd name="connsiteY59" fmla="*/ 8833 h 11220"/>
                  <a:gd name="connsiteX60" fmla="*/ 8288 w 10000"/>
                  <a:gd name="connsiteY60" fmla="*/ 8652 h 11220"/>
                  <a:gd name="connsiteX61" fmla="*/ 8333 w 10000"/>
                  <a:gd name="connsiteY61" fmla="*/ 8292 h 11220"/>
                  <a:gd name="connsiteX62" fmla="*/ 8829 w 10000"/>
                  <a:gd name="connsiteY62" fmla="*/ 7887 h 11220"/>
                  <a:gd name="connsiteX63" fmla="*/ 9009 w 10000"/>
                  <a:gd name="connsiteY63" fmla="*/ 7706 h 11220"/>
                  <a:gd name="connsiteX64" fmla="*/ 9505 w 10000"/>
                  <a:gd name="connsiteY64" fmla="*/ 7797 h 11220"/>
                  <a:gd name="connsiteX65" fmla="*/ 9595 w 10000"/>
                  <a:gd name="connsiteY65" fmla="*/ 7166 h 11220"/>
                  <a:gd name="connsiteX66" fmla="*/ 9820 w 10000"/>
                  <a:gd name="connsiteY66" fmla="*/ 7166 h 11220"/>
                  <a:gd name="connsiteX67" fmla="*/ 10000 w 10000"/>
                  <a:gd name="connsiteY67" fmla="*/ 7121 h 11220"/>
                  <a:gd name="connsiteX68" fmla="*/ 9775 w 10000"/>
                  <a:gd name="connsiteY68" fmla="*/ 6445 h 11220"/>
                  <a:gd name="connsiteX69" fmla="*/ 9685 w 10000"/>
                  <a:gd name="connsiteY69" fmla="*/ 6445 h 11220"/>
                  <a:gd name="connsiteX70" fmla="*/ 9595 w 10000"/>
                  <a:gd name="connsiteY70" fmla="*/ 6580 h 11220"/>
                  <a:gd name="connsiteX71" fmla="*/ 9234 w 10000"/>
                  <a:gd name="connsiteY71" fmla="*/ 6670 h 11220"/>
                  <a:gd name="connsiteX72" fmla="*/ 9144 w 10000"/>
                  <a:gd name="connsiteY72" fmla="*/ 6265 h 11220"/>
                  <a:gd name="connsiteX73" fmla="*/ 9279 w 10000"/>
                  <a:gd name="connsiteY73" fmla="*/ 6130 h 11220"/>
                  <a:gd name="connsiteX74" fmla="*/ 9099 w 10000"/>
                  <a:gd name="connsiteY74" fmla="*/ 5679 h 11220"/>
                  <a:gd name="connsiteX75" fmla="*/ 8964 w 10000"/>
                  <a:gd name="connsiteY75" fmla="*/ 5725 h 11220"/>
                  <a:gd name="connsiteX76" fmla="*/ 8784 w 10000"/>
                  <a:gd name="connsiteY76" fmla="*/ 5499 h 11220"/>
                  <a:gd name="connsiteX77" fmla="*/ 8514 w 10000"/>
                  <a:gd name="connsiteY77" fmla="*/ 5499 h 11220"/>
                  <a:gd name="connsiteX78" fmla="*/ 8559 w 10000"/>
                  <a:gd name="connsiteY78" fmla="*/ 5274 h 11220"/>
                  <a:gd name="connsiteX79" fmla="*/ 8468 w 10000"/>
                  <a:gd name="connsiteY79" fmla="*/ 5274 h 11220"/>
                  <a:gd name="connsiteX80" fmla="*/ 8468 w 10000"/>
                  <a:gd name="connsiteY80" fmla="*/ 5184 h 11220"/>
                  <a:gd name="connsiteX81" fmla="*/ 8288 w 10000"/>
                  <a:gd name="connsiteY81" fmla="*/ 5094 h 11220"/>
                  <a:gd name="connsiteX82" fmla="*/ 8108 w 10000"/>
                  <a:gd name="connsiteY82" fmla="*/ 5184 h 11220"/>
                  <a:gd name="connsiteX83" fmla="*/ 7928 w 10000"/>
                  <a:gd name="connsiteY83" fmla="*/ 5049 h 11220"/>
                  <a:gd name="connsiteX84" fmla="*/ 8018 w 10000"/>
                  <a:gd name="connsiteY84" fmla="*/ 4688 h 11220"/>
                  <a:gd name="connsiteX85" fmla="*/ 8198 w 10000"/>
                  <a:gd name="connsiteY85" fmla="*/ 4688 h 11220"/>
                  <a:gd name="connsiteX86" fmla="*/ 8333 w 10000"/>
                  <a:gd name="connsiteY86" fmla="*/ 4373 h 11220"/>
                  <a:gd name="connsiteX87" fmla="*/ 8333 w 10000"/>
                  <a:gd name="connsiteY87" fmla="*/ 3923 h 11220"/>
                  <a:gd name="connsiteX88" fmla="*/ 8288 w 10000"/>
                  <a:gd name="connsiteY88" fmla="*/ 3833 h 11220"/>
                  <a:gd name="connsiteX89" fmla="*/ 8739 w 10000"/>
                  <a:gd name="connsiteY89" fmla="*/ 3697 h 11220"/>
                  <a:gd name="connsiteX90" fmla="*/ 8423 w 10000"/>
                  <a:gd name="connsiteY90" fmla="*/ 3157 h 11220"/>
                  <a:gd name="connsiteX91" fmla="*/ 7973 w 10000"/>
                  <a:gd name="connsiteY91" fmla="*/ 3022 h 11220"/>
                  <a:gd name="connsiteX92" fmla="*/ 8018 w 10000"/>
                  <a:gd name="connsiteY92" fmla="*/ 2752 h 11220"/>
                  <a:gd name="connsiteX93" fmla="*/ 7793 w 10000"/>
                  <a:gd name="connsiteY93" fmla="*/ 2616 h 11220"/>
                  <a:gd name="connsiteX94" fmla="*/ 7523 w 10000"/>
                  <a:gd name="connsiteY94" fmla="*/ 2797 h 11220"/>
                  <a:gd name="connsiteX95" fmla="*/ 6937 w 10000"/>
                  <a:gd name="connsiteY95" fmla="*/ 1896 h 11220"/>
                  <a:gd name="connsiteX96" fmla="*/ 6261 w 10000"/>
                  <a:gd name="connsiteY96" fmla="*/ 2076 h 11220"/>
                  <a:gd name="connsiteX97" fmla="*/ 6261 w 10000"/>
                  <a:gd name="connsiteY97" fmla="*/ 1761 h 11220"/>
                  <a:gd name="connsiteX98" fmla="*/ 6441 w 10000"/>
                  <a:gd name="connsiteY98" fmla="*/ 1445 h 11220"/>
                  <a:gd name="connsiteX99" fmla="*/ 5991 w 10000"/>
                  <a:gd name="connsiteY99" fmla="*/ 1220 h 11220"/>
                  <a:gd name="connsiteX100" fmla="*/ 4200 w 10000"/>
                  <a:gd name="connsiteY100" fmla="*/ 29 h 11220"/>
                  <a:gd name="connsiteX101" fmla="*/ 4379 w 10000"/>
                  <a:gd name="connsiteY101" fmla="*/ 849 h 11220"/>
                  <a:gd name="connsiteX0" fmla="*/ 1667 w 10000"/>
                  <a:gd name="connsiteY0" fmla="*/ 4466 h 12889"/>
                  <a:gd name="connsiteX1" fmla="*/ 1486 w 10000"/>
                  <a:gd name="connsiteY1" fmla="*/ 4601 h 12889"/>
                  <a:gd name="connsiteX2" fmla="*/ 1667 w 10000"/>
                  <a:gd name="connsiteY2" fmla="*/ 4826 h 12889"/>
                  <a:gd name="connsiteX3" fmla="*/ 1532 w 10000"/>
                  <a:gd name="connsiteY3" fmla="*/ 4916 h 12889"/>
                  <a:gd name="connsiteX4" fmla="*/ 1667 w 10000"/>
                  <a:gd name="connsiteY4" fmla="*/ 5096 h 12889"/>
                  <a:gd name="connsiteX5" fmla="*/ 1667 w 10000"/>
                  <a:gd name="connsiteY5" fmla="*/ 5366 h 12889"/>
                  <a:gd name="connsiteX6" fmla="*/ 1532 w 10000"/>
                  <a:gd name="connsiteY6" fmla="*/ 5772 h 12889"/>
                  <a:gd name="connsiteX7" fmla="*/ 1622 w 10000"/>
                  <a:gd name="connsiteY7" fmla="*/ 5907 h 12889"/>
                  <a:gd name="connsiteX8" fmla="*/ 1486 w 10000"/>
                  <a:gd name="connsiteY8" fmla="*/ 6403 h 12889"/>
                  <a:gd name="connsiteX9" fmla="*/ 721 w 10000"/>
                  <a:gd name="connsiteY9" fmla="*/ 6177 h 12889"/>
                  <a:gd name="connsiteX10" fmla="*/ 450 w 10000"/>
                  <a:gd name="connsiteY10" fmla="*/ 6493 h 12889"/>
                  <a:gd name="connsiteX11" fmla="*/ 225 w 10000"/>
                  <a:gd name="connsiteY11" fmla="*/ 6493 h 12889"/>
                  <a:gd name="connsiteX12" fmla="*/ 0 w 10000"/>
                  <a:gd name="connsiteY12" fmla="*/ 6583 h 12889"/>
                  <a:gd name="connsiteX13" fmla="*/ 541 w 10000"/>
                  <a:gd name="connsiteY13" fmla="*/ 7213 h 12889"/>
                  <a:gd name="connsiteX14" fmla="*/ 541 w 10000"/>
                  <a:gd name="connsiteY14" fmla="*/ 7303 h 12889"/>
                  <a:gd name="connsiteX15" fmla="*/ 541 w 10000"/>
                  <a:gd name="connsiteY15" fmla="*/ 7574 h 12889"/>
                  <a:gd name="connsiteX16" fmla="*/ 1036 w 10000"/>
                  <a:gd name="connsiteY16" fmla="*/ 7574 h 12889"/>
                  <a:gd name="connsiteX17" fmla="*/ 1261 w 10000"/>
                  <a:gd name="connsiteY17" fmla="*/ 7889 h 12889"/>
                  <a:gd name="connsiteX18" fmla="*/ 1081 w 10000"/>
                  <a:gd name="connsiteY18" fmla="*/ 7979 h 12889"/>
                  <a:gd name="connsiteX19" fmla="*/ 1081 w 10000"/>
                  <a:gd name="connsiteY19" fmla="*/ 8069 h 12889"/>
                  <a:gd name="connsiteX20" fmla="*/ 1667 w 10000"/>
                  <a:gd name="connsiteY20" fmla="*/ 8339 h 12889"/>
                  <a:gd name="connsiteX21" fmla="*/ 1532 w 10000"/>
                  <a:gd name="connsiteY21" fmla="*/ 8610 h 12889"/>
                  <a:gd name="connsiteX22" fmla="*/ 1306 w 10000"/>
                  <a:gd name="connsiteY22" fmla="*/ 8655 h 12889"/>
                  <a:gd name="connsiteX23" fmla="*/ 1306 w 10000"/>
                  <a:gd name="connsiteY23" fmla="*/ 8700 h 12889"/>
                  <a:gd name="connsiteX24" fmla="*/ 1667 w 10000"/>
                  <a:gd name="connsiteY24" fmla="*/ 8925 h 12889"/>
                  <a:gd name="connsiteX25" fmla="*/ 1847 w 10000"/>
                  <a:gd name="connsiteY25" fmla="*/ 8655 h 12889"/>
                  <a:gd name="connsiteX26" fmla="*/ 2027 w 10000"/>
                  <a:gd name="connsiteY26" fmla="*/ 8700 h 12889"/>
                  <a:gd name="connsiteX27" fmla="*/ 2162 w 10000"/>
                  <a:gd name="connsiteY27" fmla="*/ 9240 h 12889"/>
                  <a:gd name="connsiteX28" fmla="*/ 2703 w 10000"/>
                  <a:gd name="connsiteY28" fmla="*/ 9781 h 12889"/>
                  <a:gd name="connsiteX29" fmla="*/ 2703 w 10000"/>
                  <a:gd name="connsiteY29" fmla="*/ 10006 h 12889"/>
                  <a:gd name="connsiteX30" fmla="*/ 2207 w 10000"/>
                  <a:gd name="connsiteY30" fmla="*/ 10276 h 12889"/>
                  <a:gd name="connsiteX31" fmla="*/ 2162 w 10000"/>
                  <a:gd name="connsiteY31" fmla="*/ 10502 h 12889"/>
                  <a:gd name="connsiteX32" fmla="*/ 2523 w 10000"/>
                  <a:gd name="connsiteY32" fmla="*/ 10592 h 12889"/>
                  <a:gd name="connsiteX33" fmla="*/ 2387 w 10000"/>
                  <a:gd name="connsiteY33" fmla="*/ 10907 h 12889"/>
                  <a:gd name="connsiteX34" fmla="*/ 2568 w 10000"/>
                  <a:gd name="connsiteY34" fmla="*/ 10907 h 12889"/>
                  <a:gd name="connsiteX35" fmla="*/ 2387 w 10000"/>
                  <a:gd name="connsiteY35" fmla="*/ 11267 h 12889"/>
                  <a:gd name="connsiteX36" fmla="*/ 2477 w 10000"/>
                  <a:gd name="connsiteY36" fmla="*/ 11538 h 12889"/>
                  <a:gd name="connsiteX37" fmla="*/ 2838 w 10000"/>
                  <a:gd name="connsiteY37" fmla="*/ 11403 h 12889"/>
                  <a:gd name="connsiteX38" fmla="*/ 2973 w 10000"/>
                  <a:gd name="connsiteY38" fmla="*/ 11222 h 12889"/>
                  <a:gd name="connsiteX39" fmla="*/ 3018 w 10000"/>
                  <a:gd name="connsiteY39" fmla="*/ 11222 h 12889"/>
                  <a:gd name="connsiteX40" fmla="*/ 2973 w 10000"/>
                  <a:gd name="connsiteY40" fmla="*/ 11403 h 12889"/>
                  <a:gd name="connsiteX41" fmla="*/ 3198 w 10000"/>
                  <a:gd name="connsiteY41" fmla="*/ 11403 h 12889"/>
                  <a:gd name="connsiteX42" fmla="*/ 3964 w 10000"/>
                  <a:gd name="connsiteY42" fmla="*/ 11943 h 12889"/>
                  <a:gd name="connsiteX43" fmla="*/ 4099 w 10000"/>
                  <a:gd name="connsiteY43" fmla="*/ 11493 h 12889"/>
                  <a:gd name="connsiteX44" fmla="*/ 4324 w 10000"/>
                  <a:gd name="connsiteY44" fmla="*/ 11493 h 12889"/>
                  <a:gd name="connsiteX45" fmla="*/ 4144 w 10000"/>
                  <a:gd name="connsiteY45" fmla="*/ 11988 h 12889"/>
                  <a:gd name="connsiteX46" fmla="*/ 4775 w 10000"/>
                  <a:gd name="connsiteY46" fmla="*/ 12303 h 12889"/>
                  <a:gd name="connsiteX47" fmla="*/ 4910 w 10000"/>
                  <a:gd name="connsiteY47" fmla="*/ 12889 h 12889"/>
                  <a:gd name="connsiteX48" fmla="*/ 5225 w 10000"/>
                  <a:gd name="connsiteY48" fmla="*/ 12394 h 12889"/>
                  <a:gd name="connsiteX49" fmla="*/ 5541 w 10000"/>
                  <a:gd name="connsiteY49" fmla="*/ 12348 h 12889"/>
                  <a:gd name="connsiteX50" fmla="*/ 5676 w 10000"/>
                  <a:gd name="connsiteY50" fmla="*/ 12529 h 12889"/>
                  <a:gd name="connsiteX51" fmla="*/ 5676 w 10000"/>
                  <a:gd name="connsiteY51" fmla="*/ 12529 h 12889"/>
                  <a:gd name="connsiteX52" fmla="*/ 5991 w 10000"/>
                  <a:gd name="connsiteY52" fmla="*/ 11628 h 12889"/>
                  <a:gd name="connsiteX53" fmla="*/ 7162 w 10000"/>
                  <a:gd name="connsiteY53" fmla="*/ 11583 h 12889"/>
                  <a:gd name="connsiteX54" fmla="*/ 7432 w 10000"/>
                  <a:gd name="connsiteY54" fmla="*/ 11222 h 12889"/>
                  <a:gd name="connsiteX55" fmla="*/ 7793 w 10000"/>
                  <a:gd name="connsiteY55" fmla="*/ 11583 h 12889"/>
                  <a:gd name="connsiteX56" fmla="*/ 8423 w 10000"/>
                  <a:gd name="connsiteY56" fmla="*/ 11403 h 12889"/>
                  <a:gd name="connsiteX57" fmla="*/ 8333 w 10000"/>
                  <a:gd name="connsiteY57" fmla="*/ 10862 h 12889"/>
                  <a:gd name="connsiteX58" fmla="*/ 8559 w 10000"/>
                  <a:gd name="connsiteY58" fmla="*/ 10727 h 12889"/>
                  <a:gd name="connsiteX59" fmla="*/ 8559 w 10000"/>
                  <a:gd name="connsiteY59" fmla="*/ 10502 h 12889"/>
                  <a:gd name="connsiteX60" fmla="*/ 8288 w 10000"/>
                  <a:gd name="connsiteY60" fmla="*/ 10321 h 12889"/>
                  <a:gd name="connsiteX61" fmla="*/ 8333 w 10000"/>
                  <a:gd name="connsiteY61" fmla="*/ 9961 h 12889"/>
                  <a:gd name="connsiteX62" fmla="*/ 8829 w 10000"/>
                  <a:gd name="connsiteY62" fmla="*/ 9556 h 12889"/>
                  <a:gd name="connsiteX63" fmla="*/ 9009 w 10000"/>
                  <a:gd name="connsiteY63" fmla="*/ 9375 h 12889"/>
                  <a:gd name="connsiteX64" fmla="*/ 9505 w 10000"/>
                  <a:gd name="connsiteY64" fmla="*/ 9466 h 12889"/>
                  <a:gd name="connsiteX65" fmla="*/ 9595 w 10000"/>
                  <a:gd name="connsiteY65" fmla="*/ 8835 h 12889"/>
                  <a:gd name="connsiteX66" fmla="*/ 9820 w 10000"/>
                  <a:gd name="connsiteY66" fmla="*/ 8835 h 12889"/>
                  <a:gd name="connsiteX67" fmla="*/ 10000 w 10000"/>
                  <a:gd name="connsiteY67" fmla="*/ 8790 h 12889"/>
                  <a:gd name="connsiteX68" fmla="*/ 9775 w 10000"/>
                  <a:gd name="connsiteY68" fmla="*/ 8114 h 12889"/>
                  <a:gd name="connsiteX69" fmla="*/ 9685 w 10000"/>
                  <a:gd name="connsiteY69" fmla="*/ 8114 h 12889"/>
                  <a:gd name="connsiteX70" fmla="*/ 9595 w 10000"/>
                  <a:gd name="connsiteY70" fmla="*/ 8249 h 12889"/>
                  <a:gd name="connsiteX71" fmla="*/ 9234 w 10000"/>
                  <a:gd name="connsiteY71" fmla="*/ 8339 h 12889"/>
                  <a:gd name="connsiteX72" fmla="*/ 9144 w 10000"/>
                  <a:gd name="connsiteY72" fmla="*/ 7934 h 12889"/>
                  <a:gd name="connsiteX73" fmla="*/ 9279 w 10000"/>
                  <a:gd name="connsiteY73" fmla="*/ 7799 h 12889"/>
                  <a:gd name="connsiteX74" fmla="*/ 9099 w 10000"/>
                  <a:gd name="connsiteY74" fmla="*/ 7348 h 12889"/>
                  <a:gd name="connsiteX75" fmla="*/ 8964 w 10000"/>
                  <a:gd name="connsiteY75" fmla="*/ 7394 h 12889"/>
                  <a:gd name="connsiteX76" fmla="*/ 8784 w 10000"/>
                  <a:gd name="connsiteY76" fmla="*/ 7168 h 12889"/>
                  <a:gd name="connsiteX77" fmla="*/ 8514 w 10000"/>
                  <a:gd name="connsiteY77" fmla="*/ 7168 h 12889"/>
                  <a:gd name="connsiteX78" fmla="*/ 8559 w 10000"/>
                  <a:gd name="connsiteY78" fmla="*/ 6943 h 12889"/>
                  <a:gd name="connsiteX79" fmla="*/ 8468 w 10000"/>
                  <a:gd name="connsiteY79" fmla="*/ 6943 h 12889"/>
                  <a:gd name="connsiteX80" fmla="*/ 8468 w 10000"/>
                  <a:gd name="connsiteY80" fmla="*/ 6853 h 12889"/>
                  <a:gd name="connsiteX81" fmla="*/ 8288 w 10000"/>
                  <a:gd name="connsiteY81" fmla="*/ 6763 h 12889"/>
                  <a:gd name="connsiteX82" fmla="*/ 8108 w 10000"/>
                  <a:gd name="connsiteY82" fmla="*/ 6853 h 12889"/>
                  <a:gd name="connsiteX83" fmla="*/ 7928 w 10000"/>
                  <a:gd name="connsiteY83" fmla="*/ 6718 h 12889"/>
                  <a:gd name="connsiteX84" fmla="*/ 8018 w 10000"/>
                  <a:gd name="connsiteY84" fmla="*/ 6357 h 12889"/>
                  <a:gd name="connsiteX85" fmla="*/ 8198 w 10000"/>
                  <a:gd name="connsiteY85" fmla="*/ 6357 h 12889"/>
                  <a:gd name="connsiteX86" fmla="*/ 8333 w 10000"/>
                  <a:gd name="connsiteY86" fmla="*/ 6042 h 12889"/>
                  <a:gd name="connsiteX87" fmla="*/ 8333 w 10000"/>
                  <a:gd name="connsiteY87" fmla="*/ 5592 h 12889"/>
                  <a:gd name="connsiteX88" fmla="*/ 8288 w 10000"/>
                  <a:gd name="connsiteY88" fmla="*/ 5502 h 12889"/>
                  <a:gd name="connsiteX89" fmla="*/ 8739 w 10000"/>
                  <a:gd name="connsiteY89" fmla="*/ 5366 h 12889"/>
                  <a:gd name="connsiteX90" fmla="*/ 8423 w 10000"/>
                  <a:gd name="connsiteY90" fmla="*/ 4826 h 12889"/>
                  <a:gd name="connsiteX91" fmla="*/ 7973 w 10000"/>
                  <a:gd name="connsiteY91" fmla="*/ 4691 h 12889"/>
                  <a:gd name="connsiteX92" fmla="*/ 8018 w 10000"/>
                  <a:gd name="connsiteY92" fmla="*/ 4421 h 12889"/>
                  <a:gd name="connsiteX93" fmla="*/ 7793 w 10000"/>
                  <a:gd name="connsiteY93" fmla="*/ 4285 h 12889"/>
                  <a:gd name="connsiteX94" fmla="*/ 7523 w 10000"/>
                  <a:gd name="connsiteY94" fmla="*/ 4466 h 12889"/>
                  <a:gd name="connsiteX95" fmla="*/ 6937 w 10000"/>
                  <a:gd name="connsiteY95" fmla="*/ 3565 h 12889"/>
                  <a:gd name="connsiteX96" fmla="*/ 6261 w 10000"/>
                  <a:gd name="connsiteY96" fmla="*/ 3745 h 12889"/>
                  <a:gd name="connsiteX97" fmla="*/ 6261 w 10000"/>
                  <a:gd name="connsiteY97" fmla="*/ 3430 h 12889"/>
                  <a:gd name="connsiteX98" fmla="*/ 6441 w 10000"/>
                  <a:gd name="connsiteY98" fmla="*/ 3114 h 12889"/>
                  <a:gd name="connsiteX99" fmla="*/ 5991 w 10000"/>
                  <a:gd name="connsiteY99" fmla="*/ 2889 h 12889"/>
                  <a:gd name="connsiteX100" fmla="*/ 4200 w 10000"/>
                  <a:gd name="connsiteY100" fmla="*/ 1698 h 12889"/>
                  <a:gd name="connsiteX101" fmla="*/ 3319 w 10000"/>
                  <a:gd name="connsiteY101" fmla="*/ 292 h 12889"/>
                  <a:gd name="connsiteX0" fmla="*/ 1667 w 10000"/>
                  <a:gd name="connsiteY0" fmla="*/ 4466 h 12889"/>
                  <a:gd name="connsiteX1" fmla="*/ 1486 w 10000"/>
                  <a:gd name="connsiteY1" fmla="*/ 4601 h 12889"/>
                  <a:gd name="connsiteX2" fmla="*/ 1667 w 10000"/>
                  <a:gd name="connsiteY2" fmla="*/ 4826 h 12889"/>
                  <a:gd name="connsiteX3" fmla="*/ 1532 w 10000"/>
                  <a:gd name="connsiteY3" fmla="*/ 4916 h 12889"/>
                  <a:gd name="connsiteX4" fmla="*/ 1667 w 10000"/>
                  <a:gd name="connsiteY4" fmla="*/ 5096 h 12889"/>
                  <a:gd name="connsiteX5" fmla="*/ 1667 w 10000"/>
                  <a:gd name="connsiteY5" fmla="*/ 5366 h 12889"/>
                  <a:gd name="connsiteX6" fmla="*/ 1532 w 10000"/>
                  <a:gd name="connsiteY6" fmla="*/ 5772 h 12889"/>
                  <a:gd name="connsiteX7" fmla="*/ 1622 w 10000"/>
                  <a:gd name="connsiteY7" fmla="*/ 5907 h 12889"/>
                  <a:gd name="connsiteX8" fmla="*/ 1486 w 10000"/>
                  <a:gd name="connsiteY8" fmla="*/ 6403 h 12889"/>
                  <a:gd name="connsiteX9" fmla="*/ 721 w 10000"/>
                  <a:gd name="connsiteY9" fmla="*/ 6177 h 12889"/>
                  <a:gd name="connsiteX10" fmla="*/ 450 w 10000"/>
                  <a:gd name="connsiteY10" fmla="*/ 6493 h 12889"/>
                  <a:gd name="connsiteX11" fmla="*/ 225 w 10000"/>
                  <a:gd name="connsiteY11" fmla="*/ 6493 h 12889"/>
                  <a:gd name="connsiteX12" fmla="*/ 0 w 10000"/>
                  <a:gd name="connsiteY12" fmla="*/ 6583 h 12889"/>
                  <a:gd name="connsiteX13" fmla="*/ 541 w 10000"/>
                  <a:gd name="connsiteY13" fmla="*/ 7213 h 12889"/>
                  <a:gd name="connsiteX14" fmla="*/ 541 w 10000"/>
                  <a:gd name="connsiteY14" fmla="*/ 7303 h 12889"/>
                  <a:gd name="connsiteX15" fmla="*/ 541 w 10000"/>
                  <a:gd name="connsiteY15" fmla="*/ 7574 h 12889"/>
                  <a:gd name="connsiteX16" fmla="*/ 1036 w 10000"/>
                  <a:gd name="connsiteY16" fmla="*/ 7574 h 12889"/>
                  <a:gd name="connsiteX17" fmla="*/ 1261 w 10000"/>
                  <a:gd name="connsiteY17" fmla="*/ 7889 h 12889"/>
                  <a:gd name="connsiteX18" fmla="*/ 1081 w 10000"/>
                  <a:gd name="connsiteY18" fmla="*/ 7979 h 12889"/>
                  <a:gd name="connsiteX19" fmla="*/ 1081 w 10000"/>
                  <a:gd name="connsiteY19" fmla="*/ 8069 h 12889"/>
                  <a:gd name="connsiteX20" fmla="*/ 1667 w 10000"/>
                  <a:gd name="connsiteY20" fmla="*/ 8339 h 12889"/>
                  <a:gd name="connsiteX21" fmla="*/ 1532 w 10000"/>
                  <a:gd name="connsiteY21" fmla="*/ 8610 h 12889"/>
                  <a:gd name="connsiteX22" fmla="*/ 1306 w 10000"/>
                  <a:gd name="connsiteY22" fmla="*/ 8655 h 12889"/>
                  <a:gd name="connsiteX23" fmla="*/ 1306 w 10000"/>
                  <a:gd name="connsiteY23" fmla="*/ 8700 h 12889"/>
                  <a:gd name="connsiteX24" fmla="*/ 1667 w 10000"/>
                  <a:gd name="connsiteY24" fmla="*/ 8925 h 12889"/>
                  <a:gd name="connsiteX25" fmla="*/ 1847 w 10000"/>
                  <a:gd name="connsiteY25" fmla="*/ 8655 h 12889"/>
                  <a:gd name="connsiteX26" fmla="*/ 2027 w 10000"/>
                  <a:gd name="connsiteY26" fmla="*/ 8700 h 12889"/>
                  <a:gd name="connsiteX27" fmla="*/ 2162 w 10000"/>
                  <a:gd name="connsiteY27" fmla="*/ 9240 h 12889"/>
                  <a:gd name="connsiteX28" fmla="*/ 2703 w 10000"/>
                  <a:gd name="connsiteY28" fmla="*/ 9781 h 12889"/>
                  <a:gd name="connsiteX29" fmla="*/ 2703 w 10000"/>
                  <a:gd name="connsiteY29" fmla="*/ 10006 h 12889"/>
                  <a:gd name="connsiteX30" fmla="*/ 2207 w 10000"/>
                  <a:gd name="connsiteY30" fmla="*/ 10276 h 12889"/>
                  <a:gd name="connsiteX31" fmla="*/ 2162 w 10000"/>
                  <a:gd name="connsiteY31" fmla="*/ 10502 h 12889"/>
                  <a:gd name="connsiteX32" fmla="*/ 2523 w 10000"/>
                  <a:gd name="connsiteY32" fmla="*/ 10592 h 12889"/>
                  <a:gd name="connsiteX33" fmla="*/ 2387 w 10000"/>
                  <a:gd name="connsiteY33" fmla="*/ 10907 h 12889"/>
                  <a:gd name="connsiteX34" fmla="*/ 2568 w 10000"/>
                  <a:gd name="connsiteY34" fmla="*/ 10907 h 12889"/>
                  <a:gd name="connsiteX35" fmla="*/ 2387 w 10000"/>
                  <a:gd name="connsiteY35" fmla="*/ 11267 h 12889"/>
                  <a:gd name="connsiteX36" fmla="*/ 2477 w 10000"/>
                  <a:gd name="connsiteY36" fmla="*/ 11538 h 12889"/>
                  <a:gd name="connsiteX37" fmla="*/ 2838 w 10000"/>
                  <a:gd name="connsiteY37" fmla="*/ 11403 h 12889"/>
                  <a:gd name="connsiteX38" fmla="*/ 2973 w 10000"/>
                  <a:gd name="connsiteY38" fmla="*/ 11222 h 12889"/>
                  <a:gd name="connsiteX39" fmla="*/ 3018 w 10000"/>
                  <a:gd name="connsiteY39" fmla="*/ 11222 h 12889"/>
                  <a:gd name="connsiteX40" fmla="*/ 2973 w 10000"/>
                  <a:gd name="connsiteY40" fmla="*/ 11403 h 12889"/>
                  <a:gd name="connsiteX41" fmla="*/ 3198 w 10000"/>
                  <a:gd name="connsiteY41" fmla="*/ 11403 h 12889"/>
                  <a:gd name="connsiteX42" fmla="*/ 3964 w 10000"/>
                  <a:gd name="connsiteY42" fmla="*/ 11943 h 12889"/>
                  <a:gd name="connsiteX43" fmla="*/ 4099 w 10000"/>
                  <a:gd name="connsiteY43" fmla="*/ 11493 h 12889"/>
                  <a:gd name="connsiteX44" fmla="*/ 4324 w 10000"/>
                  <a:gd name="connsiteY44" fmla="*/ 11493 h 12889"/>
                  <a:gd name="connsiteX45" fmla="*/ 4144 w 10000"/>
                  <a:gd name="connsiteY45" fmla="*/ 11988 h 12889"/>
                  <a:gd name="connsiteX46" fmla="*/ 4775 w 10000"/>
                  <a:gd name="connsiteY46" fmla="*/ 12303 h 12889"/>
                  <a:gd name="connsiteX47" fmla="*/ 4910 w 10000"/>
                  <a:gd name="connsiteY47" fmla="*/ 12889 h 12889"/>
                  <a:gd name="connsiteX48" fmla="*/ 5225 w 10000"/>
                  <a:gd name="connsiteY48" fmla="*/ 12394 h 12889"/>
                  <a:gd name="connsiteX49" fmla="*/ 5541 w 10000"/>
                  <a:gd name="connsiteY49" fmla="*/ 12348 h 12889"/>
                  <a:gd name="connsiteX50" fmla="*/ 5676 w 10000"/>
                  <a:gd name="connsiteY50" fmla="*/ 12529 h 12889"/>
                  <a:gd name="connsiteX51" fmla="*/ 5676 w 10000"/>
                  <a:gd name="connsiteY51" fmla="*/ 12529 h 12889"/>
                  <a:gd name="connsiteX52" fmla="*/ 5991 w 10000"/>
                  <a:gd name="connsiteY52" fmla="*/ 11628 h 12889"/>
                  <a:gd name="connsiteX53" fmla="*/ 7162 w 10000"/>
                  <a:gd name="connsiteY53" fmla="*/ 11583 h 12889"/>
                  <a:gd name="connsiteX54" fmla="*/ 7432 w 10000"/>
                  <a:gd name="connsiteY54" fmla="*/ 11222 h 12889"/>
                  <a:gd name="connsiteX55" fmla="*/ 7793 w 10000"/>
                  <a:gd name="connsiteY55" fmla="*/ 11583 h 12889"/>
                  <a:gd name="connsiteX56" fmla="*/ 8423 w 10000"/>
                  <a:gd name="connsiteY56" fmla="*/ 11403 h 12889"/>
                  <a:gd name="connsiteX57" fmla="*/ 8333 w 10000"/>
                  <a:gd name="connsiteY57" fmla="*/ 10862 h 12889"/>
                  <a:gd name="connsiteX58" fmla="*/ 8559 w 10000"/>
                  <a:gd name="connsiteY58" fmla="*/ 10727 h 12889"/>
                  <a:gd name="connsiteX59" fmla="*/ 8559 w 10000"/>
                  <a:gd name="connsiteY59" fmla="*/ 10502 h 12889"/>
                  <a:gd name="connsiteX60" fmla="*/ 8288 w 10000"/>
                  <a:gd name="connsiteY60" fmla="*/ 10321 h 12889"/>
                  <a:gd name="connsiteX61" fmla="*/ 8333 w 10000"/>
                  <a:gd name="connsiteY61" fmla="*/ 9961 h 12889"/>
                  <a:gd name="connsiteX62" fmla="*/ 8829 w 10000"/>
                  <a:gd name="connsiteY62" fmla="*/ 9556 h 12889"/>
                  <a:gd name="connsiteX63" fmla="*/ 9009 w 10000"/>
                  <a:gd name="connsiteY63" fmla="*/ 9375 h 12889"/>
                  <a:gd name="connsiteX64" fmla="*/ 9505 w 10000"/>
                  <a:gd name="connsiteY64" fmla="*/ 9466 h 12889"/>
                  <a:gd name="connsiteX65" fmla="*/ 9595 w 10000"/>
                  <a:gd name="connsiteY65" fmla="*/ 8835 h 12889"/>
                  <a:gd name="connsiteX66" fmla="*/ 9820 w 10000"/>
                  <a:gd name="connsiteY66" fmla="*/ 8835 h 12889"/>
                  <a:gd name="connsiteX67" fmla="*/ 10000 w 10000"/>
                  <a:gd name="connsiteY67" fmla="*/ 8790 h 12889"/>
                  <a:gd name="connsiteX68" fmla="*/ 9775 w 10000"/>
                  <a:gd name="connsiteY68" fmla="*/ 8114 h 12889"/>
                  <a:gd name="connsiteX69" fmla="*/ 9685 w 10000"/>
                  <a:gd name="connsiteY69" fmla="*/ 8114 h 12889"/>
                  <a:gd name="connsiteX70" fmla="*/ 9595 w 10000"/>
                  <a:gd name="connsiteY70" fmla="*/ 8249 h 12889"/>
                  <a:gd name="connsiteX71" fmla="*/ 9234 w 10000"/>
                  <a:gd name="connsiteY71" fmla="*/ 8339 h 12889"/>
                  <a:gd name="connsiteX72" fmla="*/ 9144 w 10000"/>
                  <a:gd name="connsiteY72" fmla="*/ 7934 h 12889"/>
                  <a:gd name="connsiteX73" fmla="*/ 9279 w 10000"/>
                  <a:gd name="connsiteY73" fmla="*/ 7799 h 12889"/>
                  <a:gd name="connsiteX74" fmla="*/ 9099 w 10000"/>
                  <a:gd name="connsiteY74" fmla="*/ 7348 h 12889"/>
                  <a:gd name="connsiteX75" fmla="*/ 8964 w 10000"/>
                  <a:gd name="connsiteY75" fmla="*/ 7394 h 12889"/>
                  <a:gd name="connsiteX76" fmla="*/ 8784 w 10000"/>
                  <a:gd name="connsiteY76" fmla="*/ 7168 h 12889"/>
                  <a:gd name="connsiteX77" fmla="*/ 8514 w 10000"/>
                  <a:gd name="connsiteY77" fmla="*/ 7168 h 12889"/>
                  <a:gd name="connsiteX78" fmla="*/ 8559 w 10000"/>
                  <a:gd name="connsiteY78" fmla="*/ 6943 h 12889"/>
                  <a:gd name="connsiteX79" fmla="*/ 8468 w 10000"/>
                  <a:gd name="connsiteY79" fmla="*/ 6943 h 12889"/>
                  <a:gd name="connsiteX80" fmla="*/ 8468 w 10000"/>
                  <a:gd name="connsiteY80" fmla="*/ 6853 h 12889"/>
                  <a:gd name="connsiteX81" fmla="*/ 8288 w 10000"/>
                  <a:gd name="connsiteY81" fmla="*/ 6763 h 12889"/>
                  <a:gd name="connsiteX82" fmla="*/ 8108 w 10000"/>
                  <a:gd name="connsiteY82" fmla="*/ 6853 h 12889"/>
                  <a:gd name="connsiteX83" fmla="*/ 7928 w 10000"/>
                  <a:gd name="connsiteY83" fmla="*/ 6718 h 12889"/>
                  <a:gd name="connsiteX84" fmla="*/ 8018 w 10000"/>
                  <a:gd name="connsiteY84" fmla="*/ 6357 h 12889"/>
                  <a:gd name="connsiteX85" fmla="*/ 8198 w 10000"/>
                  <a:gd name="connsiteY85" fmla="*/ 6357 h 12889"/>
                  <a:gd name="connsiteX86" fmla="*/ 8333 w 10000"/>
                  <a:gd name="connsiteY86" fmla="*/ 6042 h 12889"/>
                  <a:gd name="connsiteX87" fmla="*/ 8333 w 10000"/>
                  <a:gd name="connsiteY87" fmla="*/ 5592 h 12889"/>
                  <a:gd name="connsiteX88" fmla="*/ 8288 w 10000"/>
                  <a:gd name="connsiteY88" fmla="*/ 5502 h 12889"/>
                  <a:gd name="connsiteX89" fmla="*/ 8739 w 10000"/>
                  <a:gd name="connsiteY89" fmla="*/ 5366 h 12889"/>
                  <a:gd name="connsiteX90" fmla="*/ 8423 w 10000"/>
                  <a:gd name="connsiteY90" fmla="*/ 4826 h 12889"/>
                  <a:gd name="connsiteX91" fmla="*/ 7973 w 10000"/>
                  <a:gd name="connsiteY91" fmla="*/ 4691 h 12889"/>
                  <a:gd name="connsiteX92" fmla="*/ 8018 w 10000"/>
                  <a:gd name="connsiteY92" fmla="*/ 4421 h 12889"/>
                  <a:gd name="connsiteX93" fmla="*/ 7793 w 10000"/>
                  <a:gd name="connsiteY93" fmla="*/ 4285 h 12889"/>
                  <a:gd name="connsiteX94" fmla="*/ 7523 w 10000"/>
                  <a:gd name="connsiteY94" fmla="*/ 4466 h 12889"/>
                  <a:gd name="connsiteX95" fmla="*/ 6937 w 10000"/>
                  <a:gd name="connsiteY95" fmla="*/ 3565 h 12889"/>
                  <a:gd name="connsiteX96" fmla="*/ 6261 w 10000"/>
                  <a:gd name="connsiteY96" fmla="*/ 3745 h 12889"/>
                  <a:gd name="connsiteX97" fmla="*/ 6261 w 10000"/>
                  <a:gd name="connsiteY97" fmla="*/ 3430 h 12889"/>
                  <a:gd name="connsiteX98" fmla="*/ 6441 w 10000"/>
                  <a:gd name="connsiteY98" fmla="*/ 3114 h 12889"/>
                  <a:gd name="connsiteX99" fmla="*/ 5514 w 10000"/>
                  <a:gd name="connsiteY99" fmla="*/ 2041 h 12889"/>
                  <a:gd name="connsiteX100" fmla="*/ 4200 w 10000"/>
                  <a:gd name="connsiteY100" fmla="*/ 1698 h 12889"/>
                  <a:gd name="connsiteX101" fmla="*/ 3319 w 10000"/>
                  <a:gd name="connsiteY101" fmla="*/ 292 h 12889"/>
                  <a:gd name="connsiteX0" fmla="*/ 1667 w 10000"/>
                  <a:gd name="connsiteY0" fmla="*/ 4476 h 12899"/>
                  <a:gd name="connsiteX1" fmla="*/ 1486 w 10000"/>
                  <a:gd name="connsiteY1" fmla="*/ 4611 h 12899"/>
                  <a:gd name="connsiteX2" fmla="*/ 1667 w 10000"/>
                  <a:gd name="connsiteY2" fmla="*/ 4836 h 12899"/>
                  <a:gd name="connsiteX3" fmla="*/ 1532 w 10000"/>
                  <a:gd name="connsiteY3" fmla="*/ 4926 h 12899"/>
                  <a:gd name="connsiteX4" fmla="*/ 1667 w 10000"/>
                  <a:gd name="connsiteY4" fmla="*/ 5106 h 12899"/>
                  <a:gd name="connsiteX5" fmla="*/ 1667 w 10000"/>
                  <a:gd name="connsiteY5" fmla="*/ 5376 h 12899"/>
                  <a:gd name="connsiteX6" fmla="*/ 1532 w 10000"/>
                  <a:gd name="connsiteY6" fmla="*/ 5782 h 12899"/>
                  <a:gd name="connsiteX7" fmla="*/ 1622 w 10000"/>
                  <a:gd name="connsiteY7" fmla="*/ 5917 h 12899"/>
                  <a:gd name="connsiteX8" fmla="*/ 1486 w 10000"/>
                  <a:gd name="connsiteY8" fmla="*/ 6413 h 12899"/>
                  <a:gd name="connsiteX9" fmla="*/ 721 w 10000"/>
                  <a:gd name="connsiteY9" fmla="*/ 6187 h 12899"/>
                  <a:gd name="connsiteX10" fmla="*/ 450 w 10000"/>
                  <a:gd name="connsiteY10" fmla="*/ 6503 h 12899"/>
                  <a:gd name="connsiteX11" fmla="*/ 225 w 10000"/>
                  <a:gd name="connsiteY11" fmla="*/ 6503 h 12899"/>
                  <a:gd name="connsiteX12" fmla="*/ 0 w 10000"/>
                  <a:gd name="connsiteY12" fmla="*/ 6593 h 12899"/>
                  <a:gd name="connsiteX13" fmla="*/ 541 w 10000"/>
                  <a:gd name="connsiteY13" fmla="*/ 7223 h 12899"/>
                  <a:gd name="connsiteX14" fmla="*/ 541 w 10000"/>
                  <a:gd name="connsiteY14" fmla="*/ 7313 h 12899"/>
                  <a:gd name="connsiteX15" fmla="*/ 541 w 10000"/>
                  <a:gd name="connsiteY15" fmla="*/ 7584 h 12899"/>
                  <a:gd name="connsiteX16" fmla="*/ 1036 w 10000"/>
                  <a:gd name="connsiteY16" fmla="*/ 7584 h 12899"/>
                  <a:gd name="connsiteX17" fmla="*/ 1261 w 10000"/>
                  <a:gd name="connsiteY17" fmla="*/ 7899 h 12899"/>
                  <a:gd name="connsiteX18" fmla="*/ 1081 w 10000"/>
                  <a:gd name="connsiteY18" fmla="*/ 7989 h 12899"/>
                  <a:gd name="connsiteX19" fmla="*/ 1081 w 10000"/>
                  <a:gd name="connsiteY19" fmla="*/ 8079 h 12899"/>
                  <a:gd name="connsiteX20" fmla="*/ 1667 w 10000"/>
                  <a:gd name="connsiteY20" fmla="*/ 8349 h 12899"/>
                  <a:gd name="connsiteX21" fmla="*/ 1532 w 10000"/>
                  <a:gd name="connsiteY21" fmla="*/ 8620 h 12899"/>
                  <a:gd name="connsiteX22" fmla="*/ 1306 w 10000"/>
                  <a:gd name="connsiteY22" fmla="*/ 8665 h 12899"/>
                  <a:gd name="connsiteX23" fmla="*/ 1306 w 10000"/>
                  <a:gd name="connsiteY23" fmla="*/ 8710 h 12899"/>
                  <a:gd name="connsiteX24" fmla="*/ 1667 w 10000"/>
                  <a:gd name="connsiteY24" fmla="*/ 8935 h 12899"/>
                  <a:gd name="connsiteX25" fmla="*/ 1847 w 10000"/>
                  <a:gd name="connsiteY25" fmla="*/ 8665 h 12899"/>
                  <a:gd name="connsiteX26" fmla="*/ 2027 w 10000"/>
                  <a:gd name="connsiteY26" fmla="*/ 8710 h 12899"/>
                  <a:gd name="connsiteX27" fmla="*/ 2162 w 10000"/>
                  <a:gd name="connsiteY27" fmla="*/ 9250 h 12899"/>
                  <a:gd name="connsiteX28" fmla="*/ 2703 w 10000"/>
                  <a:gd name="connsiteY28" fmla="*/ 9791 h 12899"/>
                  <a:gd name="connsiteX29" fmla="*/ 2703 w 10000"/>
                  <a:gd name="connsiteY29" fmla="*/ 10016 h 12899"/>
                  <a:gd name="connsiteX30" fmla="*/ 2207 w 10000"/>
                  <a:gd name="connsiteY30" fmla="*/ 10286 h 12899"/>
                  <a:gd name="connsiteX31" fmla="*/ 2162 w 10000"/>
                  <a:gd name="connsiteY31" fmla="*/ 10512 h 12899"/>
                  <a:gd name="connsiteX32" fmla="*/ 2523 w 10000"/>
                  <a:gd name="connsiteY32" fmla="*/ 10602 h 12899"/>
                  <a:gd name="connsiteX33" fmla="*/ 2387 w 10000"/>
                  <a:gd name="connsiteY33" fmla="*/ 10917 h 12899"/>
                  <a:gd name="connsiteX34" fmla="*/ 2568 w 10000"/>
                  <a:gd name="connsiteY34" fmla="*/ 10917 h 12899"/>
                  <a:gd name="connsiteX35" fmla="*/ 2387 w 10000"/>
                  <a:gd name="connsiteY35" fmla="*/ 11277 h 12899"/>
                  <a:gd name="connsiteX36" fmla="*/ 2477 w 10000"/>
                  <a:gd name="connsiteY36" fmla="*/ 11548 h 12899"/>
                  <a:gd name="connsiteX37" fmla="*/ 2838 w 10000"/>
                  <a:gd name="connsiteY37" fmla="*/ 11413 h 12899"/>
                  <a:gd name="connsiteX38" fmla="*/ 2973 w 10000"/>
                  <a:gd name="connsiteY38" fmla="*/ 11232 h 12899"/>
                  <a:gd name="connsiteX39" fmla="*/ 3018 w 10000"/>
                  <a:gd name="connsiteY39" fmla="*/ 11232 h 12899"/>
                  <a:gd name="connsiteX40" fmla="*/ 2973 w 10000"/>
                  <a:gd name="connsiteY40" fmla="*/ 11413 h 12899"/>
                  <a:gd name="connsiteX41" fmla="*/ 3198 w 10000"/>
                  <a:gd name="connsiteY41" fmla="*/ 11413 h 12899"/>
                  <a:gd name="connsiteX42" fmla="*/ 3964 w 10000"/>
                  <a:gd name="connsiteY42" fmla="*/ 11953 h 12899"/>
                  <a:gd name="connsiteX43" fmla="*/ 4099 w 10000"/>
                  <a:gd name="connsiteY43" fmla="*/ 11503 h 12899"/>
                  <a:gd name="connsiteX44" fmla="*/ 4324 w 10000"/>
                  <a:gd name="connsiteY44" fmla="*/ 11503 h 12899"/>
                  <a:gd name="connsiteX45" fmla="*/ 4144 w 10000"/>
                  <a:gd name="connsiteY45" fmla="*/ 11998 h 12899"/>
                  <a:gd name="connsiteX46" fmla="*/ 4775 w 10000"/>
                  <a:gd name="connsiteY46" fmla="*/ 12313 h 12899"/>
                  <a:gd name="connsiteX47" fmla="*/ 4910 w 10000"/>
                  <a:gd name="connsiteY47" fmla="*/ 12899 h 12899"/>
                  <a:gd name="connsiteX48" fmla="*/ 5225 w 10000"/>
                  <a:gd name="connsiteY48" fmla="*/ 12404 h 12899"/>
                  <a:gd name="connsiteX49" fmla="*/ 5541 w 10000"/>
                  <a:gd name="connsiteY49" fmla="*/ 12358 h 12899"/>
                  <a:gd name="connsiteX50" fmla="*/ 5676 w 10000"/>
                  <a:gd name="connsiteY50" fmla="*/ 12539 h 12899"/>
                  <a:gd name="connsiteX51" fmla="*/ 5676 w 10000"/>
                  <a:gd name="connsiteY51" fmla="*/ 12539 h 12899"/>
                  <a:gd name="connsiteX52" fmla="*/ 5991 w 10000"/>
                  <a:gd name="connsiteY52" fmla="*/ 11638 h 12899"/>
                  <a:gd name="connsiteX53" fmla="*/ 7162 w 10000"/>
                  <a:gd name="connsiteY53" fmla="*/ 11593 h 12899"/>
                  <a:gd name="connsiteX54" fmla="*/ 7432 w 10000"/>
                  <a:gd name="connsiteY54" fmla="*/ 11232 h 12899"/>
                  <a:gd name="connsiteX55" fmla="*/ 7793 w 10000"/>
                  <a:gd name="connsiteY55" fmla="*/ 11593 h 12899"/>
                  <a:gd name="connsiteX56" fmla="*/ 8423 w 10000"/>
                  <a:gd name="connsiteY56" fmla="*/ 11413 h 12899"/>
                  <a:gd name="connsiteX57" fmla="*/ 8333 w 10000"/>
                  <a:gd name="connsiteY57" fmla="*/ 10872 h 12899"/>
                  <a:gd name="connsiteX58" fmla="*/ 8559 w 10000"/>
                  <a:gd name="connsiteY58" fmla="*/ 10737 h 12899"/>
                  <a:gd name="connsiteX59" fmla="*/ 8559 w 10000"/>
                  <a:gd name="connsiteY59" fmla="*/ 10512 h 12899"/>
                  <a:gd name="connsiteX60" fmla="*/ 8288 w 10000"/>
                  <a:gd name="connsiteY60" fmla="*/ 10331 h 12899"/>
                  <a:gd name="connsiteX61" fmla="*/ 8333 w 10000"/>
                  <a:gd name="connsiteY61" fmla="*/ 9971 h 12899"/>
                  <a:gd name="connsiteX62" fmla="*/ 8829 w 10000"/>
                  <a:gd name="connsiteY62" fmla="*/ 9566 h 12899"/>
                  <a:gd name="connsiteX63" fmla="*/ 9009 w 10000"/>
                  <a:gd name="connsiteY63" fmla="*/ 9385 h 12899"/>
                  <a:gd name="connsiteX64" fmla="*/ 9505 w 10000"/>
                  <a:gd name="connsiteY64" fmla="*/ 9476 h 12899"/>
                  <a:gd name="connsiteX65" fmla="*/ 9595 w 10000"/>
                  <a:gd name="connsiteY65" fmla="*/ 8845 h 12899"/>
                  <a:gd name="connsiteX66" fmla="*/ 9820 w 10000"/>
                  <a:gd name="connsiteY66" fmla="*/ 8845 h 12899"/>
                  <a:gd name="connsiteX67" fmla="*/ 10000 w 10000"/>
                  <a:gd name="connsiteY67" fmla="*/ 8800 h 12899"/>
                  <a:gd name="connsiteX68" fmla="*/ 9775 w 10000"/>
                  <a:gd name="connsiteY68" fmla="*/ 8124 h 12899"/>
                  <a:gd name="connsiteX69" fmla="*/ 9685 w 10000"/>
                  <a:gd name="connsiteY69" fmla="*/ 8124 h 12899"/>
                  <a:gd name="connsiteX70" fmla="*/ 9595 w 10000"/>
                  <a:gd name="connsiteY70" fmla="*/ 8259 h 12899"/>
                  <a:gd name="connsiteX71" fmla="*/ 9234 w 10000"/>
                  <a:gd name="connsiteY71" fmla="*/ 8349 h 12899"/>
                  <a:gd name="connsiteX72" fmla="*/ 9144 w 10000"/>
                  <a:gd name="connsiteY72" fmla="*/ 7944 h 12899"/>
                  <a:gd name="connsiteX73" fmla="*/ 9279 w 10000"/>
                  <a:gd name="connsiteY73" fmla="*/ 7809 h 12899"/>
                  <a:gd name="connsiteX74" fmla="*/ 9099 w 10000"/>
                  <a:gd name="connsiteY74" fmla="*/ 7358 h 12899"/>
                  <a:gd name="connsiteX75" fmla="*/ 8964 w 10000"/>
                  <a:gd name="connsiteY75" fmla="*/ 7404 h 12899"/>
                  <a:gd name="connsiteX76" fmla="*/ 8784 w 10000"/>
                  <a:gd name="connsiteY76" fmla="*/ 7178 h 12899"/>
                  <a:gd name="connsiteX77" fmla="*/ 8514 w 10000"/>
                  <a:gd name="connsiteY77" fmla="*/ 7178 h 12899"/>
                  <a:gd name="connsiteX78" fmla="*/ 8559 w 10000"/>
                  <a:gd name="connsiteY78" fmla="*/ 6953 h 12899"/>
                  <a:gd name="connsiteX79" fmla="*/ 8468 w 10000"/>
                  <a:gd name="connsiteY79" fmla="*/ 6953 h 12899"/>
                  <a:gd name="connsiteX80" fmla="*/ 8468 w 10000"/>
                  <a:gd name="connsiteY80" fmla="*/ 6863 h 12899"/>
                  <a:gd name="connsiteX81" fmla="*/ 8288 w 10000"/>
                  <a:gd name="connsiteY81" fmla="*/ 6773 h 12899"/>
                  <a:gd name="connsiteX82" fmla="*/ 8108 w 10000"/>
                  <a:gd name="connsiteY82" fmla="*/ 6863 h 12899"/>
                  <a:gd name="connsiteX83" fmla="*/ 7928 w 10000"/>
                  <a:gd name="connsiteY83" fmla="*/ 6728 h 12899"/>
                  <a:gd name="connsiteX84" fmla="*/ 8018 w 10000"/>
                  <a:gd name="connsiteY84" fmla="*/ 6367 h 12899"/>
                  <a:gd name="connsiteX85" fmla="*/ 8198 w 10000"/>
                  <a:gd name="connsiteY85" fmla="*/ 6367 h 12899"/>
                  <a:gd name="connsiteX86" fmla="*/ 8333 w 10000"/>
                  <a:gd name="connsiteY86" fmla="*/ 6052 h 12899"/>
                  <a:gd name="connsiteX87" fmla="*/ 8333 w 10000"/>
                  <a:gd name="connsiteY87" fmla="*/ 5602 h 12899"/>
                  <a:gd name="connsiteX88" fmla="*/ 8288 w 10000"/>
                  <a:gd name="connsiteY88" fmla="*/ 5512 h 12899"/>
                  <a:gd name="connsiteX89" fmla="*/ 8739 w 10000"/>
                  <a:gd name="connsiteY89" fmla="*/ 5376 h 12899"/>
                  <a:gd name="connsiteX90" fmla="*/ 8423 w 10000"/>
                  <a:gd name="connsiteY90" fmla="*/ 4836 h 12899"/>
                  <a:gd name="connsiteX91" fmla="*/ 7973 w 10000"/>
                  <a:gd name="connsiteY91" fmla="*/ 4701 h 12899"/>
                  <a:gd name="connsiteX92" fmla="*/ 8018 w 10000"/>
                  <a:gd name="connsiteY92" fmla="*/ 4431 h 12899"/>
                  <a:gd name="connsiteX93" fmla="*/ 7793 w 10000"/>
                  <a:gd name="connsiteY93" fmla="*/ 4295 h 12899"/>
                  <a:gd name="connsiteX94" fmla="*/ 7523 w 10000"/>
                  <a:gd name="connsiteY94" fmla="*/ 4476 h 12899"/>
                  <a:gd name="connsiteX95" fmla="*/ 6937 w 10000"/>
                  <a:gd name="connsiteY95" fmla="*/ 3575 h 12899"/>
                  <a:gd name="connsiteX96" fmla="*/ 6261 w 10000"/>
                  <a:gd name="connsiteY96" fmla="*/ 3755 h 12899"/>
                  <a:gd name="connsiteX97" fmla="*/ 6261 w 10000"/>
                  <a:gd name="connsiteY97" fmla="*/ 3440 h 12899"/>
                  <a:gd name="connsiteX98" fmla="*/ 6441 w 10000"/>
                  <a:gd name="connsiteY98" fmla="*/ 3124 h 12899"/>
                  <a:gd name="connsiteX99" fmla="*/ 5514 w 10000"/>
                  <a:gd name="connsiteY99" fmla="*/ 2051 h 12899"/>
                  <a:gd name="connsiteX100" fmla="*/ 4200 w 10000"/>
                  <a:gd name="connsiteY100" fmla="*/ 1602 h 12899"/>
                  <a:gd name="connsiteX101" fmla="*/ 3319 w 10000"/>
                  <a:gd name="connsiteY101" fmla="*/ 302 h 12899"/>
                  <a:gd name="connsiteX0" fmla="*/ 1667 w 10000"/>
                  <a:gd name="connsiteY0" fmla="*/ 4476 h 12899"/>
                  <a:gd name="connsiteX1" fmla="*/ 1486 w 10000"/>
                  <a:gd name="connsiteY1" fmla="*/ 4611 h 12899"/>
                  <a:gd name="connsiteX2" fmla="*/ 1667 w 10000"/>
                  <a:gd name="connsiteY2" fmla="*/ 4836 h 12899"/>
                  <a:gd name="connsiteX3" fmla="*/ 1532 w 10000"/>
                  <a:gd name="connsiteY3" fmla="*/ 4926 h 12899"/>
                  <a:gd name="connsiteX4" fmla="*/ 1667 w 10000"/>
                  <a:gd name="connsiteY4" fmla="*/ 5106 h 12899"/>
                  <a:gd name="connsiteX5" fmla="*/ 1667 w 10000"/>
                  <a:gd name="connsiteY5" fmla="*/ 5376 h 12899"/>
                  <a:gd name="connsiteX6" fmla="*/ 1532 w 10000"/>
                  <a:gd name="connsiteY6" fmla="*/ 5782 h 12899"/>
                  <a:gd name="connsiteX7" fmla="*/ 1622 w 10000"/>
                  <a:gd name="connsiteY7" fmla="*/ 5917 h 12899"/>
                  <a:gd name="connsiteX8" fmla="*/ 1486 w 10000"/>
                  <a:gd name="connsiteY8" fmla="*/ 6413 h 12899"/>
                  <a:gd name="connsiteX9" fmla="*/ 721 w 10000"/>
                  <a:gd name="connsiteY9" fmla="*/ 6187 h 12899"/>
                  <a:gd name="connsiteX10" fmla="*/ 450 w 10000"/>
                  <a:gd name="connsiteY10" fmla="*/ 6503 h 12899"/>
                  <a:gd name="connsiteX11" fmla="*/ 225 w 10000"/>
                  <a:gd name="connsiteY11" fmla="*/ 6503 h 12899"/>
                  <a:gd name="connsiteX12" fmla="*/ 0 w 10000"/>
                  <a:gd name="connsiteY12" fmla="*/ 6593 h 12899"/>
                  <a:gd name="connsiteX13" fmla="*/ 541 w 10000"/>
                  <a:gd name="connsiteY13" fmla="*/ 7223 h 12899"/>
                  <a:gd name="connsiteX14" fmla="*/ 541 w 10000"/>
                  <a:gd name="connsiteY14" fmla="*/ 7313 h 12899"/>
                  <a:gd name="connsiteX15" fmla="*/ 541 w 10000"/>
                  <a:gd name="connsiteY15" fmla="*/ 7584 h 12899"/>
                  <a:gd name="connsiteX16" fmla="*/ 1036 w 10000"/>
                  <a:gd name="connsiteY16" fmla="*/ 7584 h 12899"/>
                  <a:gd name="connsiteX17" fmla="*/ 1261 w 10000"/>
                  <a:gd name="connsiteY17" fmla="*/ 7899 h 12899"/>
                  <a:gd name="connsiteX18" fmla="*/ 1081 w 10000"/>
                  <a:gd name="connsiteY18" fmla="*/ 7989 h 12899"/>
                  <a:gd name="connsiteX19" fmla="*/ 1081 w 10000"/>
                  <a:gd name="connsiteY19" fmla="*/ 8079 h 12899"/>
                  <a:gd name="connsiteX20" fmla="*/ 1667 w 10000"/>
                  <a:gd name="connsiteY20" fmla="*/ 8349 h 12899"/>
                  <a:gd name="connsiteX21" fmla="*/ 1532 w 10000"/>
                  <a:gd name="connsiteY21" fmla="*/ 8620 h 12899"/>
                  <a:gd name="connsiteX22" fmla="*/ 1306 w 10000"/>
                  <a:gd name="connsiteY22" fmla="*/ 8665 h 12899"/>
                  <a:gd name="connsiteX23" fmla="*/ 1306 w 10000"/>
                  <a:gd name="connsiteY23" fmla="*/ 8710 h 12899"/>
                  <a:gd name="connsiteX24" fmla="*/ 1667 w 10000"/>
                  <a:gd name="connsiteY24" fmla="*/ 8935 h 12899"/>
                  <a:gd name="connsiteX25" fmla="*/ 1847 w 10000"/>
                  <a:gd name="connsiteY25" fmla="*/ 8665 h 12899"/>
                  <a:gd name="connsiteX26" fmla="*/ 2027 w 10000"/>
                  <a:gd name="connsiteY26" fmla="*/ 8710 h 12899"/>
                  <a:gd name="connsiteX27" fmla="*/ 2162 w 10000"/>
                  <a:gd name="connsiteY27" fmla="*/ 9250 h 12899"/>
                  <a:gd name="connsiteX28" fmla="*/ 2703 w 10000"/>
                  <a:gd name="connsiteY28" fmla="*/ 9791 h 12899"/>
                  <a:gd name="connsiteX29" fmla="*/ 2703 w 10000"/>
                  <a:gd name="connsiteY29" fmla="*/ 10016 h 12899"/>
                  <a:gd name="connsiteX30" fmla="*/ 2207 w 10000"/>
                  <a:gd name="connsiteY30" fmla="*/ 10286 h 12899"/>
                  <a:gd name="connsiteX31" fmla="*/ 2162 w 10000"/>
                  <a:gd name="connsiteY31" fmla="*/ 10512 h 12899"/>
                  <a:gd name="connsiteX32" fmla="*/ 2523 w 10000"/>
                  <a:gd name="connsiteY32" fmla="*/ 10602 h 12899"/>
                  <a:gd name="connsiteX33" fmla="*/ 2387 w 10000"/>
                  <a:gd name="connsiteY33" fmla="*/ 10917 h 12899"/>
                  <a:gd name="connsiteX34" fmla="*/ 2568 w 10000"/>
                  <a:gd name="connsiteY34" fmla="*/ 10917 h 12899"/>
                  <a:gd name="connsiteX35" fmla="*/ 2387 w 10000"/>
                  <a:gd name="connsiteY35" fmla="*/ 11277 h 12899"/>
                  <a:gd name="connsiteX36" fmla="*/ 2477 w 10000"/>
                  <a:gd name="connsiteY36" fmla="*/ 11548 h 12899"/>
                  <a:gd name="connsiteX37" fmla="*/ 2838 w 10000"/>
                  <a:gd name="connsiteY37" fmla="*/ 11413 h 12899"/>
                  <a:gd name="connsiteX38" fmla="*/ 2973 w 10000"/>
                  <a:gd name="connsiteY38" fmla="*/ 11232 h 12899"/>
                  <a:gd name="connsiteX39" fmla="*/ 3018 w 10000"/>
                  <a:gd name="connsiteY39" fmla="*/ 11232 h 12899"/>
                  <a:gd name="connsiteX40" fmla="*/ 2973 w 10000"/>
                  <a:gd name="connsiteY40" fmla="*/ 11413 h 12899"/>
                  <a:gd name="connsiteX41" fmla="*/ 3198 w 10000"/>
                  <a:gd name="connsiteY41" fmla="*/ 11413 h 12899"/>
                  <a:gd name="connsiteX42" fmla="*/ 3964 w 10000"/>
                  <a:gd name="connsiteY42" fmla="*/ 11953 h 12899"/>
                  <a:gd name="connsiteX43" fmla="*/ 4099 w 10000"/>
                  <a:gd name="connsiteY43" fmla="*/ 11503 h 12899"/>
                  <a:gd name="connsiteX44" fmla="*/ 4324 w 10000"/>
                  <a:gd name="connsiteY44" fmla="*/ 11503 h 12899"/>
                  <a:gd name="connsiteX45" fmla="*/ 4144 w 10000"/>
                  <a:gd name="connsiteY45" fmla="*/ 11998 h 12899"/>
                  <a:gd name="connsiteX46" fmla="*/ 4775 w 10000"/>
                  <a:gd name="connsiteY46" fmla="*/ 12313 h 12899"/>
                  <a:gd name="connsiteX47" fmla="*/ 4910 w 10000"/>
                  <a:gd name="connsiteY47" fmla="*/ 12899 h 12899"/>
                  <a:gd name="connsiteX48" fmla="*/ 5225 w 10000"/>
                  <a:gd name="connsiteY48" fmla="*/ 12404 h 12899"/>
                  <a:gd name="connsiteX49" fmla="*/ 5541 w 10000"/>
                  <a:gd name="connsiteY49" fmla="*/ 12358 h 12899"/>
                  <a:gd name="connsiteX50" fmla="*/ 5676 w 10000"/>
                  <a:gd name="connsiteY50" fmla="*/ 12539 h 12899"/>
                  <a:gd name="connsiteX51" fmla="*/ 5676 w 10000"/>
                  <a:gd name="connsiteY51" fmla="*/ 12539 h 12899"/>
                  <a:gd name="connsiteX52" fmla="*/ 5991 w 10000"/>
                  <a:gd name="connsiteY52" fmla="*/ 11638 h 12899"/>
                  <a:gd name="connsiteX53" fmla="*/ 7162 w 10000"/>
                  <a:gd name="connsiteY53" fmla="*/ 11593 h 12899"/>
                  <a:gd name="connsiteX54" fmla="*/ 7432 w 10000"/>
                  <a:gd name="connsiteY54" fmla="*/ 11232 h 12899"/>
                  <a:gd name="connsiteX55" fmla="*/ 7793 w 10000"/>
                  <a:gd name="connsiteY55" fmla="*/ 11593 h 12899"/>
                  <a:gd name="connsiteX56" fmla="*/ 8423 w 10000"/>
                  <a:gd name="connsiteY56" fmla="*/ 11413 h 12899"/>
                  <a:gd name="connsiteX57" fmla="*/ 8333 w 10000"/>
                  <a:gd name="connsiteY57" fmla="*/ 10872 h 12899"/>
                  <a:gd name="connsiteX58" fmla="*/ 8559 w 10000"/>
                  <a:gd name="connsiteY58" fmla="*/ 10737 h 12899"/>
                  <a:gd name="connsiteX59" fmla="*/ 8559 w 10000"/>
                  <a:gd name="connsiteY59" fmla="*/ 10512 h 12899"/>
                  <a:gd name="connsiteX60" fmla="*/ 8288 w 10000"/>
                  <a:gd name="connsiteY60" fmla="*/ 10331 h 12899"/>
                  <a:gd name="connsiteX61" fmla="*/ 8333 w 10000"/>
                  <a:gd name="connsiteY61" fmla="*/ 9971 h 12899"/>
                  <a:gd name="connsiteX62" fmla="*/ 8829 w 10000"/>
                  <a:gd name="connsiteY62" fmla="*/ 9566 h 12899"/>
                  <a:gd name="connsiteX63" fmla="*/ 9009 w 10000"/>
                  <a:gd name="connsiteY63" fmla="*/ 9385 h 12899"/>
                  <a:gd name="connsiteX64" fmla="*/ 9505 w 10000"/>
                  <a:gd name="connsiteY64" fmla="*/ 9476 h 12899"/>
                  <a:gd name="connsiteX65" fmla="*/ 9595 w 10000"/>
                  <a:gd name="connsiteY65" fmla="*/ 8845 h 12899"/>
                  <a:gd name="connsiteX66" fmla="*/ 9820 w 10000"/>
                  <a:gd name="connsiteY66" fmla="*/ 8845 h 12899"/>
                  <a:gd name="connsiteX67" fmla="*/ 10000 w 10000"/>
                  <a:gd name="connsiteY67" fmla="*/ 8800 h 12899"/>
                  <a:gd name="connsiteX68" fmla="*/ 9775 w 10000"/>
                  <a:gd name="connsiteY68" fmla="*/ 8124 h 12899"/>
                  <a:gd name="connsiteX69" fmla="*/ 9685 w 10000"/>
                  <a:gd name="connsiteY69" fmla="*/ 8124 h 12899"/>
                  <a:gd name="connsiteX70" fmla="*/ 9595 w 10000"/>
                  <a:gd name="connsiteY70" fmla="*/ 8259 h 12899"/>
                  <a:gd name="connsiteX71" fmla="*/ 9234 w 10000"/>
                  <a:gd name="connsiteY71" fmla="*/ 8349 h 12899"/>
                  <a:gd name="connsiteX72" fmla="*/ 9144 w 10000"/>
                  <a:gd name="connsiteY72" fmla="*/ 7944 h 12899"/>
                  <a:gd name="connsiteX73" fmla="*/ 9279 w 10000"/>
                  <a:gd name="connsiteY73" fmla="*/ 7809 h 12899"/>
                  <a:gd name="connsiteX74" fmla="*/ 9099 w 10000"/>
                  <a:gd name="connsiteY74" fmla="*/ 7358 h 12899"/>
                  <a:gd name="connsiteX75" fmla="*/ 8964 w 10000"/>
                  <a:gd name="connsiteY75" fmla="*/ 7404 h 12899"/>
                  <a:gd name="connsiteX76" fmla="*/ 8784 w 10000"/>
                  <a:gd name="connsiteY76" fmla="*/ 7178 h 12899"/>
                  <a:gd name="connsiteX77" fmla="*/ 8514 w 10000"/>
                  <a:gd name="connsiteY77" fmla="*/ 7178 h 12899"/>
                  <a:gd name="connsiteX78" fmla="*/ 8559 w 10000"/>
                  <a:gd name="connsiteY78" fmla="*/ 6953 h 12899"/>
                  <a:gd name="connsiteX79" fmla="*/ 8468 w 10000"/>
                  <a:gd name="connsiteY79" fmla="*/ 6953 h 12899"/>
                  <a:gd name="connsiteX80" fmla="*/ 8468 w 10000"/>
                  <a:gd name="connsiteY80" fmla="*/ 6863 h 12899"/>
                  <a:gd name="connsiteX81" fmla="*/ 8288 w 10000"/>
                  <a:gd name="connsiteY81" fmla="*/ 6773 h 12899"/>
                  <a:gd name="connsiteX82" fmla="*/ 8108 w 10000"/>
                  <a:gd name="connsiteY82" fmla="*/ 6863 h 12899"/>
                  <a:gd name="connsiteX83" fmla="*/ 7928 w 10000"/>
                  <a:gd name="connsiteY83" fmla="*/ 6728 h 12899"/>
                  <a:gd name="connsiteX84" fmla="*/ 8018 w 10000"/>
                  <a:gd name="connsiteY84" fmla="*/ 6367 h 12899"/>
                  <a:gd name="connsiteX85" fmla="*/ 8198 w 10000"/>
                  <a:gd name="connsiteY85" fmla="*/ 6367 h 12899"/>
                  <a:gd name="connsiteX86" fmla="*/ 8333 w 10000"/>
                  <a:gd name="connsiteY86" fmla="*/ 6052 h 12899"/>
                  <a:gd name="connsiteX87" fmla="*/ 8333 w 10000"/>
                  <a:gd name="connsiteY87" fmla="*/ 5602 h 12899"/>
                  <a:gd name="connsiteX88" fmla="*/ 8288 w 10000"/>
                  <a:gd name="connsiteY88" fmla="*/ 5512 h 12899"/>
                  <a:gd name="connsiteX89" fmla="*/ 8739 w 10000"/>
                  <a:gd name="connsiteY89" fmla="*/ 5376 h 12899"/>
                  <a:gd name="connsiteX90" fmla="*/ 8423 w 10000"/>
                  <a:gd name="connsiteY90" fmla="*/ 4836 h 12899"/>
                  <a:gd name="connsiteX91" fmla="*/ 7973 w 10000"/>
                  <a:gd name="connsiteY91" fmla="*/ 4701 h 12899"/>
                  <a:gd name="connsiteX92" fmla="*/ 8018 w 10000"/>
                  <a:gd name="connsiteY92" fmla="*/ 4431 h 12899"/>
                  <a:gd name="connsiteX93" fmla="*/ 7793 w 10000"/>
                  <a:gd name="connsiteY93" fmla="*/ 4295 h 12899"/>
                  <a:gd name="connsiteX94" fmla="*/ 7523 w 10000"/>
                  <a:gd name="connsiteY94" fmla="*/ 4476 h 12899"/>
                  <a:gd name="connsiteX95" fmla="*/ 6937 w 10000"/>
                  <a:gd name="connsiteY95" fmla="*/ 3575 h 12899"/>
                  <a:gd name="connsiteX96" fmla="*/ 6261 w 10000"/>
                  <a:gd name="connsiteY96" fmla="*/ 3755 h 12899"/>
                  <a:gd name="connsiteX97" fmla="*/ 6261 w 10000"/>
                  <a:gd name="connsiteY97" fmla="*/ 3440 h 12899"/>
                  <a:gd name="connsiteX98" fmla="*/ 6441 w 10000"/>
                  <a:gd name="connsiteY98" fmla="*/ 3124 h 12899"/>
                  <a:gd name="connsiteX99" fmla="*/ 5514 w 10000"/>
                  <a:gd name="connsiteY99" fmla="*/ 2051 h 12899"/>
                  <a:gd name="connsiteX100" fmla="*/ 4200 w 10000"/>
                  <a:gd name="connsiteY100" fmla="*/ 1602 h 12899"/>
                  <a:gd name="connsiteX101" fmla="*/ 3319 w 10000"/>
                  <a:gd name="connsiteY101" fmla="*/ 302 h 12899"/>
                  <a:gd name="connsiteX0" fmla="*/ 1667 w 10000"/>
                  <a:gd name="connsiteY0" fmla="*/ 4644 h 13067"/>
                  <a:gd name="connsiteX1" fmla="*/ 1486 w 10000"/>
                  <a:gd name="connsiteY1" fmla="*/ 4779 h 13067"/>
                  <a:gd name="connsiteX2" fmla="*/ 1667 w 10000"/>
                  <a:gd name="connsiteY2" fmla="*/ 5004 h 13067"/>
                  <a:gd name="connsiteX3" fmla="*/ 1532 w 10000"/>
                  <a:gd name="connsiteY3" fmla="*/ 5094 h 13067"/>
                  <a:gd name="connsiteX4" fmla="*/ 1667 w 10000"/>
                  <a:gd name="connsiteY4" fmla="*/ 5274 h 13067"/>
                  <a:gd name="connsiteX5" fmla="*/ 1667 w 10000"/>
                  <a:gd name="connsiteY5" fmla="*/ 5544 h 13067"/>
                  <a:gd name="connsiteX6" fmla="*/ 1532 w 10000"/>
                  <a:gd name="connsiteY6" fmla="*/ 5950 h 13067"/>
                  <a:gd name="connsiteX7" fmla="*/ 1622 w 10000"/>
                  <a:gd name="connsiteY7" fmla="*/ 6085 h 13067"/>
                  <a:gd name="connsiteX8" fmla="*/ 1486 w 10000"/>
                  <a:gd name="connsiteY8" fmla="*/ 6581 h 13067"/>
                  <a:gd name="connsiteX9" fmla="*/ 721 w 10000"/>
                  <a:gd name="connsiteY9" fmla="*/ 6355 h 13067"/>
                  <a:gd name="connsiteX10" fmla="*/ 450 w 10000"/>
                  <a:gd name="connsiteY10" fmla="*/ 6671 h 13067"/>
                  <a:gd name="connsiteX11" fmla="*/ 225 w 10000"/>
                  <a:gd name="connsiteY11" fmla="*/ 6671 h 13067"/>
                  <a:gd name="connsiteX12" fmla="*/ 0 w 10000"/>
                  <a:gd name="connsiteY12" fmla="*/ 6761 h 13067"/>
                  <a:gd name="connsiteX13" fmla="*/ 541 w 10000"/>
                  <a:gd name="connsiteY13" fmla="*/ 7391 h 13067"/>
                  <a:gd name="connsiteX14" fmla="*/ 541 w 10000"/>
                  <a:gd name="connsiteY14" fmla="*/ 7481 h 13067"/>
                  <a:gd name="connsiteX15" fmla="*/ 541 w 10000"/>
                  <a:gd name="connsiteY15" fmla="*/ 7752 h 13067"/>
                  <a:gd name="connsiteX16" fmla="*/ 1036 w 10000"/>
                  <a:gd name="connsiteY16" fmla="*/ 7752 h 13067"/>
                  <a:gd name="connsiteX17" fmla="*/ 1261 w 10000"/>
                  <a:gd name="connsiteY17" fmla="*/ 8067 h 13067"/>
                  <a:gd name="connsiteX18" fmla="*/ 1081 w 10000"/>
                  <a:gd name="connsiteY18" fmla="*/ 8157 h 13067"/>
                  <a:gd name="connsiteX19" fmla="*/ 1081 w 10000"/>
                  <a:gd name="connsiteY19" fmla="*/ 8247 h 13067"/>
                  <a:gd name="connsiteX20" fmla="*/ 1667 w 10000"/>
                  <a:gd name="connsiteY20" fmla="*/ 8517 h 13067"/>
                  <a:gd name="connsiteX21" fmla="*/ 1532 w 10000"/>
                  <a:gd name="connsiteY21" fmla="*/ 8788 h 13067"/>
                  <a:gd name="connsiteX22" fmla="*/ 1306 w 10000"/>
                  <a:gd name="connsiteY22" fmla="*/ 8833 h 13067"/>
                  <a:gd name="connsiteX23" fmla="*/ 1306 w 10000"/>
                  <a:gd name="connsiteY23" fmla="*/ 8878 h 13067"/>
                  <a:gd name="connsiteX24" fmla="*/ 1667 w 10000"/>
                  <a:gd name="connsiteY24" fmla="*/ 9103 h 13067"/>
                  <a:gd name="connsiteX25" fmla="*/ 1847 w 10000"/>
                  <a:gd name="connsiteY25" fmla="*/ 8833 h 13067"/>
                  <a:gd name="connsiteX26" fmla="*/ 2027 w 10000"/>
                  <a:gd name="connsiteY26" fmla="*/ 8878 h 13067"/>
                  <a:gd name="connsiteX27" fmla="*/ 2162 w 10000"/>
                  <a:gd name="connsiteY27" fmla="*/ 9418 h 13067"/>
                  <a:gd name="connsiteX28" fmla="*/ 2703 w 10000"/>
                  <a:gd name="connsiteY28" fmla="*/ 9959 h 13067"/>
                  <a:gd name="connsiteX29" fmla="*/ 2703 w 10000"/>
                  <a:gd name="connsiteY29" fmla="*/ 10184 h 13067"/>
                  <a:gd name="connsiteX30" fmla="*/ 2207 w 10000"/>
                  <a:gd name="connsiteY30" fmla="*/ 10454 h 13067"/>
                  <a:gd name="connsiteX31" fmla="*/ 2162 w 10000"/>
                  <a:gd name="connsiteY31" fmla="*/ 10680 h 13067"/>
                  <a:gd name="connsiteX32" fmla="*/ 2523 w 10000"/>
                  <a:gd name="connsiteY32" fmla="*/ 10770 h 13067"/>
                  <a:gd name="connsiteX33" fmla="*/ 2387 w 10000"/>
                  <a:gd name="connsiteY33" fmla="*/ 11085 h 13067"/>
                  <a:gd name="connsiteX34" fmla="*/ 2568 w 10000"/>
                  <a:gd name="connsiteY34" fmla="*/ 11085 h 13067"/>
                  <a:gd name="connsiteX35" fmla="*/ 2387 w 10000"/>
                  <a:gd name="connsiteY35" fmla="*/ 11445 h 13067"/>
                  <a:gd name="connsiteX36" fmla="*/ 2477 w 10000"/>
                  <a:gd name="connsiteY36" fmla="*/ 11716 h 13067"/>
                  <a:gd name="connsiteX37" fmla="*/ 2838 w 10000"/>
                  <a:gd name="connsiteY37" fmla="*/ 11581 h 13067"/>
                  <a:gd name="connsiteX38" fmla="*/ 2973 w 10000"/>
                  <a:gd name="connsiteY38" fmla="*/ 11400 h 13067"/>
                  <a:gd name="connsiteX39" fmla="*/ 3018 w 10000"/>
                  <a:gd name="connsiteY39" fmla="*/ 11400 h 13067"/>
                  <a:gd name="connsiteX40" fmla="*/ 2973 w 10000"/>
                  <a:gd name="connsiteY40" fmla="*/ 11581 h 13067"/>
                  <a:gd name="connsiteX41" fmla="*/ 3198 w 10000"/>
                  <a:gd name="connsiteY41" fmla="*/ 11581 h 13067"/>
                  <a:gd name="connsiteX42" fmla="*/ 3964 w 10000"/>
                  <a:gd name="connsiteY42" fmla="*/ 12121 h 13067"/>
                  <a:gd name="connsiteX43" fmla="*/ 4099 w 10000"/>
                  <a:gd name="connsiteY43" fmla="*/ 11671 h 13067"/>
                  <a:gd name="connsiteX44" fmla="*/ 4324 w 10000"/>
                  <a:gd name="connsiteY44" fmla="*/ 11671 h 13067"/>
                  <a:gd name="connsiteX45" fmla="*/ 4144 w 10000"/>
                  <a:gd name="connsiteY45" fmla="*/ 12166 h 13067"/>
                  <a:gd name="connsiteX46" fmla="*/ 4775 w 10000"/>
                  <a:gd name="connsiteY46" fmla="*/ 12481 h 13067"/>
                  <a:gd name="connsiteX47" fmla="*/ 4910 w 10000"/>
                  <a:gd name="connsiteY47" fmla="*/ 13067 h 13067"/>
                  <a:gd name="connsiteX48" fmla="*/ 5225 w 10000"/>
                  <a:gd name="connsiteY48" fmla="*/ 12572 h 13067"/>
                  <a:gd name="connsiteX49" fmla="*/ 5541 w 10000"/>
                  <a:gd name="connsiteY49" fmla="*/ 12526 h 13067"/>
                  <a:gd name="connsiteX50" fmla="*/ 5676 w 10000"/>
                  <a:gd name="connsiteY50" fmla="*/ 12707 h 13067"/>
                  <a:gd name="connsiteX51" fmla="*/ 5676 w 10000"/>
                  <a:gd name="connsiteY51" fmla="*/ 12707 h 13067"/>
                  <a:gd name="connsiteX52" fmla="*/ 5991 w 10000"/>
                  <a:gd name="connsiteY52" fmla="*/ 11806 h 13067"/>
                  <a:gd name="connsiteX53" fmla="*/ 7162 w 10000"/>
                  <a:gd name="connsiteY53" fmla="*/ 11761 h 13067"/>
                  <a:gd name="connsiteX54" fmla="*/ 7432 w 10000"/>
                  <a:gd name="connsiteY54" fmla="*/ 11400 h 13067"/>
                  <a:gd name="connsiteX55" fmla="*/ 7793 w 10000"/>
                  <a:gd name="connsiteY55" fmla="*/ 11761 h 13067"/>
                  <a:gd name="connsiteX56" fmla="*/ 8423 w 10000"/>
                  <a:gd name="connsiteY56" fmla="*/ 11581 h 13067"/>
                  <a:gd name="connsiteX57" fmla="*/ 8333 w 10000"/>
                  <a:gd name="connsiteY57" fmla="*/ 11040 h 13067"/>
                  <a:gd name="connsiteX58" fmla="*/ 8559 w 10000"/>
                  <a:gd name="connsiteY58" fmla="*/ 10905 h 13067"/>
                  <a:gd name="connsiteX59" fmla="*/ 8559 w 10000"/>
                  <a:gd name="connsiteY59" fmla="*/ 10680 h 13067"/>
                  <a:gd name="connsiteX60" fmla="*/ 8288 w 10000"/>
                  <a:gd name="connsiteY60" fmla="*/ 10499 h 13067"/>
                  <a:gd name="connsiteX61" fmla="*/ 8333 w 10000"/>
                  <a:gd name="connsiteY61" fmla="*/ 10139 h 13067"/>
                  <a:gd name="connsiteX62" fmla="*/ 8829 w 10000"/>
                  <a:gd name="connsiteY62" fmla="*/ 9734 h 13067"/>
                  <a:gd name="connsiteX63" fmla="*/ 9009 w 10000"/>
                  <a:gd name="connsiteY63" fmla="*/ 9553 h 13067"/>
                  <a:gd name="connsiteX64" fmla="*/ 9505 w 10000"/>
                  <a:gd name="connsiteY64" fmla="*/ 9644 h 13067"/>
                  <a:gd name="connsiteX65" fmla="*/ 9595 w 10000"/>
                  <a:gd name="connsiteY65" fmla="*/ 9013 h 13067"/>
                  <a:gd name="connsiteX66" fmla="*/ 9820 w 10000"/>
                  <a:gd name="connsiteY66" fmla="*/ 9013 h 13067"/>
                  <a:gd name="connsiteX67" fmla="*/ 10000 w 10000"/>
                  <a:gd name="connsiteY67" fmla="*/ 8968 h 13067"/>
                  <a:gd name="connsiteX68" fmla="*/ 9775 w 10000"/>
                  <a:gd name="connsiteY68" fmla="*/ 8292 h 13067"/>
                  <a:gd name="connsiteX69" fmla="*/ 9685 w 10000"/>
                  <a:gd name="connsiteY69" fmla="*/ 8292 h 13067"/>
                  <a:gd name="connsiteX70" fmla="*/ 9595 w 10000"/>
                  <a:gd name="connsiteY70" fmla="*/ 8427 h 13067"/>
                  <a:gd name="connsiteX71" fmla="*/ 9234 w 10000"/>
                  <a:gd name="connsiteY71" fmla="*/ 8517 h 13067"/>
                  <a:gd name="connsiteX72" fmla="*/ 9144 w 10000"/>
                  <a:gd name="connsiteY72" fmla="*/ 8112 h 13067"/>
                  <a:gd name="connsiteX73" fmla="*/ 9279 w 10000"/>
                  <a:gd name="connsiteY73" fmla="*/ 7977 h 13067"/>
                  <a:gd name="connsiteX74" fmla="*/ 9099 w 10000"/>
                  <a:gd name="connsiteY74" fmla="*/ 7526 h 13067"/>
                  <a:gd name="connsiteX75" fmla="*/ 8964 w 10000"/>
                  <a:gd name="connsiteY75" fmla="*/ 7572 h 13067"/>
                  <a:gd name="connsiteX76" fmla="*/ 8784 w 10000"/>
                  <a:gd name="connsiteY76" fmla="*/ 7346 h 13067"/>
                  <a:gd name="connsiteX77" fmla="*/ 8514 w 10000"/>
                  <a:gd name="connsiteY77" fmla="*/ 7346 h 13067"/>
                  <a:gd name="connsiteX78" fmla="*/ 8559 w 10000"/>
                  <a:gd name="connsiteY78" fmla="*/ 7121 h 13067"/>
                  <a:gd name="connsiteX79" fmla="*/ 8468 w 10000"/>
                  <a:gd name="connsiteY79" fmla="*/ 7121 h 13067"/>
                  <a:gd name="connsiteX80" fmla="*/ 8468 w 10000"/>
                  <a:gd name="connsiteY80" fmla="*/ 7031 h 13067"/>
                  <a:gd name="connsiteX81" fmla="*/ 8288 w 10000"/>
                  <a:gd name="connsiteY81" fmla="*/ 6941 h 13067"/>
                  <a:gd name="connsiteX82" fmla="*/ 8108 w 10000"/>
                  <a:gd name="connsiteY82" fmla="*/ 7031 h 13067"/>
                  <a:gd name="connsiteX83" fmla="*/ 7928 w 10000"/>
                  <a:gd name="connsiteY83" fmla="*/ 6896 h 13067"/>
                  <a:gd name="connsiteX84" fmla="*/ 8018 w 10000"/>
                  <a:gd name="connsiteY84" fmla="*/ 6535 h 13067"/>
                  <a:gd name="connsiteX85" fmla="*/ 8198 w 10000"/>
                  <a:gd name="connsiteY85" fmla="*/ 6535 h 13067"/>
                  <a:gd name="connsiteX86" fmla="*/ 8333 w 10000"/>
                  <a:gd name="connsiteY86" fmla="*/ 6220 h 13067"/>
                  <a:gd name="connsiteX87" fmla="*/ 8333 w 10000"/>
                  <a:gd name="connsiteY87" fmla="*/ 5770 h 13067"/>
                  <a:gd name="connsiteX88" fmla="*/ 8288 w 10000"/>
                  <a:gd name="connsiteY88" fmla="*/ 5680 h 13067"/>
                  <a:gd name="connsiteX89" fmla="*/ 8739 w 10000"/>
                  <a:gd name="connsiteY89" fmla="*/ 5544 h 13067"/>
                  <a:gd name="connsiteX90" fmla="*/ 8423 w 10000"/>
                  <a:gd name="connsiteY90" fmla="*/ 5004 h 13067"/>
                  <a:gd name="connsiteX91" fmla="*/ 7973 w 10000"/>
                  <a:gd name="connsiteY91" fmla="*/ 4869 h 13067"/>
                  <a:gd name="connsiteX92" fmla="*/ 8018 w 10000"/>
                  <a:gd name="connsiteY92" fmla="*/ 4599 h 13067"/>
                  <a:gd name="connsiteX93" fmla="*/ 7793 w 10000"/>
                  <a:gd name="connsiteY93" fmla="*/ 4463 h 13067"/>
                  <a:gd name="connsiteX94" fmla="*/ 7523 w 10000"/>
                  <a:gd name="connsiteY94" fmla="*/ 4644 h 13067"/>
                  <a:gd name="connsiteX95" fmla="*/ 6937 w 10000"/>
                  <a:gd name="connsiteY95" fmla="*/ 3743 h 13067"/>
                  <a:gd name="connsiteX96" fmla="*/ 6261 w 10000"/>
                  <a:gd name="connsiteY96" fmla="*/ 3923 h 13067"/>
                  <a:gd name="connsiteX97" fmla="*/ 6261 w 10000"/>
                  <a:gd name="connsiteY97" fmla="*/ 3608 h 13067"/>
                  <a:gd name="connsiteX98" fmla="*/ 6441 w 10000"/>
                  <a:gd name="connsiteY98" fmla="*/ 3292 h 13067"/>
                  <a:gd name="connsiteX99" fmla="*/ 5514 w 10000"/>
                  <a:gd name="connsiteY99" fmla="*/ 2219 h 13067"/>
                  <a:gd name="connsiteX100" fmla="*/ 3776 w 10000"/>
                  <a:gd name="connsiteY100" fmla="*/ 604 h 13067"/>
                  <a:gd name="connsiteX101" fmla="*/ 3319 w 10000"/>
                  <a:gd name="connsiteY101" fmla="*/ 470 h 13067"/>
                  <a:gd name="connsiteX0" fmla="*/ 1667 w 10000"/>
                  <a:gd name="connsiteY0" fmla="*/ 4856 h 13279"/>
                  <a:gd name="connsiteX1" fmla="*/ 1486 w 10000"/>
                  <a:gd name="connsiteY1" fmla="*/ 4991 h 13279"/>
                  <a:gd name="connsiteX2" fmla="*/ 1667 w 10000"/>
                  <a:gd name="connsiteY2" fmla="*/ 5216 h 13279"/>
                  <a:gd name="connsiteX3" fmla="*/ 1532 w 10000"/>
                  <a:gd name="connsiteY3" fmla="*/ 5306 h 13279"/>
                  <a:gd name="connsiteX4" fmla="*/ 1667 w 10000"/>
                  <a:gd name="connsiteY4" fmla="*/ 5486 h 13279"/>
                  <a:gd name="connsiteX5" fmla="*/ 1667 w 10000"/>
                  <a:gd name="connsiteY5" fmla="*/ 5756 h 13279"/>
                  <a:gd name="connsiteX6" fmla="*/ 1532 w 10000"/>
                  <a:gd name="connsiteY6" fmla="*/ 6162 h 13279"/>
                  <a:gd name="connsiteX7" fmla="*/ 1622 w 10000"/>
                  <a:gd name="connsiteY7" fmla="*/ 6297 h 13279"/>
                  <a:gd name="connsiteX8" fmla="*/ 1486 w 10000"/>
                  <a:gd name="connsiteY8" fmla="*/ 6793 h 13279"/>
                  <a:gd name="connsiteX9" fmla="*/ 721 w 10000"/>
                  <a:gd name="connsiteY9" fmla="*/ 6567 h 13279"/>
                  <a:gd name="connsiteX10" fmla="*/ 450 w 10000"/>
                  <a:gd name="connsiteY10" fmla="*/ 6883 h 13279"/>
                  <a:gd name="connsiteX11" fmla="*/ 225 w 10000"/>
                  <a:gd name="connsiteY11" fmla="*/ 6883 h 13279"/>
                  <a:gd name="connsiteX12" fmla="*/ 0 w 10000"/>
                  <a:gd name="connsiteY12" fmla="*/ 6973 h 13279"/>
                  <a:gd name="connsiteX13" fmla="*/ 541 w 10000"/>
                  <a:gd name="connsiteY13" fmla="*/ 7603 h 13279"/>
                  <a:gd name="connsiteX14" fmla="*/ 541 w 10000"/>
                  <a:gd name="connsiteY14" fmla="*/ 7693 h 13279"/>
                  <a:gd name="connsiteX15" fmla="*/ 541 w 10000"/>
                  <a:gd name="connsiteY15" fmla="*/ 7964 h 13279"/>
                  <a:gd name="connsiteX16" fmla="*/ 1036 w 10000"/>
                  <a:gd name="connsiteY16" fmla="*/ 7964 h 13279"/>
                  <a:gd name="connsiteX17" fmla="*/ 1261 w 10000"/>
                  <a:gd name="connsiteY17" fmla="*/ 8279 h 13279"/>
                  <a:gd name="connsiteX18" fmla="*/ 1081 w 10000"/>
                  <a:gd name="connsiteY18" fmla="*/ 8369 h 13279"/>
                  <a:gd name="connsiteX19" fmla="*/ 1081 w 10000"/>
                  <a:gd name="connsiteY19" fmla="*/ 8459 h 13279"/>
                  <a:gd name="connsiteX20" fmla="*/ 1667 w 10000"/>
                  <a:gd name="connsiteY20" fmla="*/ 8729 h 13279"/>
                  <a:gd name="connsiteX21" fmla="*/ 1532 w 10000"/>
                  <a:gd name="connsiteY21" fmla="*/ 9000 h 13279"/>
                  <a:gd name="connsiteX22" fmla="*/ 1306 w 10000"/>
                  <a:gd name="connsiteY22" fmla="*/ 9045 h 13279"/>
                  <a:gd name="connsiteX23" fmla="*/ 1306 w 10000"/>
                  <a:gd name="connsiteY23" fmla="*/ 9090 h 13279"/>
                  <a:gd name="connsiteX24" fmla="*/ 1667 w 10000"/>
                  <a:gd name="connsiteY24" fmla="*/ 9315 h 13279"/>
                  <a:gd name="connsiteX25" fmla="*/ 1847 w 10000"/>
                  <a:gd name="connsiteY25" fmla="*/ 9045 h 13279"/>
                  <a:gd name="connsiteX26" fmla="*/ 2027 w 10000"/>
                  <a:gd name="connsiteY26" fmla="*/ 9090 h 13279"/>
                  <a:gd name="connsiteX27" fmla="*/ 2162 w 10000"/>
                  <a:gd name="connsiteY27" fmla="*/ 9630 h 13279"/>
                  <a:gd name="connsiteX28" fmla="*/ 2703 w 10000"/>
                  <a:gd name="connsiteY28" fmla="*/ 10171 h 13279"/>
                  <a:gd name="connsiteX29" fmla="*/ 2703 w 10000"/>
                  <a:gd name="connsiteY29" fmla="*/ 10396 h 13279"/>
                  <a:gd name="connsiteX30" fmla="*/ 2207 w 10000"/>
                  <a:gd name="connsiteY30" fmla="*/ 10666 h 13279"/>
                  <a:gd name="connsiteX31" fmla="*/ 2162 w 10000"/>
                  <a:gd name="connsiteY31" fmla="*/ 10892 h 13279"/>
                  <a:gd name="connsiteX32" fmla="*/ 2523 w 10000"/>
                  <a:gd name="connsiteY32" fmla="*/ 10982 h 13279"/>
                  <a:gd name="connsiteX33" fmla="*/ 2387 w 10000"/>
                  <a:gd name="connsiteY33" fmla="*/ 11297 h 13279"/>
                  <a:gd name="connsiteX34" fmla="*/ 2568 w 10000"/>
                  <a:gd name="connsiteY34" fmla="*/ 11297 h 13279"/>
                  <a:gd name="connsiteX35" fmla="*/ 2387 w 10000"/>
                  <a:gd name="connsiteY35" fmla="*/ 11657 h 13279"/>
                  <a:gd name="connsiteX36" fmla="*/ 2477 w 10000"/>
                  <a:gd name="connsiteY36" fmla="*/ 11928 h 13279"/>
                  <a:gd name="connsiteX37" fmla="*/ 2838 w 10000"/>
                  <a:gd name="connsiteY37" fmla="*/ 11793 h 13279"/>
                  <a:gd name="connsiteX38" fmla="*/ 2973 w 10000"/>
                  <a:gd name="connsiteY38" fmla="*/ 11612 h 13279"/>
                  <a:gd name="connsiteX39" fmla="*/ 3018 w 10000"/>
                  <a:gd name="connsiteY39" fmla="*/ 11612 h 13279"/>
                  <a:gd name="connsiteX40" fmla="*/ 2973 w 10000"/>
                  <a:gd name="connsiteY40" fmla="*/ 11793 h 13279"/>
                  <a:gd name="connsiteX41" fmla="*/ 3198 w 10000"/>
                  <a:gd name="connsiteY41" fmla="*/ 11793 h 13279"/>
                  <a:gd name="connsiteX42" fmla="*/ 3964 w 10000"/>
                  <a:gd name="connsiteY42" fmla="*/ 12333 h 13279"/>
                  <a:gd name="connsiteX43" fmla="*/ 4099 w 10000"/>
                  <a:gd name="connsiteY43" fmla="*/ 11883 h 13279"/>
                  <a:gd name="connsiteX44" fmla="*/ 4324 w 10000"/>
                  <a:gd name="connsiteY44" fmla="*/ 11883 h 13279"/>
                  <a:gd name="connsiteX45" fmla="*/ 4144 w 10000"/>
                  <a:gd name="connsiteY45" fmla="*/ 12378 h 13279"/>
                  <a:gd name="connsiteX46" fmla="*/ 4775 w 10000"/>
                  <a:gd name="connsiteY46" fmla="*/ 12693 h 13279"/>
                  <a:gd name="connsiteX47" fmla="*/ 4910 w 10000"/>
                  <a:gd name="connsiteY47" fmla="*/ 13279 h 13279"/>
                  <a:gd name="connsiteX48" fmla="*/ 5225 w 10000"/>
                  <a:gd name="connsiteY48" fmla="*/ 12784 h 13279"/>
                  <a:gd name="connsiteX49" fmla="*/ 5541 w 10000"/>
                  <a:gd name="connsiteY49" fmla="*/ 12738 h 13279"/>
                  <a:gd name="connsiteX50" fmla="*/ 5676 w 10000"/>
                  <a:gd name="connsiteY50" fmla="*/ 12919 h 13279"/>
                  <a:gd name="connsiteX51" fmla="*/ 5676 w 10000"/>
                  <a:gd name="connsiteY51" fmla="*/ 12919 h 13279"/>
                  <a:gd name="connsiteX52" fmla="*/ 5991 w 10000"/>
                  <a:gd name="connsiteY52" fmla="*/ 12018 h 13279"/>
                  <a:gd name="connsiteX53" fmla="*/ 7162 w 10000"/>
                  <a:gd name="connsiteY53" fmla="*/ 11973 h 13279"/>
                  <a:gd name="connsiteX54" fmla="*/ 7432 w 10000"/>
                  <a:gd name="connsiteY54" fmla="*/ 11612 h 13279"/>
                  <a:gd name="connsiteX55" fmla="*/ 7793 w 10000"/>
                  <a:gd name="connsiteY55" fmla="*/ 11973 h 13279"/>
                  <a:gd name="connsiteX56" fmla="*/ 8423 w 10000"/>
                  <a:gd name="connsiteY56" fmla="*/ 11793 h 13279"/>
                  <a:gd name="connsiteX57" fmla="*/ 8333 w 10000"/>
                  <a:gd name="connsiteY57" fmla="*/ 11252 h 13279"/>
                  <a:gd name="connsiteX58" fmla="*/ 8559 w 10000"/>
                  <a:gd name="connsiteY58" fmla="*/ 11117 h 13279"/>
                  <a:gd name="connsiteX59" fmla="*/ 8559 w 10000"/>
                  <a:gd name="connsiteY59" fmla="*/ 10892 h 13279"/>
                  <a:gd name="connsiteX60" fmla="*/ 8288 w 10000"/>
                  <a:gd name="connsiteY60" fmla="*/ 10711 h 13279"/>
                  <a:gd name="connsiteX61" fmla="*/ 8333 w 10000"/>
                  <a:gd name="connsiteY61" fmla="*/ 10351 h 13279"/>
                  <a:gd name="connsiteX62" fmla="*/ 8829 w 10000"/>
                  <a:gd name="connsiteY62" fmla="*/ 9946 h 13279"/>
                  <a:gd name="connsiteX63" fmla="*/ 9009 w 10000"/>
                  <a:gd name="connsiteY63" fmla="*/ 9765 h 13279"/>
                  <a:gd name="connsiteX64" fmla="*/ 9505 w 10000"/>
                  <a:gd name="connsiteY64" fmla="*/ 9856 h 13279"/>
                  <a:gd name="connsiteX65" fmla="*/ 9595 w 10000"/>
                  <a:gd name="connsiteY65" fmla="*/ 9225 h 13279"/>
                  <a:gd name="connsiteX66" fmla="*/ 9820 w 10000"/>
                  <a:gd name="connsiteY66" fmla="*/ 9225 h 13279"/>
                  <a:gd name="connsiteX67" fmla="*/ 10000 w 10000"/>
                  <a:gd name="connsiteY67" fmla="*/ 9180 h 13279"/>
                  <a:gd name="connsiteX68" fmla="*/ 9775 w 10000"/>
                  <a:gd name="connsiteY68" fmla="*/ 8504 h 13279"/>
                  <a:gd name="connsiteX69" fmla="*/ 9685 w 10000"/>
                  <a:gd name="connsiteY69" fmla="*/ 8504 h 13279"/>
                  <a:gd name="connsiteX70" fmla="*/ 9595 w 10000"/>
                  <a:gd name="connsiteY70" fmla="*/ 8639 h 13279"/>
                  <a:gd name="connsiteX71" fmla="*/ 9234 w 10000"/>
                  <a:gd name="connsiteY71" fmla="*/ 8729 h 13279"/>
                  <a:gd name="connsiteX72" fmla="*/ 9144 w 10000"/>
                  <a:gd name="connsiteY72" fmla="*/ 8324 h 13279"/>
                  <a:gd name="connsiteX73" fmla="*/ 9279 w 10000"/>
                  <a:gd name="connsiteY73" fmla="*/ 8189 h 13279"/>
                  <a:gd name="connsiteX74" fmla="*/ 9099 w 10000"/>
                  <a:gd name="connsiteY74" fmla="*/ 7738 h 13279"/>
                  <a:gd name="connsiteX75" fmla="*/ 8964 w 10000"/>
                  <a:gd name="connsiteY75" fmla="*/ 7784 h 13279"/>
                  <a:gd name="connsiteX76" fmla="*/ 8784 w 10000"/>
                  <a:gd name="connsiteY76" fmla="*/ 7558 h 13279"/>
                  <a:gd name="connsiteX77" fmla="*/ 8514 w 10000"/>
                  <a:gd name="connsiteY77" fmla="*/ 7558 h 13279"/>
                  <a:gd name="connsiteX78" fmla="*/ 8559 w 10000"/>
                  <a:gd name="connsiteY78" fmla="*/ 7333 h 13279"/>
                  <a:gd name="connsiteX79" fmla="*/ 8468 w 10000"/>
                  <a:gd name="connsiteY79" fmla="*/ 7333 h 13279"/>
                  <a:gd name="connsiteX80" fmla="*/ 8468 w 10000"/>
                  <a:gd name="connsiteY80" fmla="*/ 7243 h 13279"/>
                  <a:gd name="connsiteX81" fmla="*/ 8288 w 10000"/>
                  <a:gd name="connsiteY81" fmla="*/ 7153 h 13279"/>
                  <a:gd name="connsiteX82" fmla="*/ 8108 w 10000"/>
                  <a:gd name="connsiteY82" fmla="*/ 7243 h 13279"/>
                  <a:gd name="connsiteX83" fmla="*/ 7928 w 10000"/>
                  <a:gd name="connsiteY83" fmla="*/ 7108 h 13279"/>
                  <a:gd name="connsiteX84" fmla="*/ 8018 w 10000"/>
                  <a:gd name="connsiteY84" fmla="*/ 6747 h 13279"/>
                  <a:gd name="connsiteX85" fmla="*/ 8198 w 10000"/>
                  <a:gd name="connsiteY85" fmla="*/ 6747 h 13279"/>
                  <a:gd name="connsiteX86" fmla="*/ 8333 w 10000"/>
                  <a:gd name="connsiteY86" fmla="*/ 6432 h 13279"/>
                  <a:gd name="connsiteX87" fmla="*/ 8333 w 10000"/>
                  <a:gd name="connsiteY87" fmla="*/ 5982 h 13279"/>
                  <a:gd name="connsiteX88" fmla="*/ 8288 w 10000"/>
                  <a:gd name="connsiteY88" fmla="*/ 5892 h 13279"/>
                  <a:gd name="connsiteX89" fmla="*/ 8739 w 10000"/>
                  <a:gd name="connsiteY89" fmla="*/ 5756 h 13279"/>
                  <a:gd name="connsiteX90" fmla="*/ 8423 w 10000"/>
                  <a:gd name="connsiteY90" fmla="*/ 5216 h 13279"/>
                  <a:gd name="connsiteX91" fmla="*/ 7973 w 10000"/>
                  <a:gd name="connsiteY91" fmla="*/ 5081 h 13279"/>
                  <a:gd name="connsiteX92" fmla="*/ 8018 w 10000"/>
                  <a:gd name="connsiteY92" fmla="*/ 4811 h 13279"/>
                  <a:gd name="connsiteX93" fmla="*/ 7793 w 10000"/>
                  <a:gd name="connsiteY93" fmla="*/ 4675 h 13279"/>
                  <a:gd name="connsiteX94" fmla="*/ 7523 w 10000"/>
                  <a:gd name="connsiteY94" fmla="*/ 4856 h 13279"/>
                  <a:gd name="connsiteX95" fmla="*/ 6937 w 10000"/>
                  <a:gd name="connsiteY95" fmla="*/ 3955 h 13279"/>
                  <a:gd name="connsiteX96" fmla="*/ 6261 w 10000"/>
                  <a:gd name="connsiteY96" fmla="*/ 4135 h 13279"/>
                  <a:gd name="connsiteX97" fmla="*/ 6261 w 10000"/>
                  <a:gd name="connsiteY97" fmla="*/ 3820 h 13279"/>
                  <a:gd name="connsiteX98" fmla="*/ 6441 w 10000"/>
                  <a:gd name="connsiteY98" fmla="*/ 3504 h 13279"/>
                  <a:gd name="connsiteX99" fmla="*/ 5514 w 10000"/>
                  <a:gd name="connsiteY99" fmla="*/ 2431 h 13279"/>
                  <a:gd name="connsiteX100" fmla="*/ 3776 w 10000"/>
                  <a:gd name="connsiteY100" fmla="*/ 816 h 13279"/>
                  <a:gd name="connsiteX101" fmla="*/ 3266 w 10000"/>
                  <a:gd name="connsiteY101" fmla="*/ 417 h 13279"/>
                  <a:gd name="connsiteX0" fmla="*/ 1667 w 10000"/>
                  <a:gd name="connsiteY0" fmla="*/ 4879 h 13302"/>
                  <a:gd name="connsiteX1" fmla="*/ 1486 w 10000"/>
                  <a:gd name="connsiteY1" fmla="*/ 5014 h 13302"/>
                  <a:gd name="connsiteX2" fmla="*/ 1667 w 10000"/>
                  <a:gd name="connsiteY2" fmla="*/ 5239 h 13302"/>
                  <a:gd name="connsiteX3" fmla="*/ 1532 w 10000"/>
                  <a:gd name="connsiteY3" fmla="*/ 5329 h 13302"/>
                  <a:gd name="connsiteX4" fmla="*/ 1667 w 10000"/>
                  <a:gd name="connsiteY4" fmla="*/ 5509 h 13302"/>
                  <a:gd name="connsiteX5" fmla="*/ 1667 w 10000"/>
                  <a:gd name="connsiteY5" fmla="*/ 5779 h 13302"/>
                  <a:gd name="connsiteX6" fmla="*/ 1532 w 10000"/>
                  <a:gd name="connsiteY6" fmla="*/ 6185 h 13302"/>
                  <a:gd name="connsiteX7" fmla="*/ 1622 w 10000"/>
                  <a:gd name="connsiteY7" fmla="*/ 6320 h 13302"/>
                  <a:gd name="connsiteX8" fmla="*/ 1486 w 10000"/>
                  <a:gd name="connsiteY8" fmla="*/ 6816 h 13302"/>
                  <a:gd name="connsiteX9" fmla="*/ 721 w 10000"/>
                  <a:gd name="connsiteY9" fmla="*/ 6590 h 13302"/>
                  <a:gd name="connsiteX10" fmla="*/ 450 w 10000"/>
                  <a:gd name="connsiteY10" fmla="*/ 6906 h 13302"/>
                  <a:gd name="connsiteX11" fmla="*/ 225 w 10000"/>
                  <a:gd name="connsiteY11" fmla="*/ 6906 h 13302"/>
                  <a:gd name="connsiteX12" fmla="*/ 0 w 10000"/>
                  <a:gd name="connsiteY12" fmla="*/ 6996 h 13302"/>
                  <a:gd name="connsiteX13" fmla="*/ 541 w 10000"/>
                  <a:gd name="connsiteY13" fmla="*/ 7626 h 13302"/>
                  <a:gd name="connsiteX14" fmla="*/ 541 w 10000"/>
                  <a:gd name="connsiteY14" fmla="*/ 7716 h 13302"/>
                  <a:gd name="connsiteX15" fmla="*/ 541 w 10000"/>
                  <a:gd name="connsiteY15" fmla="*/ 7987 h 13302"/>
                  <a:gd name="connsiteX16" fmla="*/ 1036 w 10000"/>
                  <a:gd name="connsiteY16" fmla="*/ 7987 h 13302"/>
                  <a:gd name="connsiteX17" fmla="*/ 1261 w 10000"/>
                  <a:gd name="connsiteY17" fmla="*/ 8302 h 13302"/>
                  <a:gd name="connsiteX18" fmla="*/ 1081 w 10000"/>
                  <a:gd name="connsiteY18" fmla="*/ 8392 h 13302"/>
                  <a:gd name="connsiteX19" fmla="*/ 1081 w 10000"/>
                  <a:gd name="connsiteY19" fmla="*/ 8482 h 13302"/>
                  <a:gd name="connsiteX20" fmla="*/ 1667 w 10000"/>
                  <a:gd name="connsiteY20" fmla="*/ 8752 h 13302"/>
                  <a:gd name="connsiteX21" fmla="*/ 1532 w 10000"/>
                  <a:gd name="connsiteY21" fmla="*/ 9023 h 13302"/>
                  <a:gd name="connsiteX22" fmla="*/ 1306 w 10000"/>
                  <a:gd name="connsiteY22" fmla="*/ 9068 h 13302"/>
                  <a:gd name="connsiteX23" fmla="*/ 1306 w 10000"/>
                  <a:gd name="connsiteY23" fmla="*/ 9113 h 13302"/>
                  <a:gd name="connsiteX24" fmla="*/ 1667 w 10000"/>
                  <a:gd name="connsiteY24" fmla="*/ 9338 h 13302"/>
                  <a:gd name="connsiteX25" fmla="*/ 1847 w 10000"/>
                  <a:gd name="connsiteY25" fmla="*/ 9068 h 13302"/>
                  <a:gd name="connsiteX26" fmla="*/ 2027 w 10000"/>
                  <a:gd name="connsiteY26" fmla="*/ 9113 h 13302"/>
                  <a:gd name="connsiteX27" fmla="*/ 2162 w 10000"/>
                  <a:gd name="connsiteY27" fmla="*/ 9653 h 13302"/>
                  <a:gd name="connsiteX28" fmla="*/ 2703 w 10000"/>
                  <a:gd name="connsiteY28" fmla="*/ 10194 h 13302"/>
                  <a:gd name="connsiteX29" fmla="*/ 2703 w 10000"/>
                  <a:gd name="connsiteY29" fmla="*/ 10419 h 13302"/>
                  <a:gd name="connsiteX30" fmla="*/ 2207 w 10000"/>
                  <a:gd name="connsiteY30" fmla="*/ 10689 h 13302"/>
                  <a:gd name="connsiteX31" fmla="*/ 2162 w 10000"/>
                  <a:gd name="connsiteY31" fmla="*/ 10915 h 13302"/>
                  <a:gd name="connsiteX32" fmla="*/ 2523 w 10000"/>
                  <a:gd name="connsiteY32" fmla="*/ 11005 h 13302"/>
                  <a:gd name="connsiteX33" fmla="*/ 2387 w 10000"/>
                  <a:gd name="connsiteY33" fmla="*/ 11320 h 13302"/>
                  <a:gd name="connsiteX34" fmla="*/ 2568 w 10000"/>
                  <a:gd name="connsiteY34" fmla="*/ 11320 h 13302"/>
                  <a:gd name="connsiteX35" fmla="*/ 2387 w 10000"/>
                  <a:gd name="connsiteY35" fmla="*/ 11680 h 13302"/>
                  <a:gd name="connsiteX36" fmla="*/ 2477 w 10000"/>
                  <a:gd name="connsiteY36" fmla="*/ 11951 h 13302"/>
                  <a:gd name="connsiteX37" fmla="*/ 2838 w 10000"/>
                  <a:gd name="connsiteY37" fmla="*/ 11816 h 13302"/>
                  <a:gd name="connsiteX38" fmla="*/ 2973 w 10000"/>
                  <a:gd name="connsiteY38" fmla="*/ 11635 h 13302"/>
                  <a:gd name="connsiteX39" fmla="*/ 3018 w 10000"/>
                  <a:gd name="connsiteY39" fmla="*/ 11635 h 13302"/>
                  <a:gd name="connsiteX40" fmla="*/ 2973 w 10000"/>
                  <a:gd name="connsiteY40" fmla="*/ 11816 h 13302"/>
                  <a:gd name="connsiteX41" fmla="*/ 3198 w 10000"/>
                  <a:gd name="connsiteY41" fmla="*/ 11816 h 13302"/>
                  <a:gd name="connsiteX42" fmla="*/ 3964 w 10000"/>
                  <a:gd name="connsiteY42" fmla="*/ 12356 h 13302"/>
                  <a:gd name="connsiteX43" fmla="*/ 4099 w 10000"/>
                  <a:gd name="connsiteY43" fmla="*/ 11906 h 13302"/>
                  <a:gd name="connsiteX44" fmla="*/ 4324 w 10000"/>
                  <a:gd name="connsiteY44" fmla="*/ 11906 h 13302"/>
                  <a:gd name="connsiteX45" fmla="*/ 4144 w 10000"/>
                  <a:gd name="connsiteY45" fmla="*/ 12401 h 13302"/>
                  <a:gd name="connsiteX46" fmla="*/ 4775 w 10000"/>
                  <a:gd name="connsiteY46" fmla="*/ 12716 h 13302"/>
                  <a:gd name="connsiteX47" fmla="*/ 4910 w 10000"/>
                  <a:gd name="connsiteY47" fmla="*/ 13302 h 13302"/>
                  <a:gd name="connsiteX48" fmla="*/ 5225 w 10000"/>
                  <a:gd name="connsiteY48" fmla="*/ 12807 h 13302"/>
                  <a:gd name="connsiteX49" fmla="*/ 5541 w 10000"/>
                  <a:gd name="connsiteY49" fmla="*/ 12761 h 13302"/>
                  <a:gd name="connsiteX50" fmla="*/ 5676 w 10000"/>
                  <a:gd name="connsiteY50" fmla="*/ 12942 h 13302"/>
                  <a:gd name="connsiteX51" fmla="*/ 5676 w 10000"/>
                  <a:gd name="connsiteY51" fmla="*/ 12942 h 13302"/>
                  <a:gd name="connsiteX52" fmla="*/ 5991 w 10000"/>
                  <a:gd name="connsiteY52" fmla="*/ 12041 h 13302"/>
                  <a:gd name="connsiteX53" fmla="*/ 7162 w 10000"/>
                  <a:gd name="connsiteY53" fmla="*/ 11996 h 13302"/>
                  <a:gd name="connsiteX54" fmla="*/ 7432 w 10000"/>
                  <a:gd name="connsiteY54" fmla="*/ 11635 h 13302"/>
                  <a:gd name="connsiteX55" fmla="*/ 7793 w 10000"/>
                  <a:gd name="connsiteY55" fmla="*/ 11996 h 13302"/>
                  <a:gd name="connsiteX56" fmla="*/ 8423 w 10000"/>
                  <a:gd name="connsiteY56" fmla="*/ 11816 h 13302"/>
                  <a:gd name="connsiteX57" fmla="*/ 8333 w 10000"/>
                  <a:gd name="connsiteY57" fmla="*/ 11275 h 13302"/>
                  <a:gd name="connsiteX58" fmla="*/ 8559 w 10000"/>
                  <a:gd name="connsiteY58" fmla="*/ 11140 h 13302"/>
                  <a:gd name="connsiteX59" fmla="*/ 8559 w 10000"/>
                  <a:gd name="connsiteY59" fmla="*/ 10915 h 13302"/>
                  <a:gd name="connsiteX60" fmla="*/ 8288 w 10000"/>
                  <a:gd name="connsiteY60" fmla="*/ 10734 h 13302"/>
                  <a:gd name="connsiteX61" fmla="*/ 8333 w 10000"/>
                  <a:gd name="connsiteY61" fmla="*/ 10374 h 13302"/>
                  <a:gd name="connsiteX62" fmla="*/ 8829 w 10000"/>
                  <a:gd name="connsiteY62" fmla="*/ 9969 h 13302"/>
                  <a:gd name="connsiteX63" fmla="*/ 9009 w 10000"/>
                  <a:gd name="connsiteY63" fmla="*/ 9788 h 13302"/>
                  <a:gd name="connsiteX64" fmla="*/ 9505 w 10000"/>
                  <a:gd name="connsiteY64" fmla="*/ 9879 h 13302"/>
                  <a:gd name="connsiteX65" fmla="*/ 9595 w 10000"/>
                  <a:gd name="connsiteY65" fmla="*/ 9248 h 13302"/>
                  <a:gd name="connsiteX66" fmla="*/ 9820 w 10000"/>
                  <a:gd name="connsiteY66" fmla="*/ 9248 h 13302"/>
                  <a:gd name="connsiteX67" fmla="*/ 10000 w 10000"/>
                  <a:gd name="connsiteY67" fmla="*/ 9203 h 13302"/>
                  <a:gd name="connsiteX68" fmla="*/ 9775 w 10000"/>
                  <a:gd name="connsiteY68" fmla="*/ 8527 h 13302"/>
                  <a:gd name="connsiteX69" fmla="*/ 9685 w 10000"/>
                  <a:gd name="connsiteY69" fmla="*/ 8527 h 13302"/>
                  <a:gd name="connsiteX70" fmla="*/ 9595 w 10000"/>
                  <a:gd name="connsiteY70" fmla="*/ 8662 h 13302"/>
                  <a:gd name="connsiteX71" fmla="*/ 9234 w 10000"/>
                  <a:gd name="connsiteY71" fmla="*/ 8752 h 13302"/>
                  <a:gd name="connsiteX72" fmla="*/ 9144 w 10000"/>
                  <a:gd name="connsiteY72" fmla="*/ 8347 h 13302"/>
                  <a:gd name="connsiteX73" fmla="*/ 9279 w 10000"/>
                  <a:gd name="connsiteY73" fmla="*/ 8212 h 13302"/>
                  <a:gd name="connsiteX74" fmla="*/ 9099 w 10000"/>
                  <a:gd name="connsiteY74" fmla="*/ 7761 h 13302"/>
                  <a:gd name="connsiteX75" fmla="*/ 8964 w 10000"/>
                  <a:gd name="connsiteY75" fmla="*/ 7807 h 13302"/>
                  <a:gd name="connsiteX76" fmla="*/ 8784 w 10000"/>
                  <a:gd name="connsiteY76" fmla="*/ 7581 h 13302"/>
                  <a:gd name="connsiteX77" fmla="*/ 8514 w 10000"/>
                  <a:gd name="connsiteY77" fmla="*/ 7581 h 13302"/>
                  <a:gd name="connsiteX78" fmla="*/ 8559 w 10000"/>
                  <a:gd name="connsiteY78" fmla="*/ 7356 h 13302"/>
                  <a:gd name="connsiteX79" fmla="*/ 8468 w 10000"/>
                  <a:gd name="connsiteY79" fmla="*/ 7356 h 13302"/>
                  <a:gd name="connsiteX80" fmla="*/ 8468 w 10000"/>
                  <a:gd name="connsiteY80" fmla="*/ 7266 h 13302"/>
                  <a:gd name="connsiteX81" fmla="*/ 8288 w 10000"/>
                  <a:gd name="connsiteY81" fmla="*/ 7176 h 13302"/>
                  <a:gd name="connsiteX82" fmla="*/ 8108 w 10000"/>
                  <a:gd name="connsiteY82" fmla="*/ 7266 h 13302"/>
                  <a:gd name="connsiteX83" fmla="*/ 7928 w 10000"/>
                  <a:gd name="connsiteY83" fmla="*/ 7131 h 13302"/>
                  <a:gd name="connsiteX84" fmla="*/ 8018 w 10000"/>
                  <a:gd name="connsiteY84" fmla="*/ 6770 h 13302"/>
                  <a:gd name="connsiteX85" fmla="*/ 8198 w 10000"/>
                  <a:gd name="connsiteY85" fmla="*/ 6770 h 13302"/>
                  <a:gd name="connsiteX86" fmla="*/ 8333 w 10000"/>
                  <a:gd name="connsiteY86" fmla="*/ 6455 h 13302"/>
                  <a:gd name="connsiteX87" fmla="*/ 8333 w 10000"/>
                  <a:gd name="connsiteY87" fmla="*/ 6005 h 13302"/>
                  <a:gd name="connsiteX88" fmla="*/ 8288 w 10000"/>
                  <a:gd name="connsiteY88" fmla="*/ 5915 h 13302"/>
                  <a:gd name="connsiteX89" fmla="*/ 8739 w 10000"/>
                  <a:gd name="connsiteY89" fmla="*/ 5779 h 13302"/>
                  <a:gd name="connsiteX90" fmla="*/ 8423 w 10000"/>
                  <a:gd name="connsiteY90" fmla="*/ 5239 h 13302"/>
                  <a:gd name="connsiteX91" fmla="*/ 7973 w 10000"/>
                  <a:gd name="connsiteY91" fmla="*/ 5104 h 13302"/>
                  <a:gd name="connsiteX92" fmla="*/ 8018 w 10000"/>
                  <a:gd name="connsiteY92" fmla="*/ 4834 h 13302"/>
                  <a:gd name="connsiteX93" fmla="*/ 7793 w 10000"/>
                  <a:gd name="connsiteY93" fmla="*/ 4698 h 13302"/>
                  <a:gd name="connsiteX94" fmla="*/ 7523 w 10000"/>
                  <a:gd name="connsiteY94" fmla="*/ 4879 h 13302"/>
                  <a:gd name="connsiteX95" fmla="*/ 6937 w 10000"/>
                  <a:gd name="connsiteY95" fmla="*/ 3978 h 13302"/>
                  <a:gd name="connsiteX96" fmla="*/ 6261 w 10000"/>
                  <a:gd name="connsiteY96" fmla="*/ 4158 h 13302"/>
                  <a:gd name="connsiteX97" fmla="*/ 6261 w 10000"/>
                  <a:gd name="connsiteY97" fmla="*/ 3843 h 13302"/>
                  <a:gd name="connsiteX98" fmla="*/ 6441 w 10000"/>
                  <a:gd name="connsiteY98" fmla="*/ 3527 h 13302"/>
                  <a:gd name="connsiteX99" fmla="*/ 5514 w 10000"/>
                  <a:gd name="connsiteY99" fmla="*/ 2454 h 13302"/>
                  <a:gd name="connsiteX100" fmla="*/ 3776 w 10000"/>
                  <a:gd name="connsiteY100" fmla="*/ 839 h 13302"/>
                  <a:gd name="connsiteX101" fmla="*/ 3266 w 10000"/>
                  <a:gd name="connsiteY101" fmla="*/ 440 h 13302"/>
                  <a:gd name="connsiteX0" fmla="*/ 1667 w 10000"/>
                  <a:gd name="connsiteY0" fmla="*/ 5087 h 13510"/>
                  <a:gd name="connsiteX1" fmla="*/ 1486 w 10000"/>
                  <a:gd name="connsiteY1" fmla="*/ 5222 h 13510"/>
                  <a:gd name="connsiteX2" fmla="*/ 1667 w 10000"/>
                  <a:gd name="connsiteY2" fmla="*/ 5447 h 13510"/>
                  <a:gd name="connsiteX3" fmla="*/ 1532 w 10000"/>
                  <a:gd name="connsiteY3" fmla="*/ 5537 h 13510"/>
                  <a:gd name="connsiteX4" fmla="*/ 1667 w 10000"/>
                  <a:gd name="connsiteY4" fmla="*/ 5717 h 13510"/>
                  <a:gd name="connsiteX5" fmla="*/ 1667 w 10000"/>
                  <a:gd name="connsiteY5" fmla="*/ 5987 h 13510"/>
                  <a:gd name="connsiteX6" fmla="*/ 1532 w 10000"/>
                  <a:gd name="connsiteY6" fmla="*/ 6393 h 13510"/>
                  <a:gd name="connsiteX7" fmla="*/ 1622 w 10000"/>
                  <a:gd name="connsiteY7" fmla="*/ 6528 h 13510"/>
                  <a:gd name="connsiteX8" fmla="*/ 1486 w 10000"/>
                  <a:gd name="connsiteY8" fmla="*/ 7024 h 13510"/>
                  <a:gd name="connsiteX9" fmla="*/ 721 w 10000"/>
                  <a:gd name="connsiteY9" fmla="*/ 6798 h 13510"/>
                  <a:gd name="connsiteX10" fmla="*/ 450 w 10000"/>
                  <a:gd name="connsiteY10" fmla="*/ 7114 h 13510"/>
                  <a:gd name="connsiteX11" fmla="*/ 225 w 10000"/>
                  <a:gd name="connsiteY11" fmla="*/ 7114 h 13510"/>
                  <a:gd name="connsiteX12" fmla="*/ 0 w 10000"/>
                  <a:gd name="connsiteY12" fmla="*/ 7204 h 13510"/>
                  <a:gd name="connsiteX13" fmla="*/ 541 w 10000"/>
                  <a:gd name="connsiteY13" fmla="*/ 7834 h 13510"/>
                  <a:gd name="connsiteX14" fmla="*/ 541 w 10000"/>
                  <a:gd name="connsiteY14" fmla="*/ 7924 h 13510"/>
                  <a:gd name="connsiteX15" fmla="*/ 541 w 10000"/>
                  <a:gd name="connsiteY15" fmla="*/ 8195 h 13510"/>
                  <a:gd name="connsiteX16" fmla="*/ 1036 w 10000"/>
                  <a:gd name="connsiteY16" fmla="*/ 8195 h 13510"/>
                  <a:gd name="connsiteX17" fmla="*/ 1261 w 10000"/>
                  <a:gd name="connsiteY17" fmla="*/ 8510 h 13510"/>
                  <a:gd name="connsiteX18" fmla="*/ 1081 w 10000"/>
                  <a:gd name="connsiteY18" fmla="*/ 8600 h 13510"/>
                  <a:gd name="connsiteX19" fmla="*/ 1081 w 10000"/>
                  <a:gd name="connsiteY19" fmla="*/ 8690 h 13510"/>
                  <a:gd name="connsiteX20" fmla="*/ 1667 w 10000"/>
                  <a:gd name="connsiteY20" fmla="*/ 8960 h 13510"/>
                  <a:gd name="connsiteX21" fmla="*/ 1532 w 10000"/>
                  <a:gd name="connsiteY21" fmla="*/ 9231 h 13510"/>
                  <a:gd name="connsiteX22" fmla="*/ 1306 w 10000"/>
                  <a:gd name="connsiteY22" fmla="*/ 9276 h 13510"/>
                  <a:gd name="connsiteX23" fmla="*/ 1306 w 10000"/>
                  <a:gd name="connsiteY23" fmla="*/ 9321 h 13510"/>
                  <a:gd name="connsiteX24" fmla="*/ 1667 w 10000"/>
                  <a:gd name="connsiteY24" fmla="*/ 9546 h 13510"/>
                  <a:gd name="connsiteX25" fmla="*/ 1847 w 10000"/>
                  <a:gd name="connsiteY25" fmla="*/ 9276 h 13510"/>
                  <a:gd name="connsiteX26" fmla="*/ 2027 w 10000"/>
                  <a:gd name="connsiteY26" fmla="*/ 9321 h 13510"/>
                  <a:gd name="connsiteX27" fmla="*/ 2162 w 10000"/>
                  <a:gd name="connsiteY27" fmla="*/ 9861 h 13510"/>
                  <a:gd name="connsiteX28" fmla="*/ 2703 w 10000"/>
                  <a:gd name="connsiteY28" fmla="*/ 10402 h 13510"/>
                  <a:gd name="connsiteX29" fmla="*/ 2703 w 10000"/>
                  <a:gd name="connsiteY29" fmla="*/ 10627 h 13510"/>
                  <a:gd name="connsiteX30" fmla="*/ 2207 w 10000"/>
                  <a:gd name="connsiteY30" fmla="*/ 10897 h 13510"/>
                  <a:gd name="connsiteX31" fmla="*/ 2162 w 10000"/>
                  <a:gd name="connsiteY31" fmla="*/ 11123 h 13510"/>
                  <a:gd name="connsiteX32" fmla="*/ 2523 w 10000"/>
                  <a:gd name="connsiteY32" fmla="*/ 11213 h 13510"/>
                  <a:gd name="connsiteX33" fmla="*/ 2387 w 10000"/>
                  <a:gd name="connsiteY33" fmla="*/ 11528 h 13510"/>
                  <a:gd name="connsiteX34" fmla="*/ 2568 w 10000"/>
                  <a:gd name="connsiteY34" fmla="*/ 11528 h 13510"/>
                  <a:gd name="connsiteX35" fmla="*/ 2387 w 10000"/>
                  <a:gd name="connsiteY35" fmla="*/ 11888 h 13510"/>
                  <a:gd name="connsiteX36" fmla="*/ 2477 w 10000"/>
                  <a:gd name="connsiteY36" fmla="*/ 12159 h 13510"/>
                  <a:gd name="connsiteX37" fmla="*/ 2838 w 10000"/>
                  <a:gd name="connsiteY37" fmla="*/ 12024 h 13510"/>
                  <a:gd name="connsiteX38" fmla="*/ 2973 w 10000"/>
                  <a:gd name="connsiteY38" fmla="*/ 11843 h 13510"/>
                  <a:gd name="connsiteX39" fmla="*/ 3018 w 10000"/>
                  <a:gd name="connsiteY39" fmla="*/ 11843 h 13510"/>
                  <a:gd name="connsiteX40" fmla="*/ 2973 w 10000"/>
                  <a:gd name="connsiteY40" fmla="*/ 12024 h 13510"/>
                  <a:gd name="connsiteX41" fmla="*/ 3198 w 10000"/>
                  <a:gd name="connsiteY41" fmla="*/ 12024 h 13510"/>
                  <a:gd name="connsiteX42" fmla="*/ 3964 w 10000"/>
                  <a:gd name="connsiteY42" fmla="*/ 12564 h 13510"/>
                  <a:gd name="connsiteX43" fmla="*/ 4099 w 10000"/>
                  <a:gd name="connsiteY43" fmla="*/ 12114 h 13510"/>
                  <a:gd name="connsiteX44" fmla="*/ 4324 w 10000"/>
                  <a:gd name="connsiteY44" fmla="*/ 12114 h 13510"/>
                  <a:gd name="connsiteX45" fmla="*/ 4144 w 10000"/>
                  <a:gd name="connsiteY45" fmla="*/ 12609 h 13510"/>
                  <a:gd name="connsiteX46" fmla="*/ 4775 w 10000"/>
                  <a:gd name="connsiteY46" fmla="*/ 12924 h 13510"/>
                  <a:gd name="connsiteX47" fmla="*/ 4910 w 10000"/>
                  <a:gd name="connsiteY47" fmla="*/ 13510 h 13510"/>
                  <a:gd name="connsiteX48" fmla="*/ 5225 w 10000"/>
                  <a:gd name="connsiteY48" fmla="*/ 13015 h 13510"/>
                  <a:gd name="connsiteX49" fmla="*/ 5541 w 10000"/>
                  <a:gd name="connsiteY49" fmla="*/ 12969 h 13510"/>
                  <a:gd name="connsiteX50" fmla="*/ 5676 w 10000"/>
                  <a:gd name="connsiteY50" fmla="*/ 13150 h 13510"/>
                  <a:gd name="connsiteX51" fmla="*/ 5676 w 10000"/>
                  <a:gd name="connsiteY51" fmla="*/ 13150 h 13510"/>
                  <a:gd name="connsiteX52" fmla="*/ 5991 w 10000"/>
                  <a:gd name="connsiteY52" fmla="*/ 12249 h 13510"/>
                  <a:gd name="connsiteX53" fmla="*/ 7162 w 10000"/>
                  <a:gd name="connsiteY53" fmla="*/ 12204 h 13510"/>
                  <a:gd name="connsiteX54" fmla="*/ 7432 w 10000"/>
                  <a:gd name="connsiteY54" fmla="*/ 11843 h 13510"/>
                  <a:gd name="connsiteX55" fmla="*/ 7793 w 10000"/>
                  <a:gd name="connsiteY55" fmla="*/ 12204 h 13510"/>
                  <a:gd name="connsiteX56" fmla="*/ 8423 w 10000"/>
                  <a:gd name="connsiteY56" fmla="*/ 12024 h 13510"/>
                  <a:gd name="connsiteX57" fmla="*/ 8333 w 10000"/>
                  <a:gd name="connsiteY57" fmla="*/ 11483 h 13510"/>
                  <a:gd name="connsiteX58" fmla="*/ 8559 w 10000"/>
                  <a:gd name="connsiteY58" fmla="*/ 11348 h 13510"/>
                  <a:gd name="connsiteX59" fmla="*/ 8559 w 10000"/>
                  <a:gd name="connsiteY59" fmla="*/ 11123 h 13510"/>
                  <a:gd name="connsiteX60" fmla="*/ 8288 w 10000"/>
                  <a:gd name="connsiteY60" fmla="*/ 10942 h 13510"/>
                  <a:gd name="connsiteX61" fmla="*/ 8333 w 10000"/>
                  <a:gd name="connsiteY61" fmla="*/ 10582 h 13510"/>
                  <a:gd name="connsiteX62" fmla="*/ 8829 w 10000"/>
                  <a:gd name="connsiteY62" fmla="*/ 10177 h 13510"/>
                  <a:gd name="connsiteX63" fmla="*/ 9009 w 10000"/>
                  <a:gd name="connsiteY63" fmla="*/ 9996 h 13510"/>
                  <a:gd name="connsiteX64" fmla="*/ 9505 w 10000"/>
                  <a:gd name="connsiteY64" fmla="*/ 10087 h 13510"/>
                  <a:gd name="connsiteX65" fmla="*/ 9595 w 10000"/>
                  <a:gd name="connsiteY65" fmla="*/ 9456 h 13510"/>
                  <a:gd name="connsiteX66" fmla="*/ 9820 w 10000"/>
                  <a:gd name="connsiteY66" fmla="*/ 9456 h 13510"/>
                  <a:gd name="connsiteX67" fmla="*/ 10000 w 10000"/>
                  <a:gd name="connsiteY67" fmla="*/ 9411 h 13510"/>
                  <a:gd name="connsiteX68" fmla="*/ 9775 w 10000"/>
                  <a:gd name="connsiteY68" fmla="*/ 8735 h 13510"/>
                  <a:gd name="connsiteX69" fmla="*/ 9685 w 10000"/>
                  <a:gd name="connsiteY69" fmla="*/ 8735 h 13510"/>
                  <a:gd name="connsiteX70" fmla="*/ 9595 w 10000"/>
                  <a:gd name="connsiteY70" fmla="*/ 8870 h 13510"/>
                  <a:gd name="connsiteX71" fmla="*/ 9234 w 10000"/>
                  <a:gd name="connsiteY71" fmla="*/ 8960 h 13510"/>
                  <a:gd name="connsiteX72" fmla="*/ 9144 w 10000"/>
                  <a:gd name="connsiteY72" fmla="*/ 8555 h 13510"/>
                  <a:gd name="connsiteX73" fmla="*/ 9279 w 10000"/>
                  <a:gd name="connsiteY73" fmla="*/ 8420 h 13510"/>
                  <a:gd name="connsiteX74" fmla="*/ 9099 w 10000"/>
                  <a:gd name="connsiteY74" fmla="*/ 7969 h 13510"/>
                  <a:gd name="connsiteX75" fmla="*/ 8964 w 10000"/>
                  <a:gd name="connsiteY75" fmla="*/ 8015 h 13510"/>
                  <a:gd name="connsiteX76" fmla="*/ 8784 w 10000"/>
                  <a:gd name="connsiteY76" fmla="*/ 7789 h 13510"/>
                  <a:gd name="connsiteX77" fmla="*/ 8514 w 10000"/>
                  <a:gd name="connsiteY77" fmla="*/ 7789 h 13510"/>
                  <a:gd name="connsiteX78" fmla="*/ 8559 w 10000"/>
                  <a:gd name="connsiteY78" fmla="*/ 7564 h 13510"/>
                  <a:gd name="connsiteX79" fmla="*/ 8468 w 10000"/>
                  <a:gd name="connsiteY79" fmla="*/ 7564 h 13510"/>
                  <a:gd name="connsiteX80" fmla="*/ 8468 w 10000"/>
                  <a:gd name="connsiteY80" fmla="*/ 7474 h 13510"/>
                  <a:gd name="connsiteX81" fmla="*/ 8288 w 10000"/>
                  <a:gd name="connsiteY81" fmla="*/ 7384 h 13510"/>
                  <a:gd name="connsiteX82" fmla="*/ 8108 w 10000"/>
                  <a:gd name="connsiteY82" fmla="*/ 7474 h 13510"/>
                  <a:gd name="connsiteX83" fmla="*/ 7928 w 10000"/>
                  <a:gd name="connsiteY83" fmla="*/ 7339 h 13510"/>
                  <a:gd name="connsiteX84" fmla="*/ 8018 w 10000"/>
                  <a:gd name="connsiteY84" fmla="*/ 6978 h 13510"/>
                  <a:gd name="connsiteX85" fmla="*/ 8198 w 10000"/>
                  <a:gd name="connsiteY85" fmla="*/ 6978 h 13510"/>
                  <a:gd name="connsiteX86" fmla="*/ 8333 w 10000"/>
                  <a:gd name="connsiteY86" fmla="*/ 6663 h 13510"/>
                  <a:gd name="connsiteX87" fmla="*/ 8333 w 10000"/>
                  <a:gd name="connsiteY87" fmla="*/ 6213 h 13510"/>
                  <a:gd name="connsiteX88" fmla="*/ 8288 w 10000"/>
                  <a:gd name="connsiteY88" fmla="*/ 6123 h 13510"/>
                  <a:gd name="connsiteX89" fmla="*/ 8739 w 10000"/>
                  <a:gd name="connsiteY89" fmla="*/ 5987 h 13510"/>
                  <a:gd name="connsiteX90" fmla="*/ 8423 w 10000"/>
                  <a:gd name="connsiteY90" fmla="*/ 5447 h 13510"/>
                  <a:gd name="connsiteX91" fmla="*/ 7973 w 10000"/>
                  <a:gd name="connsiteY91" fmla="*/ 5312 h 13510"/>
                  <a:gd name="connsiteX92" fmla="*/ 8018 w 10000"/>
                  <a:gd name="connsiteY92" fmla="*/ 5042 h 13510"/>
                  <a:gd name="connsiteX93" fmla="*/ 7793 w 10000"/>
                  <a:gd name="connsiteY93" fmla="*/ 4906 h 13510"/>
                  <a:gd name="connsiteX94" fmla="*/ 7523 w 10000"/>
                  <a:gd name="connsiteY94" fmla="*/ 5087 h 13510"/>
                  <a:gd name="connsiteX95" fmla="*/ 6937 w 10000"/>
                  <a:gd name="connsiteY95" fmla="*/ 4186 h 13510"/>
                  <a:gd name="connsiteX96" fmla="*/ 6261 w 10000"/>
                  <a:gd name="connsiteY96" fmla="*/ 4366 h 13510"/>
                  <a:gd name="connsiteX97" fmla="*/ 6261 w 10000"/>
                  <a:gd name="connsiteY97" fmla="*/ 4051 h 13510"/>
                  <a:gd name="connsiteX98" fmla="*/ 6441 w 10000"/>
                  <a:gd name="connsiteY98" fmla="*/ 3735 h 13510"/>
                  <a:gd name="connsiteX99" fmla="*/ 5514 w 10000"/>
                  <a:gd name="connsiteY99" fmla="*/ 2662 h 13510"/>
                  <a:gd name="connsiteX100" fmla="*/ 2928 w 10000"/>
                  <a:gd name="connsiteY100" fmla="*/ 252 h 13510"/>
                  <a:gd name="connsiteX101" fmla="*/ 3266 w 10000"/>
                  <a:gd name="connsiteY101" fmla="*/ 648 h 13510"/>
                  <a:gd name="connsiteX0" fmla="*/ 1667 w 10000"/>
                  <a:gd name="connsiteY0" fmla="*/ 5806 h 14229"/>
                  <a:gd name="connsiteX1" fmla="*/ 1486 w 10000"/>
                  <a:gd name="connsiteY1" fmla="*/ 5941 h 14229"/>
                  <a:gd name="connsiteX2" fmla="*/ 1667 w 10000"/>
                  <a:gd name="connsiteY2" fmla="*/ 6166 h 14229"/>
                  <a:gd name="connsiteX3" fmla="*/ 1532 w 10000"/>
                  <a:gd name="connsiteY3" fmla="*/ 6256 h 14229"/>
                  <a:gd name="connsiteX4" fmla="*/ 1667 w 10000"/>
                  <a:gd name="connsiteY4" fmla="*/ 6436 h 14229"/>
                  <a:gd name="connsiteX5" fmla="*/ 1667 w 10000"/>
                  <a:gd name="connsiteY5" fmla="*/ 6706 h 14229"/>
                  <a:gd name="connsiteX6" fmla="*/ 1532 w 10000"/>
                  <a:gd name="connsiteY6" fmla="*/ 7112 h 14229"/>
                  <a:gd name="connsiteX7" fmla="*/ 1622 w 10000"/>
                  <a:gd name="connsiteY7" fmla="*/ 7247 h 14229"/>
                  <a:gd name="connsiteX8" fmla="*/ 1486 w 10000"/>
                  <a:gd name="connsiteY8" fmla="*/ 7743 h 14229"/>
                  <a:gd name="connsiteX9" fmla="*/ 721 w 10000"/>
                  <a:gd name="connsiteY9" fmla="*/ 7517 h 14229"/>
                  <a:gd name="connsiteX10" fmla="*/ 450 w 10000"/>
                  <a:gd name="connsiteY10" fmla="*/ 7833 h 14229"/>
                  <a:gd name="connsiteX11" fmla="*/ 225 w 10000"/>
                  <a:gd name="connsiteY11" fmla="*/ 7833 h 14229"/>
                  <a:gd name="connsiteX12" fmla="*/ 0 w 10000"/>
                  <a:gd name="connsiteY12" fmla="*/ 7923 h 14229"/>
                  <a:gd name="connsiteX13" fmla="*/ 541 w 10000"/>
                  <a:gd name="connsiteY13" fmla="*/ 8553 h 14229"/>
                  <a:gd name="connsiteX14" fmla="*/ 541 w 10000"/>
                  <a:gd name="connsiteY14" fmla="*/ 8643 h 14229"/>
                  <a:gd name="connsiteX15" fmla="*/ 541 w 10000"/>
                  <a:gd name="connsiteY15" fmla="*/ 8914 h 14229"/>
                  <a:gd name="connsiteX16" fmla="*/ 1036 w 10000"/>
                  <a:gd name="connsiteY16" fmla="*/ 8914 h 14229"/>
                  <a:gd name="connsiteX17" fmla="*/ 1261 w 10000"/>
                  <a:gd name="connsiteY17" fmla="*/ 9229 h 14229"/>
                  <a:gd name="connsiteX18" fmla="*/ 1081 w 10000"/>
                  <a:gd name="connsiteY18" fmla="*/ 9319 h 14229"/>
                  <a:gd name="connsiteX19" fmla="*/ 1081 w 10000"/>
                  <a:gd name="connsiteY19" fmla="*/ 9409 h 14229"/>
                  <a:gd name="connsiteX20" fmla="*/ 1667 w 10000"/>
                  <a:gd name="connsiteY20" fmla="*/ 9679 h 14229"/>
                  <a:gd name="connsiteX21" fmla="*/ 1532 w 10000"/>
                  <a:gd name="connsiteY21" fmla="*/ 9950 h 14229"/>
                  <a:gd name="connsiteX22" fmla="*/ 1306 w 10000"/>
                  <a:gd name="connsiteY22" fmla="*/ 9995 h 14229"/>
                  <a:gd name="connsiteX23" fmla="*/ 1306 w 10000"/>
                  <a:gd name="connsiteY23" fmla="*/ 10040 h 14229"/>
                  <a:gd name="connsiteX24" fmla="*/ 1667 w 10000"/>
                  <a:gd name="connsiteY24" fmla="*/ 10265 h 14229"/>
                  <a:gd name="connsiteX25" fmla="*/ 1847 w 10000"/>
                  <a:gd name="connsiteY25" fmla="*/ 9995 h 14229"/>
                  <a:gd name="connsiteX26" fmla="*/ 2027 w 10000"/>
                  <a:gd name="connsiteY26" fmla="*/ 10040 h 14229"/>
                  <a:gd name="connsiteX27" fmla="*/ 2162 w 10000"/>
                  <a:gd name="connsiteY27" fmla="*/ 10580 h 14229"/>
                  <a:gd name="connsiteX28" fmla="*/ 2703 w 10000"/>
                  <a:gd name="connsiteY28" fmla="*/ 11121 h 14229"/>
                  <a:gd name="connsiteX29" fmla="*/ 2703 w 10000"/>
                  <a:gd name="connsiteY29" fmla="*/ 11346 h 14229"/>
                  <a:gd name="connsiteX30" fmla="*/ 2207 w 10000"/>
                  <a:gd name="connsiteY30" fmla="*/ 11616 h 14229"/>
                  <a:gd name="connsiteX31" fmla="*/ 2162 w 10000"/>
                  <a:gd name="connsiteY31" fmla="*/ 11842 h 14229"/>
                  <a:gd name="connsiteX32" fmla="*/ 2523 w 10000"/>
                  <a:gd name="connsiteY32" fmla="*/ 11932 h 14229"/>
                  <a:gd name="connsiteX33" fmla="*/ 2387 w 10000"/>
                  <a:gd name="connsiteY33" fmla="*/ 12247 h 14229"/>
                  <a:gd name="connsiteX34" fmla="*/ 2568 w 10000"/>
                  <a:gd name="connsiteY34" fmla="*/ 12247 h 14229"/>
                  <a:gd name="connsiteX35" fmla="*/ 2387 w 10000"/>
                  <a:gd name="connsiteY35" fmla="*/ 12607 h 14229"/>
                  <a:gd name="connsiteX36" fmla="*/ 2477 w 10000"/>
                  <a:gd name="connsiteY36" fmla="*/ 12878 h 14229"/>
                  <a:gd name="connsiteX37" fmla="*/ 2838 w 10000"/>
                  <a:gd name="connsiteY37" fmla="*/ 12743 h 14229"/>
                  <a:gd name="connsiteX38" fmla="*/ 2973 w 10000"/>
                  <a:gd name="connsiteY38" fmla="*/ 12562 h 14229"/>
                  <a:gd name="connsiteX39" fmla="*/ 3018 w 10000"/>
                  <a:gd name="connsiteY39" fmla="*/ 12562 h 14229"/>
                  <a:gd name="connsiteX40" fmla="*/ 2973 w 10000"/>
                  <a:gd name="connsiteY40" fmla="*/ 12743 h 14229"/>
                  <a:gd name="connsiteX41" fmla="*/ 3198 w 10000"/>
                  <a:gd name="connsiteY41" fmla="*/ 12743 h 14229"/>
                  <a:gd name="connsiteX42" fmla="*/ 3964 w 10000"/>
                  <a:gd name="connsiteY42" fmla="*/ 13283 h 14229"/>
                  <a:gd name="connsiteX43" fmla="*/ 4099 w 10000"/>
                  <a:gd name="connsiteY43" fmla="*/ 12833 h 14229"/>
                  <a:gd name="connsiteX44" fmla="*/ 4324 w 10000"/>
                  <a:gd name="connsiteY44" fmla="*/ 12833 h 14229"/>
                  <a:gd name="connsiteX45" fmla="*/ 4144 w 10000"/>
                  <a:gd name="connsiteY45" fmla="*/ 13328 h 14229"/>
                  <a:gd name="connsiteX46" fmla="*/ 4775 w 10000"/>
                  <a:gd name="connsiteY46" fmla="*/ 13643 h 14229"/>
                  <a:gd name="connsiteX47" fmla="*/ 4910 w 10000"/>
                  <a:gd name="connsiteY47" fmla="*/ 14229 h 14229"/>
                  <a:gd name="connsiteX48" fmla="*/ 5225 w 10000"/>
                  <a:gd name="connsiteY48" fmla="*/ 13734 h 14229"/>
                  <a:gd name="connsiteX49" fmla="*/ 5541 w 10000"/>
                  <a:gd name="connsiteY49" fmla="*/ 13688 h 14229"/>
                  <a:gd name="connsiteX50" fmla="*/ 5676 w 10000"/>
                  <a:gd name="connsiteY50" fmla="*/ 13869 h 14229"/>
                  <a:gd name="connsiteX51" fmla="*/ 5676 w 10000"/>
                  <a:gd name="connsiteY51" fmla="*/ 13869 h 14229"/>
                  <a:gd name="connsiteX52" fmla="*/ 5991 w 10000"/>
                  <a:gd name="connsiteY52" fmla="*/ 12968 h 14229"/>
                  <a:gd name="connsiteX53" fmla="*/ 7162 w 10000"/>
                  <a:gd name="connsiteY53" fmla="*/ 12923 h 14229"/>
                  <a:gd name="connsiteX54" fmla="*/ 7432 w 10000"/>
                  <a:gd name="connsiteY54" fmla="*/ 12562 h 14229"/>
                  <a:gd name="connsiteX55" fmla="*/ 7793 w 10000"/>
                  <a:gd name="connsiteY55" fmla="*/ 12923 h 14229"/>
                  <a:gd name="connsiteX56" fmla="*/ 8423 w 10000"/>
                  <a:gd name="connsiteY56" fmla="*/ 12743 h 14229"/>
                  <a:gd name="connsiteX57" fmla="*/ 8333 w 10000"/>
                  <a:gd name="connsiteY57" fmla="*/ 12202 h 14229"/>
                  <a:gd name="connsiteX58" fmla="*/ 8559 w 10000"/>
                  <a:gd name="connsiteY58" fmla="*/ 12067 h 14229"/>
                  <a:gd name="connsiteX59" fmla="*/ 8559 w 10000"/>
                  <a:gd name="connsiteY59" fmla="*/ 11842 h 14229"/>
                  <a:gd name="connsiteX60" fmla="*/ 8288 w 10000"/>
                  <a:gd name="connsiteY60" fmla="*/ 11661 h 14229"/>
                  <a:gd name="connsiteX61" fmla="*/ 8333 w 10000"/>
                  <a:gd name="connsiteY61" fmla="*/ 11301 h 14229"/>
                  <a:gd name="connsiteX62" fmla="*/ 8829 w 10000"/>
                  <a:gd name="connsiteY62" fmla="*/ 10896 h 14229"/>
                  <a:gd name="connsiteX63" fmla="*/ 9009 w 10000"/>
                  <a:gd name="connsiteY63" fmla="*/ 10715 h 14229"/>
                  <a:gd name="connsiteX64" fmla="*/ 9505 w 10000"/>
                  <a:gd name="connsiteY64" fmla="*/ 10806 h 14229"/>
                  <a:gd name="connsiteX65" fmla="*/ 9595 w 10000"/>
                  <a:gd name="connsiteY65" fmla="*/ 10175 h 14229"/>
                  <a:gd name="connsiteX66" fmla="*/ 9820 w 10000"/>
                  <a:gd name="connsiteY66" fmla="*/ 10175 h 14229"/>
                  <a:gd name="connsiteX67" fmla="*/ 10000 w 10000"/>
                  <a:gd name="connsiteY67" fmla="*/ 10130 h 14229"/>
                  <a:gd name="connsiteX68" fmla="*/ 9775 w 10000"/>
                  <a:gd name="connsiteY68" fmla="*/ 9454 h 14229"/>
                  <a:gd name="connsiteX69" fmla="*/ 9685 w 10000"/>
                  <a:gd name="connsiteY69" fmla="*/ 9454 h 14229"/>
                  <a:gd name="connsiteX70" fmla="*/ 9595 w 10000"/>
                  <a:gd name="connsiteY70" fmla="*/ 9589 h 14229"/>
                  <a:gd name="connsiteX71" fmla="*/ 9234 w 10000"/>
                  <a:gd name="connsiteY71" fmla="*/ 9679 h 14229"/>
                  <a:gd name="connsiteX72" fmla="*/ 9144 w 10000"/>
                  <a:gd name="connsiteY72" fmla="*/ 9274 h 14229"/>
                  <a:gd name="connsiteX73" fmla="*/ 9279 w 10000"/>
                  <a:gd name="connsiteY73" fmla="*/ 9139 h 14229"/>
                  <a:gd name="connsiteX74" fmla="*/ 9099 w 10000"/>
                  <a:gd name="connsiteY74" fmla="*/ 8688 h 14229"/>
                  <a:gd name="connsiteX75" fmla="*/ 8964 w 10000"/>
                  <a:gd name="connsiteY75" fmla="*/ 8734 h 14229"/>
                  <a:gd name="connsiteX76" fmla="*/ 8784 w 10000"/>
                  <a:gd name="connsiteY76" fmla="*/ 8508 h 14229"/>
                  <a:gd name="connsiteX77" fmla="*/ 8514 w 10000"/>
                  <a:gd name="connsiteY77" fmla="*/ 8508 h 14229"/>
                  <a:gd name="connsiteX78" fmla="*/ 8559 w 10000"/>
                  <a:gd name="connsiteY78" fmla="*/ 8283 h 14229"/>
                  <a:gd name="connsiteX79" fmla="*/ 8468 w 10000"/>
                  <a:gd name="connsiteY79" fmla="*/ 8283 h 14229"/>
                  <a:gd name="connsiteX80" fmla="*/ 8468 w 10000"/>
                  <a:gd name="connsiteY80" fmla="*/ 8193 h 14229"/>
                  <a:gd name="connsiteX81" fmla="*/ 8288 w 10000"/>
                  <a:gd name="connsiteY81" fmla="*/ 8103 h 14229"/>
                  <a:gd name="connsiteX82" fmla="*/ 8108 w 10000"/>
                  <a:gd name="connsiteY82" fmla="*/ 8193 h 14229"/>
                  <a:gd name="connsiteX83" fmla="*/ 7928 w 10000"/>
                  <a:gd name="connsiteY83" fmla="*/ 8058 h 14229"/>
                  <a:gd name="connsiteX84" fmla="*/ 8018 w 10000"/>
                  <a:gd name="connsiteY84" fmla="*/ 7697 h 14229"/>
                  <a:gd name="connsiteX85" fmla="*/ 8198 w 10000"/>
                  <a:gd name="connsiteY85" fmla="*/ 7697 h 14229"/>
                  <a:gd name="connsiteX86" fmla="*/ 8333 w 10000"/>
                  <a:gd name="connsiteY86" fmla="*/ 7382 h 14229"/>
                  <a:gd name="connsiteX87" fmla="*/ 8333 w 10000"/>
                  <a:gd name="connsiteY87" fmla="*/ 6932 h 14229"/>
                  <a:gd name="connsiteX88" fmla="*/ 8288 w 10000"/>
                  <a:gd name="connsiteY88" fmla="*/ 6842 h 14229"/>
                  <a:gd name="connsiteX89" fmla="*/ 8739 w 10000"/>
                  <a:gd name="connsiteY89" fmla="*/ 6706 h 14229"/>
                  <a:gd name="connsiteX90" fmla="*/ 8423 w 10000"/>
                  <a:gd name="connsiteY90" fmla="*/ 6166 h 14229"/>
                  <a:gd name="connsiteX91" fmla="*/ 7973 w 10000"/>
                  <a:gd name="connsiteY91" fmla="*/ 6031 h 14229"/>
                  <a:gd name="connsiteX92" fmla="*/ 8018 w 10000"/>
                  <a:gd name="connsiteY92" fmla="*/ 5761 h 14229"/>
                  <a:gd name="connsiteX93" fmla="*/ 7793 w 10000"/>
                  <a:gd name="connsiteY93" fmla="*/ 5625 h 14229"/>
                  <a:gd name="connsiteX94" fmla="*/ 7523 w 10000"/>
                  <a:gd name="connsiteY94" fmla="*/ 5806 h 14229"/>
                  <a:gd name="connsiteX95" fmla="*/ 6937 w 10000"/>
                  <a:gd name="connsiteY95" fmla="*/ 4905 h 14229"/>
                  <a:gd name="connsiteX96" fmla="*/ 6261 w 10000"/>
                  <a:gd name="connsiteY96" fmla="*/ 5085 h 14229"/>
                  <a:gd name="connsiteX97" fmla="*/ 6261 w 10000"/>
                  <a:gd name="connsiteY97" fmla="*/ 4770 h 14229"/>
                  <a:gd name="connsiteX98" fmla="*/ 6441 w 10000"/>
                  <a:gd name="connsiteY98" fmla="*/ 4454 h 14229"/>
                  <a:gd name="connsiteX99" fmla="*/ 5514 w 10000"/>
                  <a:gd name="connsiteY99" fmla="*/ 3381 h 14229"/>
                  <a:gd name="connsiteX100" fmla="*/ 2928 w 10000"/>
                  <a:gd name="connsiteY100" fmla="*/ 971 h 14229"/>
                  <a:gd name="connsiteX101" fmla="*/ 1940 w 10000"/>
                  <a:gd name="connsiteY101" fmla="*/ 413 h 14229"/>
                  <a:gd name="connsiteX0" fmla="*/ 1667 w 10000"/>
                  <a:gd name="connsiteY0" fmla="*/ 5843 h 14266"/>
                  <a:gd name="connsiteX1" fmla="*/ 1486 w 10000"/>
                  <a:gd name="connsiteY1" fmla="*/ 5978 h 14266"/>
                  <a:gd name="connsiteX2" fmla="*/ 1667 w 10000"/>
                  <a:gd name="connsiteY2" fmla="*/ 6203 h 14266"/>
                  <a:gd name="connsiteX3" fmla="*/ 1532 w 10000"/>
                  <a:gd name="connsiteY3" fmla="*/ 6293 h 14266"/>
                  <a:gd name="connsiteX4" fmla="*/ 1667 w 10000"/>
                  <a:gd name="connsiteY4" fmla="*/ 6473 h 14266"/>
                  <a:gd name="connsiteX5" fmla="*/ 1667 w 10000"/>
                  <a:gd name="connsiteY5" fmla="*/ 6743 h 14266"/>
                  <a:gd name="connsiteX6" fmla="*/ 1532 w 10000"/>
                  <a:gd name="connsiteY6" fmla="*/ 7149 h 14266"/>
                  <a:gd name="connsiteX7" fmla="*/ 1622 w 10000"/>
                  <a:gd name="connsiteY7" fmla="*/ 7284 h 14266"/>
                  <a:gd name="connsiteX8" fmla="*/ 1486 w 10000"/>
                  <a:gd name="connsiteY8" fmla="*/ 7780 h 14266"/>
                  <a:gd name="connsiteX9" fmla="*/ 721 w 10000"/>
                  <a:gd name="connsiteY9" fmla="*/ 7554 h 14266"/>
                  <a:gd name="connsiteX10" fmla="*/ 450 w 10000"/>
                  <a:gd name="connsiteY10" fmla="*/ 7870 h 14266"/>
                  <a:gd name="connsiteX11" fmla="*/ 225 w 10000"/>
                  <a:gd name="connsiteY11" fmla="*/ 7870 h 14266"/>
                  <a:gd name="connsiteX12" fmla="*/ 0 w 10000"/>
                  <a:gd name="connsiteY12" fmla="*/ 7960 h 14266"/>
                  <a:gd name="connsiteX13" fmla="*/ 541 w 10000"/>
                  <a:gd name="connsiteY13" fmla="*/ 8590 h 14266"/>
                  <a:gd name="connsiteX14" fmla="*/ 541 w 10000"/>
                  <a:gd name="connsiteY14" fmla="*/ 8680 h 14266"/>
                  <a:gd name="connsiteX15" fmla="*/ 541 w 10000"/>
                  <a:gd name="connsiteY15" fmla="*/ 8951 h 14266"/>
                  <a:gd name="connsiteX16" fmla="*/ 1036 w 10000"/>
                  <a:gd name="connsiteY16" fmla="*/ 8951 h 14266"/>
                  <a:gd name="connsiteX17" fmla="*/ 1261 w 10000"/>
                  <a:gd name="connsiteY17" fmla="*/ 9266 h 14266"/>
                  <a:gd name="connsiteX18" fmla="*/ 1081 w 10000"/>
                  <a:gd name="connsiteY18" fmla="*/ 9356 h 14266"/>
                  <a:gd name="connsiteX19" fmla="*/ 1081 w 10000"/>
                  <a:gd name="connsiteY19" fmla="*/ 9446 h 14266"/>
                  <a:gd name="connsiteX20" fmla="*/ 1667 w 10000"/>
                  <a:gd name="connsiteY20" fmla="*/ 9716 h 14266"/>
                  <a:gd name="connsiteX21" fmla="*/ 1532 w 10000"/>
                  <a:gd name="connsiteY21" fmla="*/ 9987 h 14266"/>
                  <a:gd name="connsiteX22" fmla="*/ 1306 w 10000"/>
                  <a:gd name="connsiteY22" fmla="*/ 10032 h 14266"/>
                  <a:gd name="connsiteX23" fmla="*/ 1306 w 10000"/>
                  <a:gd name="connsiteY23" fmla="*/ 10077 h 14266"/>
                  <a:gd name="connsiteX24" fmla="*/ 1667 w 10000"/>
                  <a:gd name="connsiteY24" fmla="*/ 10302 h 14266"/>
                  <a:gd name="connsiteX25" fmla="*/ 1847 w 10000"/>
                  <a:gd name="connsiteY25" fmla="*/ 10032 h 14266"/>
                  <a:gd name="connsiteX26" fmla="*/ 2027 w 10000"/>
                  <a:gd name="connsiteY26" fmla="*/ 10077 h 14266"/>
                  <a:gd name="connsiteX27" fmla="*/ 2162 w 10000"/>
                  <a:gd name="connsiteY27" fmla="*/ 10617 h 14266"/>
                  <a:gd name="connsiteX28" fmla="*/ 2703 w 10000"/>
                  <a:gd name="connsiteY28" fmla="*/ 11158 h 14266"/>
                  <a:gd name="connsiteX29" fmla="*/ 2703 w 10000"/>
                  <a:gd name="connsiteY29" fmla="*/ 11383 h 14266"/>
                  <a:gd name="connsiteX30" fmla="*/ 2207 w 10000"/>
                  <a:gd name="connsiteY30" fmla="*/ 11653 h 14266"/>
                  <a:gd name="connsiteX31" fmla="*/ 2162 w 10000"/>
                  <a:gd name="connsiteY31" fmla="*/ 11879 h 14266"/>
                  <a:gd name="connsiteX32" fmla="*/ 2523 w 10000"/>
                  <a:gd name="connsiteY32" fmla="*/ 11969 h 14266"/>
                  <a:gd name="connsiteX33" fmla="*/ 2387 w 10000"/>
                  <a:gd name="connsiteY33" fmla="*/ 12284 h 14266"/>
                  <a:gd name="connsiteX34" fmla="*/ 2568 w 10000"/>
                  <a:gd name="connsiteY34" fmla="*/ 12284 h 14266"/>
                  <a:gd name="connsiteX35" fmla="*/ 2387 w 10000"/>
                  <a:gd name="connsiteY35" fmla="*/ 12644 h 14266"/>
                  <a:gd name="connsiteX36" fmla="*/ 2477 w 10000"/>
                  <a:gd name="connsiteY36" fmla="*/ 12915 h 14266"/>
                  <a:gd name="connsiteX37" fmla="*/ 2838 w 10000"/>
                  <a:gd name="connsiteY37" fmla="*/ 12780 h 14266"/>
                  <a:gd name="connsiteX38" fmla="*/ 2973 w 10000"/>
                  <a:gd name="connsiteY38" fmla="*/ 12599 h 14266"/>
                  <a:gd name="connsiteX39" fmla="*/ 3018 w 10000"/>
                  <a:gd name="connsiteY39" fmla="*/ 12599 h 14266"/>
                  <a:gd name="connsiteX40" fmla="*/ 2973 w 10000"/>
                  <a:gd name="connsiteY40" fmla="*/ 12780 h 14266"/>
                  <a:gd name="connsiteX41" fmla="*/ 3198 w 10000"/>
                  <a:gd name="connsiteY41" fmla="*/ 12780 h 14266"/>
                  <a:gd name="connsiteX42" fmla="*/ 3964 w 10000"/>
                  <a:gd name="connsiteY42" fmla="*/ 13320 h 14266"/>
                  <a:gd name="connsiteX43" fmla="*/ 4099 w 10000"/>
                  <a:gd name="connsiteY43" fmla="*/ 12870 h 14266"/>
                  <a:gd name="connsiteX44" fmla="*/ 4324 w 10000"/>
                  <a:gd name="connsiteY44" fmla="*/ 12870 h 14266"/>
                  <a:gd name="connsiteX45" fmla="*/ 4144 w 10000"/>
                  <a:gd name="connsiteY45" fmla="*/ 13365 h 14266"/>
                  <a:gd name="connsiteX46" fmla="*/ 4775 w 10000"/>
                  <a:gd name="connsiteY46" fmla="*/ 13680 h 14266"/>
                  <a:gd name="connsiteX47" fmla="*/ 4910 w 10000"/>
                  <a:gd name="connsiteY47" fmla="*/ 14266 h 14266"/>
                  <a:gd name="connsiteX48" fmla="*/ 5225 w 10000"/>
                  <a:gd name="connsiteY48" fmla="*/ 13771 h 14266"/>
                  <a:gd name="connsiteX49" fmla="*/ 5541 w 10000"/>
                  <a:gd name="connsiteY49" fmla="*/ 13725 h 14266"/>
                  <a:gd name="connsiteX50" fmla="*/ 5676 w 10000"/>
                  <a:gd name="connsiteY50" fmla="*/ 13906 h 14266"/>
                  <a:gd name="connsiteX51" fmla="*/ 5676 w 10000"/>
                  <a:gd name="connsiteY51" fmla="*/ 13906 h 14266"/>
                  <a:gd name="connsiteX52" fmla="*/ 5991 w 10000"/>
                  <a:gd name="connsiteY52" fmla="*/ 13005 h 14266"/>
                  <a:gd name="connsiteX53" fmla="*/ 7162 w 10000"/>
                  <a:gd name="connsiteY53" fmla="*/ 12960 h 14266"/>
                  <a:gd name="connsiteX54" fmla="*/ 7432 w 10000"/>
                  <a:gd name="connsiteY54" fmla="*/ 12599 h 14266"/>
                  <a:gd name="connsiteX55" fmla="*/ 7793 w 10000"/>
                  <a:gd name="connsiteY55" fmla="*/ 12960 h 14266"/>
                  <a:gd name="connsiteX56" fmla="*/ 8423 w 10000"/>
                  <a:gd name="connsiteY56" fmla="*/ 12780 h 14266"/>
                  <a:gd name="connsiteX57" fmla="*/ 8333 w 10000"/>
                  <a:gd name="connsiteY57" fmla="*/ 12239 h 14266"/>
                  <a:gd name="connsiteX58" fmla="*/ 8559 w 10000"/>
                  <a:gd name="connsiteY58" fmla="*/ 12104 h 14266"/>
                  <a:gd name="connsiteX59" fmla="*/ 8559 w 10000"/>
                  <a:gd name="connsiteY59" fmla="*/ 11879 h 14266"/>
                  <a:gd name="connsiteX60" fmla="*/ 8288 w 10000"/>
                  <a:gd name="connsiteY60" fmla="*/ 11698 h 14266"/>
                  <a:gd name="connsiteX61" fmla="*/ 8333 w 10000"/>
                  <a:gd name="connsiteY61" fmla="*/ 11338 h 14266"/>
                  <a:gd name="connsiteX62" fmla="*/ 8829 w 10000"/>
                  <a:gd name="connsiteY62" fmla="*/ 10933 h 14266"/>
                  <a:gd name="connsiteX63" fmla="*/ 9009 w 10000"/>
                  <a:gd name="connsiteY63" fmla="*/ 10752 h 14266"/>
                  <a:gd name="connsiteX64" fmla="*/ 9505 w 10000"/>
                  <a:gd name="connsiteY64" fmla="*/ 10843 h 14266"/>
                  <a:gd name="connsiteX65" fmla="*/ 9595 w 10000"/>
                  <a:gd name="connsiteY65" fmla="*/ 10212 h 14266"/>
                  <a:gd name="connsiteX66" fmla="*/ 9820 w 10000"/>
                  <a:gd name="connsiteY66" fmla="*/ 10212 h 14266"/>
                  <a:gd name="connsiteX67" fmla="*/ 10000 w 10000"/>
                  <a:gd name="connsiteY67" fmla="*/ 10167 h 14266"/>
                  <a:gd name="connsiteX68" fmla="*/ 9775 w 10000"/>
                  <a:gd name="connsiteY68" fmla="*/ 9491 h 14266"/>
                  <a:gd name="connsiteX69" fmla="*/ 9685 w 10000"/>
                  <a:gd name="connsiteY69" fmla="*/ 9491 h 14266"/>
                  <a:gd name="connsiteX70" fmla="*/ 9595 w 10000"/>
                  <a:gd name="connsiteY70" fmla="*/ 9626 h 14266"/>
                  <a:gd name="connsiteX71" fmla="*/ 9234 w 10000"/>
                  <a:gd name="connsiteY71" fmla="*/ 9716 h 14266"/>
                  <a:gd name="connsiteX72" fmla="*/ 9144 w 10000"/>
                  <a:gd name="connsiteY72" fmla="*/ 9311 h 14266"/>
                  <a:gd name="connsiteX73" fmla="*/ 9279 w 10000"/>
                  <a:gd name="connsiteY73" fmla="*/ 9176 h 14266"/>
                  <a:gd name="connsiteX74" fmla="*/ 9099 w 10000"/>
                  <a:gd name="connsiteY74" fmla="*/ 8725 h 14266"/>
                  <a:gd name="connsiteX75" fmla="*/ 8964 w 10000"/>
                  <a:gd name="connsiteY75" fmla="*/ 8771 h 14266"/>
                  <a:gd name="connsiteX76" fmla="*/ 8784 w 10000"/>
                  <a:gd name="connsiteY76" fmla="*/ 8545 h 14266"/>
                  <a:gd name="connsiteX77" fmla="*/ 8514 w 10000"/>
                  <a:gd name="connsiteY77" fmla="*/ 8545 h 14266"/>
                  <a:gd name="connsiteX78" fmla="*/ 8559 w 10000"/>
                  <a:gd name="connsiteY78" fmla="*/ 8320 h 14266"/>
                  <a:gd name="connsiteX79" fmla="*/ 8468 w 10000"/>
                  <a:gd name="connsiteY79" fmla="*/ 8320 h 14266"/>
                  <a:gd name="connsiteX80" fmla="*/ 8468 w 10000"/>
                  <a:gd name="connsiteY80" fmla="*/ 8230 h 14266"/>
                  <a:gd name="connsiteX81" fmla="*/ 8288 w 10000"/>
                  <a:gd name="connsiteY81" fmla="*/ 8140 h 14266"/>
                  <a:gd name="connsiteX82" fmla="*/ 8108 w 10000"/>
                  <a:gd name="connsiteY82" fmla="*/ 8230 h 14266"/>
                  <a:gd name="connsiteX83" fmla="*/ 7928 w 10000"/>
                  <a:gd name="connsiteY83" fmla="*/ 8095 h 14266"/>
                  <a:gd name="connsiteX84" fmla="*/ 8018 w 10000"/>
                  <a:gd name="connsiteY84" fmla="*/ 7734 h 14266"/>
                  <a:gd name="connsiteX85" fmla="*/ 8198 w 10000"/>
                  <a:gd name="connsiteY85" fmla="*/ 7734 h 14266"/>
                  <a:gd name="connsiteX86" fmla="*/ 8333 w 10000"/>
                  <a:gd name="connsiteY86" fmla="*/ 7419 h 14266"/>
                  <a:gd name="connsiteX87" fmla="*/ 8333 w 10000"/>
                  <a:gd name="connsiteY87" fmla="*/ 6969 h 14266"/>
                  <a:gd name="connsiteX88" fmla="*/ 8288 w 10000"/>
                  <a:gd name="connsiteY88" fmla="*/ 6879 h 14266"/>
                  <a:gd name="connsiteX89" fmla="*/ 8739 w 10000"/>
                  <a:gd name="connsiteY89" fmla="*/ 6743 h 14266"/>
                  <a:gd name="connsiteX90" fmla="*/ 8423 w 10000"/>
                  <a:gd name="connsiteY90" fmla="*/ 6203 h 14266"/>
                  <a:gd name="connsiteX91" fmla="*/ 7973 w 10000"/>
                  <a:gd name="connsiteY91" fmla="*/ 6068 h 14266"/>
                  <a:gd name="connsiteX92" fmla="*/ 8018 w 10000"/>
                  <a:gd name="connsiteY92" fmla="*/ 5798 h 14266"/>
                  <a:gd name="connsiteX93" fmla="*/ 7793 w 10000"/>
                  <a:gd name="connsiteY93" fmla="*/ 5662 h 14266"/>
                  <a:gd name="connsiteX94" fmla="*/ 7523 w 10000"/>
                  <a:gd name="connsiteY94" fmla="*/ 5843 h 14266"/>
                  <a:gd name="connsiteX95" fmla="*/ 6937 w 10000"/>
                  <a:gd name="connsiteY95" fmla="*/ 4942 h 14266"/>
                  <a:gd name="connsiteX96" fmla="*/ 6261 w 10000"/>
                  <a:gd name="connsiteY96" fmla="*/ 5122 h 14266"/>
                  <a:gd name="connsiteX97" fmla="*/ 6261 w 10000"/>
                  <a:gd name="connsiteY97" fmla="*/ 4807 h 14266"/>
                  <a:gd name="connsiteX98" fmla="*/ 6441 w 10000"/>
                  <a:gd name="connsiteY98" fmla="*/ 4491 h 14266"/>
                  <a:gd name="connsiteX99" fmla="*/ 5514 w 10000"/>
                  <a:gd name="connsiteY99" fmla="*/ 3418 h 14266"/>
                  <a:gd name="connsiteX100" fmla="*/ 2716 w 10000"/>
                  <a:gd name="connsiteY100" fmla="*/ 796 h 14266"/>
                  <a:gd name="connsiteX101" fmla="*/ 1940 w 10000"/>
                  <a:gd name="connsiteY101" fmla="*/ 450 h 14266"/>
                  <a:gd name="connsiteX0" fmla="*/ 721 w 10000"/>
                  <a:gd name="connsiteY0" fmla="*/ 3519 h 14266"/>
                  <a:gd name="connsiteX1" fmla="*/ 1486 w 10000"/>
                  <a:gd name="connsiteY1" fmla="*/ 5978 h 14266"/>
                  <a:gd name="connsiteX2" fmla="*/ 1667 w 10000"/>
                  <a:gd name="connsiteY2" fmla="*/ 6203 h 14266"/>
                  <a:gd name="connsiteX3" fmla="*/ 1532 w 10000"/>
                  <a:gd name="connsiteY3" fmla="*/ 6293 h 14266"/>
                  <a:gd name="connsiteX4" fmla="*/ 1667 w 10000"/>
                  <a:gd name="connsiteY4" fmla="*/ 6473 h 14266"/>
                  <a:gd name="connsiteX5" fmla="*/ 1667 w 10000"/>
                  <a:gd name="connsiteY5" fmla="*/ 6743 h 14266"/>
                  <a:gd name="connsiteX6" fmla="*/ 1532 w 10000"/>
                  <a:gd name="connsiteY6" fmla="*/ 7149 h 14266"/>
                  <a:gd name="connsiteX7" fmla="*/ 1622 w 10000"/>
                  <a:gd name="connsiteY7" fmla="*/ 7284 h 14266"/>
                  <a:gd name="connsiteX8" fmla="*/ 1486 w 10000"/>
                  <a:gd name="connsiteY8" fmla="*/ 7780 h 14266"/>
                  <a:gd name="connsiteX9" fmla="*/ 721 w 10000"/>
                  <a:gd name="connsiteY9" fmla="*/ 7554 h 14266"/>
                  <a:gd name="connsiteX10" fmla="*/ 450 w 10000"/>
                  <a:gd name="connsiteY10" fmla="*/ 7870 h 14266"/>
                  <a:gd name="connsiteX11" fmla="*/ 225 w 10000"/>
                  <a:gd name="connsiteY11" fmla="*/ 7870 h 14266"/>
                  <a:gd name="connsiteX12" fmla="*/ 0 w 10000"/>
                  <a:gd name="connsiteY12" fmla="*/ 7960 h 14266"/>
                  <a:gd name="connsiteX13" fmla="*/ 541 w 10000"/>
                  <a:gd name="connsiteY13" fmla="*/ 8590 h 14266"/>
                  <a:gd name="connsiteX14" fmla="*/ 541 w 10000"/>
                  <a:gd name="connsiteY14" fmla="*/ 8680 h 14266"/>
                  <a:gd name="connsiteX15" fmla="*/ 541 w 10000"/>
                  <a:gd name="connsiteY15" fmla="*/ 8951 h 14266"/>
                  <a:gd name="connsiteX16" fmla="*/ 1036 w 10000"/>
                  <a:gd name="connsiteY16" fmla="*/ 8951 h 14266"/>
                  <a:gd name="connsiteX17" fmla="*/ 1261 w 10000"/>
                  <a:gd name="connsiteY17" fmla="*/ 9266 h 14266"/>
                  <a:gd name="connsiteX18" fmla="*/ 1081 w 10000"/>
                  <a:gd name="connsiteY18" fmla="*/ 9356 h 14266"/>
                  <a:gd name="connsiteX19" fmla="*/ 1081 w 10000"/>
                  <a:gd name="connsiteY19" fmla="*/ 9446 h 14266"/>
                  <a:gd name="connsiteX20" fmla="*/ 1667 w 10000"/>
                  <a:gd name="connsiteY20" fmla="*/ 9716 h 14266"/>
                  <a:gd name="connsiteX21" fmla="*/ 1532 w 10000"/>
                  <a:gd name="connsiteY21" fmla="*/ 9987 h 14266"/>
                  <a:gd name="connsiteX22" fmla="*/ 1306 w 10000"/>
                  <a:gd name="connsiteY22" fmla="*/ 10032 h 14266"/>
                  <a:gd name="connsiteX23" fmla="*/ 1306 w 10000"/>
                  <a:gd name="connsiteY23" fmla="*/ 10077 h 14266"/>
                  <a:gd name="connsiteX24" fmla="*/ 1667 w 10000"/>
                  <a:gd name="connsiteY24" fmla="*/ 10302 h 14266"/>
                  <a:gd name="connsiteX25" fmla="*/ 1847 w 10000"/>
                  <a:gd name="connsiteY25" fmla="*/ 10032 h 14266"/>
                  <a:gd name="connsiteX26" fmla="*/ 2027 w 10000"/>
                  <a:gd name="connsiteY26" fmla="*/ 10077 h 14266"/>
                  <a:gd name="connsiteX27" fmla="*/ 2162 w 10000"/>
                  <a:gd name="connsiteY27" fmla="*/ 10617 h 14266"/>
                  <a:gd name="connsiteX28" fmla="*/ 2703 w 10000"/>
                  <a:gd name="connsiteY28" fmla="*/ 11158 h 14266"/>
                  <a:gd name="connsiteX29" fmla="*/ 2703 w 10000"/>
                  <a:gd name="connsiteY29" fmla="*/ 11383 h 14266"/>
                  <a:gd name="connsiteX30" fmla="*/ 2207 w 10000"/>
                  <a:gd name="connsiteY30" fmla="*/ 11653 h 14266"/>
                  <a:gd name="connsiteX31" fmla="*/ 2162 w 10000"/>
                  <a:gd name="connsiteY31" fmla="*/ 11879 h 14266"/>
                  <a:gd name="connsiteX32" fmla="*/ 2523 w 10000"/>
                  <a:gd name="connsiteY32" fmla="*/ 11969 h 14266"/>
                  <a:gd name="connsiteX33" fmla="*/ 2387 w 10000"/>
                  <a:gd name="connsiteY33" fmla="*/ 12284 h 14266"/>
                  <a:gd name="connsiteX34" fmla="*/ 2568 w 10000"/>
                  <a:gd name="connsiteY34" fmla="*/ 12284 h 14266"/>
                  <a:gd name="connsiteX35" fmla="*/ 2387 w 10000"/>
                  <a:gd name="connsiteY35" fmla="*/ 12644 h 14266"/>
                  <a:gd name="connsiteX36" fmla="*/ 2477 w 10000"/>
                  <a:gd name="connsiteY36" fmla="*/ 12915 h 14266"/>
                  <a:gd name="connsiteX37" fmla="*/ 2838 w 10000"/>
                  <a:gd name="connsiteY37" fmla="*/ 12780 h 14266"/>
                  <a:gd name="connsiteX38" fmla="*/ 2973 w 10000"/>
                  <a:gd name="connsiteY38" fmla="*/ 12599 h 14266"/>
                  <a:gd name="connsiteX39" fmla="*/ 3018 w 10000"/>
                  <a:gd name="connsiteY39" fmla="*/ 12599 h 14266"/>
                  <a:gd name="connsiteX40" fmla="*/ 2973 w 10000"/>
                  <a:gd name="connsiteY40" fmla="*/ 12780 h 14266"/>
                  <a:gd name="connsiteX41" fmla="*/ 3198 w 10000"/>
                  <a:gd name="connsiteY41" fmla="*/ 12780 h 14266"/>
                  <a:gd name="connsiteX42" fmla="*/ 3964 w 10000"/>
                  <a:gd name="connsiteY42" fmla="*/ 13320 h 14266"/>
                  <a:gd name="connsiteX43" fmla="*/ 4099 w 10000"/>
                  <a:gd name="connsiteY43" fmla="*/ 12870 h 14266"/>
                  <a:gd name="connsiteX44" fmla="*/ 4324 w 10000"/>
                  <a:gd name="connsiteY44" fmla="*/ 12870 h 14266"/>
                  <a:gd name="connsiteX45" fmla="*/ 4144 w 10000"/>
                  <a:gd name="connsiteY45" fmla="*/ 13365 h 14266"/>
                  <a:gd name="connsiteX46" fmla="*/ 4775 w 10000"/>
                  <a:gd name="connsiteY46" fmla="*/ 13680 h 14266"/>
                  <a:gd name="connsiteX47" fmla="*/ 4910 w 10000"/>
                  <a:gd name="connsiteY47" fmla="*/ 14266 h 14266"/>
                  <a:gd name="connsiteX48" fmla="*/ 5225 w 10000"/>
                  <a:gd name="connsiteY48" fmla="*/ 13771 h 14266"/>
                  <a:gd name="connsiteX49" fmla="*/ 5541 w 10000"/>
                  <a:gd name="connsiteY49" fmla="*/ 13725 h 14266"/>
                  <a:gd name="connsiteX50" fmla="*/ 5676 w 10000"/>
                  <a:gd name="connsiteY50" fmla="*/ 13906 h 14266"/>
                  <a:gd name="connsiteX51" fmla="*/ 5676 w 10000"/>
                  <a:gd name="connsiteY51" fmla="*/ 13906 h 14266"/>
                  <a:gd name="connsiteX52" fmla="*/ 5991 w 10000"/>
                  <a:gd name="connsiteY52" fmla="*/ 13005 h 14266"/>
                  <a:gd name="connsiteX53" fmla="*/ 7162 w 10000"/>
                  <a:gd name="connsiteY53" fmla="*/ 12960 h 14266"/>
                  <a:gd name="connsiteX54" fmla="*/ 7432 w 10000"/>
                  <a:gd name="connsiteY54" fmla="*/ 12599 h 14266"/>
                  <a:gd name="connsiteX55" fmla="*/ 7793 w 10000"/>
                  <a:gd name="connsiteY55" fmla="*/ 12960 h 14266"/>
                  <a:gd name="connsiteX56" fmla="*/ 8423 w 10000"/>
                  <a:gd name="connsiteY56" fmla="*/ 12780 h 14266"/>
                  <a:gd name="connsiteX57" fmla="*/ 8333 w 10000"/>
                  <a:gd name="connsiteY57" fmla="*/ 12239 h 14266"/>
                  <a:gd name="connsiteX58" fmla="*/ 8559 w 10000"/>
                  <a:gd name="connsiteY58" fmla="*/ 12104 h 14266"/>
                  <a:gd name="connsiteX59" fmla="*/ 8559 w 10000"/>
                  <a:gd name="connsiteY59" fmla="*/ 11879 h 14266"/>
                  <a:gd name="connsiteX60" fmla="*/ 8288 w 10000"/>
                  <a:gd name="connsiteY60" fmla="*/ 11698 h 14266"/>
                  <a:gd name="connsiteX61" fmla="*/ 8333 w 10000"/>
                  <a:gd name="connsiteY61" fmla="*/ 11338 h 14266"/>
                  <a:gd name="connsiteX62" fmla="*/ 8829 w 10000"/>
                  <a:gd name="connsiteY62" fmla="*/ 10933 h 14266"/>
                  <a:gd name="connsiteX63" fmla="*/ 9009 w 10000"/>
                  <a:gd name="connsiteY63" fmla="*/ 10752 h 14266"/>
                  <a:gd name="connsiteX64" fmla="*/ 9505 w 10000"/>
                  <a:gd name="connsiteY64" fmla="*/ 10843 h 14266"/>
                  <a:gd name="connsiteX65" fmla="*/ 9595 w 10000"/>
                  <a:gd name="connsiteY65" fmla="*/ 10212 h 14266"/>
                  <a:gd name="connsiteX66" fmla="*/ 9820 w 10000"/>
                  <a:gd name="connsiteY66" fmla="*/ 10212 h 14266"/>
                  <a:gd name="connsiteX67" fmla="*/ 10000 w 10000"/>
                  <a:gd name="connsiteY67" fmla="*/ 10167 h 14266"/>
                  <a:gd name="connsiteX68" fmla="*/ 9775 w 10000"/>
                  <a:gd name="connsiteY68" fmla="*/ 9491 h 14266"/>
                  <a:gd name="connsiteX69" fmla="*/ 9685 w 10000"/>
                  <a:gd name="connsiteY69" fmla="*/ 9491 h 14266"/>
                  <a:gd name="connsiteX70" fmla="*/ 9595 w 10000"/>
                  <a:gd name="connsiteY70" fmla="*/ 9626 h 14266"/>
                  <a:gd name="connsiteX71" fmla="*/ 9234 w 10000"/>
                  <a:gd name="connsiteY71" fmla="*/ 9716 h 14266"/>
                  <a:gd name="connsiteX72" fmla="*/ 9144 w 10000"/>
                  <a:gd name="connsiteY72" fmla="*/ 9311 h 14266"/>
                  <a:gd name="connsiteX73" fmla="*/ 9279 w 10000"/>
                  <a:gd name="connsiteY73" fmla="*/ 9176 h 14266"/>
                  <a:gd name="connsiteX74" fmla="*/ 9099 w 10000"/>
                  <a:gd name="connsiteY74" fmla="*/ 8725 h 14266"/>
                  <a:gd name="connsiteX75" fmla="*/ 8964 w 10000"/>
                  <a:gd name="connsiteY75" fmla="*/ 8771 h 14266"/>
                  <a:gd name="connsiteX76" fmla="*/ 8784 w 10000"/>
                  <a:gd name="connsiteY76" fmla="*/ 8545 h 14266"/>
                  <a:gd name="connsiteX77" fmla="*/ 8514 w 10000"/>
                  <a:gd name="connsiteY77" fmla="*/ 8545 h 14266"/>
                  <a:gd name="connsiteX78" fmla="*/ 8559 w 10000"/>
                  <a:gd name="connsiteY78" fmla="*/ 8320 h 14266"/>
                  <a:gd name="connsiteX79" fmla="*/ 8468 w 10000"/>
                  <a:gd name="connsiteY79" fmla="*/ 8320 h 14266"/>
                  <a:gd name="connsiteX80" fmla="*/ 8468 w 10000"/>
                  <a:gd name="connsiteY80" fmla="*/ 8230 h 14266"/>
                  <a:gd name="connsiteX81" fmla="*/ 8288 w 10000"/>
                  <a:gd name="connsiteY81" fmla="*/ 8140 h 14266"/>
                  <a:gd name="connsiteX82" fmla="*/ 8108 w 10000"/>
                  <a:gd name="connsiteY82" fmla="*/ 8230 h 14266"/>
                  <a:gd name="connsiteX83" fmla="*/ 7928 w 10000"/>
                  <a:gd name="connsiteY83" fmla="*/ 8095 h 14266"/>
                  <a:gd name="connsiteX84" fmla="*/ 8018 w 10000"/>
                  <a:gd name="connsiteY84" fmla="*/ 7734 h 14266"/>
                  <a:gd name="connsiteX85" fmla="*/ 8198 w 10000"/>
                  <a:gd name="connsiteY85" fmla="*/ 7734 h 14266"/>
                  <a:gd name="connsiteX86" fmla="*/ 8333 w 10000"/>
                  <a:gd name="connsiteY86" fmla="*/ 7419 h 14266"/>
                  <a:gd name="connsiteX87" fmla="*/ 8333 w 10000"/>
                  <a:gd name="connsiteY87" fmla="*/ 6969 h 14266"/>
                  <a:gd name="connsiteX88" fmla="*/ 8288 w 10000"/>
                  <a:gd name="connsiteY88" fmla="*/ 6879 h 14266"/>
                  <a:gd name="connsiteX89" fmla="*/ 8739 w 10000"/>
                  <a:gd name="connsiteY89" fmla="*/ 6743 h 14266"/>
                  <a:gd name="connsiteX90" fmla="*/ 8423 w 10000"/>
                  <a:gd name="connsiteY90" fmla="*/ 6203 h 14266"/>
                  <a:gd name="connsiteX91" fmla="*/ 7973 w 10000"/>
                  <a:gd name="connsiteY91" fmla="*/ 6068 h 14266"/>
                  <a:gd name="connsiteX92" fmla="*/ 8018 w 10000"/>
                  <a:gd name="connsiteY92" fmla="*/ 5798 h 14266"/>
                  <a:gd name="connsiteX93" fmla="*/ 7793 w 10000"/>
                  <a:gd name="connsiteY93" fmla="*/ 5662 h 14266"/>
                  <a:gd name="connsiteX94" fmla="*/ 7523 w 10000"/>
                  <a:gd name="connsiteY94" fmla="*/ 5843 h 14266"/>
                  <a:gd name="connsiteX95" fmla="*/ 6937 w 10000"/>
                  <a:gd name="connsiteY95" fmla="*/ 4942 h 14266"/>
                  <a:gd name="connsiteX96" fmla="*/ 6261 w 10000"/>
                  <a:gd name="connsiteY96" fmla="*/ 5122 h 14266"/>
                  <a:gd name="connsiteX97" fmla="*/ 6261 w 10000"/>
                  <a:gd name="connsiteY97" fmla="*/ 4807 h 14266"/>
                  <a:gd name="connsiteX98" fmla="*/ 6441 w 10000"/>
                  <a:gd name="connsiteY98" fmla="*/ 4491 h 14266"/>
                  <a:gd name="connsiteX99" fmla="*/ 5514 w 10000"/>
                  <a:gd name="connsiteY99" fmla="*/ 3418 h 14266"/>
                  <a:gd name="connsiteX100" fmla="*/ 2716 w 10000"/>
                  <a:gd name="connsiteY100" fmla="*/ 796 h 14266"/>
                  <a:gd name="connsiteX101" fmla="*/ 1940 w 10000"/>
                  <a:gd name="connsiteY101" fmla="*/ 450 h 14266"/>
                  <a:gd name="connsiteX0" fmla="*/ 644 w 10000"/>
                  <a:gd name="connsiteY0" fmla="*/ 4387 h 14266"/>
                  <a:gd name="connsiteX1" fmla="*/ 1486 w 10000"/>
                  <a:gd name="connsiteY1" fmla="*/ 5978 h 14266"/>
                  <a:gd name="connsiteX2" fmla="*/ 1667 w 10000"/>
                  <a:gd name="connsiteY2" fmla="*/ 6203 h 14266"/>
                  <a:gd name="connsiteX3" fmla="*/ 1532 w 10000"/>
                  <a:gd name="connsiteY3" fmla="*/ 6293 h 14266"/>
                  <a:gd name="connsiteX4" fmla="*/ 1667 w 10000"/>
                  <a:gd name="connsiteY4" fmla="*/ 6473 h 14266"/>
                  <a:gd name="connsiteX5" fmla="*/ 1667 w 10000"/>
                  <a:gd name="connsiteY5" fmla="*/ 6743 h 14266"/>
                  <a:gd name="connsiteX6" fmla="*/ 1532 w 10000"/>
                  <a:gd name="connsiteY6" fmla="*/ 7149 h 14266"/>
                  <a:gd name="connsiteX7" fmla="*/ 1622 w 10000"/>
                  <a:gd name="connsiteY7" fmla="*/ 7284 h 14266"/>
                  <a:gd name="connsiteX8" fmla="*/ 1486 w 10000"/>
                  <a:gd name="connsiteY8" fmla="*/ 7780 h 14266"/>
                  <a:gd name="connsiteX9" fmla="*/ 721 w 10000"/>
                  <a:gd name="connsiteY9" fmla="*/ 7554 h 14266"/>
                  <a:gd name="connsiteX10" fmla="*/ 450 w 10000"/>
                  <a:gd name="connsiteY10" fmla="*/ 7870 h 14266"/>
                  <a:gd name="connsiteX11" fmla="*/ 225 w 10000"/>
                  <a:gd name="connsiteY11" fmla="*/ 7870 h 14266"/>
                  <a:gd name="connsiteX12" fmla="*/ 0 w 10000"/>
                  <a:gd name="connsiteY12" fmla="*/ 7960 h 14266"/>
                  <a:gd name="connsiteX13" fmla="*/ 541 w 10000"/>
                  <a:gd name="connsiteY13" fmla="*/ 8590 h 14266"/>
                  <a:gd name="connsiteX14" fmla="*/ 541 w 10000"/>
                  <a:gd name="connsiteY14" fmla="*/ 8680 h 14266"/>
                  <a:gd name="connsiteX15" fmla="*/ 541 w 10000"/>
                  <a:gd name="connsiteY15" fmla="*/ 8951 h 14266"/>
                  <a:gd name="connsiteX16" fmla="*/ 1036 w 10000"/>
                  <a:gd name="connsiteY16" fmla="*/ 8951 h 14266"/>
                  <a:gd name="connsiteX17" fmla="*/ 1261 w 10000"/>
                  <a:gd name="connsiteY17" fmla="*/ 9266 h 14266"/>
                  <a:gd name="connsiteX18" fmla="*/ 1081 w 10000"/>
                  <a:gd name="connsiteY18" fmla="*/ 9356 h 14266"/>
                  <a:gd name="connsiteX19" fmla="*/ 1081 w 10000"/>
                  <a:gd name="connsiteY19" fmla="*/ 9446 h 14266"/>
                  <a:gd name="connsiteX20" fmla="*/ 1667 w 10000"/>
                  <a:gd name="connsiteY20" fmla="*/ 9716 h 14266"/>
                  <a:gd name="connsiteX21" fmla="*/ 1532 w 10000"/>
                  <a:gd name="connsiteY21" fmla="*/ 9987 h 14266"/>
                  <a:gd name="connsiteX22" fmla="*/ 1306 w 10000"/>
                  <a:gd name="connsiteY22" fmla="*/ 10032 h 14266"/>
                  <a:gd name="connsiteX23" fmla="*/ 1306 w 10000"/>
                  <a:gd name="connsiteY23" fmla="*/ 10077 h 14266"/>
                  <a:gd name="connsiteX24" fmla="*/ 1667 w 10000"/>
                  <a:gd name="connsiteY24" fmla="*/ 10302 h 14266"/>
                  <a:gd name="connsiteX25" fmla="*/ 1847 w 10000"/>
                  <a:gd name="connsiteY25" fmla="*/ 10032 h 14266"/>
                  <a:gd name="connsiteX26" fmla="*/ 2027 w 10000"/>
                  <a:gd name="connsiteY26" fmla="*/ 10077 h 14266"/>
                  <a:gd name="connsiteX27" fmla="*/ 2162 w 10000"/>
                  <a:gd name="connsiteY27" fmla="*/ 10617 h 14266"/>
                  <a:gd name="connsiteX28" fmla="*/ 2703 w 10000"/>
                  <a:gd name="connsiteY28" fmla="*/ 11158 h 14266"/>
                  <a:gd name="connsiteX29" fmla="*/ 2703 w 10000"/>
                  <a:gd name="connsiteY29" fmla="*/ 11383 h 14266"/>
                  <a:gd name="connsiteX30" fmla="*/ 2207 w 10000"/>
                  <a:gd name="connsiteY30" fmla="*/ 11653 h 14266"/>
                  <a:gd name="connsiteX31" fmla="*/ 2162 w 10000"/>
                  <a:gd name="connsiteY31" fmla="*/ 11879 h 14266"/>
                  <a:gd name="connsiteX32" fmla="*/ 2523 w 10000"/>
                  <a:gd name="connsiteY32" fmla="*/ 11969 h 14266"/>
                  <a:gd name="connsiteX33" fmla="*/ 2387 w 10000"/>
                  <a:gd name="connsiteY33" fmla="*/ 12284 h 14266"/>
                  <a:gd name="connsiteX34" fmla="*/ 2568 w 10000"/>
                  <a:gd name="connsiteY34" fmla="*/ 12284 h 14266"/>
                  <a:gd name="connsiteX35" fmla="*/ 2387 w 10000"/>
                  <a:gd name="connsiteY35" fmla="*/ 12644 h 14266"/>
                  <a:gd name="connsiteX36" fmla="*/ 2477 w 10000"/>
                  <a:gd name="connsiteY36" fmla="*/ 12915 h 14266"/>
                  <a:gd name="connsiteX37" fmla="*/ 2838 w 10000"/>
                  <a:gd name="connsiteY37" fmla="*/ 12780 h 14266"/>
                  <a:gd name="connsiteX38" fmla="*/ 2973 w 10000"/>
                  <a:gd name="connsiteY38" fmla="*/ 12599 h 14266"/>
                  <a:gd name="connsiteX39" fmla="*/ 3018 w 10000"/>
                  <a:gd name="connsiteY39" fmla="*/ 12599 h 14266"/>
                  <a:gd name="connsiteX40" fmla="*/ 2973 w 10000"/>
                  <a:gd name="connsiteY40" fmla="*/ 12780 h 14266"/>
                  <a:gd name="connsiteX41" fmla="*/ 3198 w 10000"/>
                  <a:gd name="connsiteY41" fmla="*/ 12780 h 14266"/>
                  <a:gd name="connsiteX42" fmla="*/ 3964 w 10000"/>
                  <a:gd name="connsiteY42" fmla="*/ 13320 h 14266"/>
                  <a:gd name="connsiteX43" fmla="*/ 4099 w 10000"/>
                  <a:gd name="connsiteY43" fmla="*/ 12870 h 14266"/>
                  <a:gd name="connsiteX44" fmla="*/ 4324 w 10000"/>
                  <a:gd name="connsiteY44" fmla="*/ 12870 h 14266"/>
                  <a:gd name="connsiteX45" fmla="*/ 4144 w 10000"/>
                  <a:gd name="connsiteY45" fmla="*/ 13365 h 14266"/>
                  <a:gd name="connsiteX46" fmla="*/ 4775 w 10000"/>
                  <a:gd name="connsiteY46" fmla="*/ 13680 h 14266"/>
                  <a:gd name="connsiteX47" fmla="*/ 4910 w 10000"/>
                  <a:gd name="connsiteY47" fmla="*/ 14266 h 14266"/>
                  <a:gd name="connsiteX48" fmla="*/ 5225 w 10000"/>
                  <a:gd name="connsiteY48" fmla="*/ 13771 h 14266"/>
                  <a:gd name="connsiteX49" fmla="*/ 5541 w 10000"/>
                  <a:gd name="connsiteY49" fmla="*/ 13725 h 14266"/>
                  <a:gd name="connsiteX50" fmla="*/ 5676 w 10000"/>
                  <a:gd name="connsiteY50" fmla="*/ 13906 h 14266"/>
                  <a:gd name="connsiteX51" fmla="*/ 5676 w 10000"/>
                  <a:gd name="connsiteY51" fmla="*/ 13906 h 14266"/>
                  <a:gd name="connsiteX52" fmla="*/ 5991 w 10000"/>
                  <a:gd name="connsiteY52" fmla="*/ 13005 h 14266"/>
                  <a:gd name="connsiteX53" fmla="*/ 7162 w 10000"/>
                  <a:gd name="connsiteY53" fmla="*/ 12960 h 14266"/>
                  <a:gd name="connsiteX54" fmla="*/ 7432 w 10000"/>
                  <a:gd name="connsiteY54" fmla="*/ 12599 h 14266"/>
                  <a:gd name="connsiteX55" fmla="*/ 7793 w 10000"/>
                  <a:gd name="connsiteY55" fmla="*/ 12960 h 14266"/>
                  <a:gd name="connsiteX56" fmla="*/ 8423 w 10000"/>
                  <a:gd name="connsiteY56" fmla="*/ 12780 h 14266"/>
                  <a:gd name="connsiteX57" fmla="*/ 8333 w 10000"/>
                  <a:gd name="connsiteY57" fmla="*/ 12239 h 14266"/>
                  <a:gd name="connsiteX58" fmla="*/ 8559 w 10000"/>
                  <a:gd name="connsiteY58" fmla="*/ 12104 h 14266"/>
                  <a:gd name="connsiteX59" fmla="*/ 8559 w 10000"/>
                  <a:gd name="connsiteY59" fmla="*/ 11879 h 14266"/>
                  <a:gd name="connsiteX60" fmla="*/ 8288 w 10000"/>
                  <a:gd name="connsiteY60" fmla="*/ 11698 h 14266"/>
                  <a:gd name="connsiteX61" fmla="*/ 8333 w 10000"/>
                  <a:gd name="connsiteY61" fmla="*/ 11338 h 14266"/>
                  <a:gd name="connsiteX62" fmla="*/ 8829 w 10000"/>
                  <a:gd name="connsiteY62" fmla="*/ 10933 h 14266"/>
                  <a:gd name="connsiteX63" fmla="*/ 9009 w 10000"/>
                  <a:gd name="connsiteY63" fmla="*/ 10752 h 14266"/>
                  <a:gd name="connsiteX64" fmla="*/ 9505 w 10000"/>
                  <a:gd name="connsiteY64" fmla="*/ 10843 h 14266"/>
                  <a:gd name="connsiteX65" fmla="*/ 9595 w 10000"/>
                  <a:gd name="connsiteY65" fmla="*/ 10212 h 14266"/>
                  <a:gd name="connsiteX66" fmla="*/ 9820 w 10000"/>
                  <a:gd name="connsiteY66" fmla="*/ 10212 h 14266"/>
                  <a:gd name="connsiteX67" fmla="*/ 10000 w 10000"/>
                  <a:gd name="connsiteY67" fmla="*/ 10167 h 14266"/>
                  <a:gd name="connsiteX68" fmla="*/ 9775 w 10000"/>
                  <a:gd name="connsiteY68" fmla="*/ 9491 h 14266"/>
                  <a:gd name="connsiteX69" fmla="*/ 9685 w 10000"/>
                  <a:gd name="connsiteY69" fmla="*/ 9491 h 14266"/>
                  <a:gd name="connsiteX70" fmla="*/ 9595 w 10000"/>
                  <a:gd name="connsiteY70" fmla="*/ 9626 h 14266"/>
                  <a:gd name="connsiteX71" fmla="*/ 9234 w 10000"/>
                  <a:gd name="connsiteY71" fmla="*/ 9716 h 14266"/>
                  <a:gd name="connsiteX72" fmla="*/ 9144 w 10000"/>
                  <a:gd name="connsiteY72" fmla="*/ 9311 h 14266"/>
                  <a:gd name="connsiteX73" fmla="*/ 9279 w 10000"/>
                  <a:gd name="connsiteY73" fmla="*/ 9176 h 14266"/>
                  <a:gd name="connsiteX74" fmla="*/ 9099 w 10000"/>
                  <a:gd name="connsiteY74" fmla="*/ 8725 h 14266"/>
                  <a:gd name="connsiteX75" fmla="*/ 8964 w 10000"/>
                  <a:gd name="connsiteY75" fmla="*/ 8771 h 14266"/>
                  <a:gd name="connsiteX76" fmla="*/ 8784 w 10000"/>
                  <a:gd name="connsiteY76" fmla="*/ 8545 h 14266"/>
                  <a:gd name="connsiteX77" fmla="*/ 8514 w 10000"/>
                  <a:gd name="connsiteY77" fmla="*/ 8545 h 14266"/>
                  <a:gd name="connsiteX78" fmla="*/ 8559 w 10000"/>
                  <a:gd name="connsiteY78" fmla="*/ 8320 h 14266"/>
                  <a:gd name="connsiteX79" fmla="*/ 8468 w 10000"/>
                  <a:gd name="connsiteY79" fmla="*/ 8320 h 14266"/>
                  <a:gd name="connsiteX80" fmla="*/ 8468 w 10000"/>
                  <a:gd name="connsiteY80" fmla="*/ 8230 h 14266"/>
                  <a:gd name="connsiteX81" fmla="*/ 8288 w 10000"/>
                  <a:gd name="connsiteY81" fmla="*/ 8140 h 14266"/>
                  <a:gd name="connsiteX82" fmla="*/ 8108 w 10000"/>
                  <a:gd name="connsiteY82" fmla="*/ 8230 h 14266"/>
                  <a:gd name="connsiteX83" fmla="*/ 7928 w 10000"/>
                  <a:gd name="connsiteY83" fmla="*/ 8095 h 14266"/>
                  <a:gd name="connsiteX84" fmla="*/ 8018 w 10000"/>
                  <a:gd name="connsiteY84" fmla="*/ 7734 h 14266"/>
                  <a:gd name="connsiteX85" fmla="*/ 8198 w 10000"/>
                  <a:gd name="connsiteY85" fmla="*/ 7734 h 14266"/>
                  <a:gd name="connsiteX86" fmla="*/ 8333 w 10000"/>
                  <a:gd name="connsiteY86" fmla="*/ 7419 h 14266"/>
                  <a:gd name="connsiteX87" fmla="*/ 8333 w 10000"/>
                  <a:gd name="connsiteY87" fmla="*/ 6969 h 14266"/>
                  <a:gd name="connsiteX88" fmla="*/ 8288 w 10000"/>
                  <a:gd name="connsiteY88" fmla="*/ 6879 h 14266"/>
                  <a:gd name="connsiteX89" fmla="*/ 8739 w 10000"/>
                  <a:gd name="connsiteY89" fmla="*/ 6743 h 14266"/>
                  <a:gd name="connsiteX90" fmla="*/ 8423 w 10000"/>
                  <a:gd name="connsiteY90" fmla="*/ 6203 h 14266"/>
                  <a:gd name="connsiteX91" fmla="*/ 7973 w 10000"/>
                  <a:gd name="connsiteY91" fmla="*/ 6068 h 14266"/>
                  <a:gd name="connsiteX92" fmla="*/ 8018 w 10000"/>
                  <a:gd name="connsiteY92" fmla="*/ 5798 h 14266"/>
                  <a:gd name="connsiteX93" fmla="*/ 7793 w 10000"/>
                  <a:gd name="connsiteY93" fmla="*/ 5662 h 14266"/>
                  <a:gd name="connsiteX94" fmla="*/ 7523 w 10000"/>
                  <a:gd name="connsiteY94" fmla="*/ 5843 h 14266"/>
                  <a:gd name="connsiteX95" fmla="*/ 6937 w 10000"/>
                  <a:gd name="connsiteY95" fmla="*/ 4942 h 14266"/>
                  <a:gd name="connsiteX96" fmla="*/ 6261 w 10000"/>
                  <a:gd name="connsiteY96" fmla="*/ 5122 h 14266"/>
                  <a:gd name="connsiteX97" fmla="*/ 6261 w 10000"/>
                  <a:gd name="connsiteY97" fmla="*/ 4807 h 14266"/>
                  <a:gd name="connsiteX98" fmla="*/ 6441 w 10000"/>
                  <a:gd name="connsiteY98" fmla="*/ 4491 h 14266"/>
                  <a:gd name="connsiteX99" fmla="*/ 5514 w 10000"/>
                  <a:gd name="connsiteY99" fmla="*/ 3418 h 14266"/>
                  <a:gd name="connsiteX100" fmla="*/ 2716 w 10000"/>
                  <a:gd name="connsiteY100" fmla="*/ 796 h 14266"/>
                  <a:gd name="connsiteX101" fmla="*/ 1940 w 10000"/>
                  <a:gd name="connsiteY101" fmla="*/ 450 h 14266"/>
                  <a:gd name="connsiteX0" fmla="*/ 0 w 11171"/>
                  <a:gd name="connsiteY0" fmla="*/ 3161 h 14266"/>
                  <a:gd name="connsiteX1" fmla="*/ 2657 w 11171"/>
                  <a:gd name="connsiteY1" fmla="*/ 5978 h 14266"/>
                  <a:gd name="connsiteX2" fmla="*/ 2838 w 11171"/>
                  <a:gd name="connsiteY2" fmla="*/ 6203 h 14266"/>
                  <a:gd name="connsiteX3" fmla="*/ 2703 w 11171"/>
                  <a:gd name="connsiteY3" fmla="*/ 6293 h 14266"/>
                  <a:gd name="connsiteX4" fmla="*/ 2838 w 11171"/>
                  <a:gd name="connsiteY4" fmla="*/ 6473 h 14266"/>
                  <a:gd name="connsiteX5" fmla="*/ 2838 w 11171"/>
                  <a:gd name="connsiteY5" fmla="*/ 6743 h 14266"/>
                  <a:gd name="connsiteX6" fmla="*/ 2703 w 11171"/>
                  <a:gd name="connsiteY6" fmla="*/ 7149 h 14266"/>
                  <a:gd name="connsiteX7" fmla="*/ 2793 w 11171"/>
                  <a:gd name="connsiteY7" fmla="*/ 7284 h 14266"/>
                  <a:gd name="connsiteX8" fmla="*/ 2657 w 11171"/>
                  <a:gd name="connsiteY8" fmla="*/ 7780 h 14266"/>
                  <a:gd name="connsiteX9" fmla="*/ 1892 w 11171"/>
                  <a:gd name="connsiteY9" fmla="*/ 7554 h 14266"/>
                  <a:gd name="connsiteX10" fmla="*/ 1621 w 11171"/>
                  <a:gd name="connsiteY10" fmla="*/ 7870 h 14266"/>
                  <a:gd name="connsiteX11" fmla="*/ 1396 w 11171"/>
                  <a:gd name="connsiteY11" fmla="*/ 7870 h 14266"/>
                  <a:gd name="connsiteX12" fmla="*/ 1171 w 11171"/>
                  <a:gd name="connsiteY12" fmla="*/ 7960 h 14266"/>
                  <a:gd name="connsiteX13" fmla="*/ 1712 w 11171"/>
                  <a:gd name="connsiteY13" fmla="*/ 8590 h 14266"/>
                  <a:gd name="connsiteX14" fmla="*/ 1712 w 11171"/>
                  <a:gd name="connsiteY14" fmla="*/ 8680 h 14266"/>
                  <a:gd name="connsiteX15" fmla="*/ 1712 w 11171"/>
                  <a:gd name="connsiteY15" fmla="*/ 8951 h 14266"/>
                  <a:gd name="connsiteX16" fmla="*/ 2207 w 11171"/>
                  <a:gd name="connsiteY16" fmla="*/ 8951 h 14266"/>
                  <a:gd name="connsiteX17" fmla="*/ 2432 w 11171"/>
                  <a:gd name="connsiteY17" fmla="*/ 9266 h 14266"/>
                  <a:gd name="connsiteX18" fmla="*/ 2252 w 11171"/>
                  <a:gd name="connsiteY18" fmla="*/ 9356 h 14266"/>
                  <a:gd name="connsiteX19" fmla="*/ 2252 w 11171"/>
                  <a:gd name="connsiteY19" fmla="*/ 9446 h 14266"/>
                  <a:gd name="connsiteX20" fmla="*/ 2838 w 11171"/>
                  <a:gd name="connsiteY20" fmla="*/ 9716 h 14266"/>
                  <a:gd name="connsiteX21" fmla="*/ 2703 w 11171"/>
                  <a:gd name="connsiteY21" fmla="*/ 9987 h 14266"/>
                  <a:gd name="connsiteX22" fmla="*/ 2477 w 11171"/>
                  <a:gd name="connsiteY22" fmla="*/ 10032 h 14266"/>
                  <a:gd name="connsiteX23" fmla="*/ 2477 w 11171"/>
                  <a:gd name="connsiteY23" fmla="*/ 10077 h 14266"/>
                  <a:gd name="connsiteX24" fmla="*/ 2838 w 11171"/>
                  <a:gd name="connsiteY24" fmla="*/ 10302 h 14266"/>
                  <a:gd name="connsiteX25" fmla="*/ 3018 w 11171"/>
                  <a:gd name="connsiteY25" fmla="*/ 10032 h 14266"/>
                  <a:gd name="connsiteX26" fmla="*/ 3198 w 11171"/>
                  <a:gd name="connsiteY26" fmla="*/ 10077 h 14266"/>
                  <a:gd name="connsiteX27" fmla="*/ 3333 w 11171"/>
                  <a:gd name="connsiteY27" fmla="*/ 10617 h 14266"/>
                  <a:gd name="connsiteX28" fmla="*/ 3874 w 11171"/>
                  <a:gd name="connsiteY28" fmla="*/ 11158 h 14266"/>
                  <a:gd name="connsiteX29" fmla="*/ 3874 w 11171"/>
                  <a:gd name="connsiteY29" fmla="*/ 11383 h 14266"/>
                  <a:gd name="connsiteX30" fmla="*/ 3378 w 11171"/>
                  <a:gd name="connsiteY30" fmla="*/ 11653 h 14266"/>
                  <a:gd name="connsiteX31" fmla="*/ 3333 w 11171"/>
                  <a:gd name="connsiteY31" fmla="*/ 11879 h 14266"/>
                  <a:gd name="connsiteX32" fmla="*/ 3694 w 11171"/>
                  <a:gd name="connsiteY32" fmla="*/ 11969 h 14266"/>
                  <a:gd name="connsiteX33" fmla="*/ 3558 w 11171"/>
                  <a:gd name="connsiteY33" fmla="*/ 12284 h 14266"/>
                  <a:gd name="connsiteX34" fmla="*/ 3739 w 11171"/>
                  <a:gd name="connsiteY34" fmla="*/ 12284 h 14266"/>
                  <a:gd name="connsiteX35" fmla="*/ 3558 w 11171"/>
                  <a:gd name="connsiteY35" fmla="*/ 12644 h 14266"/>
                  <a:gd name="connsiteX36" fmla="*/ 3648 w 11171"/>
                  <a:gd name="connsiteY36" fmla="*/ 12915 h 14266"/>
                  <a:gd name="connsiteX37" fmla="*/ 4009 w 11171"/>
                  <a:gd name="connsiteY37" fmla="*/ 12780 h 14266"/>
                  <a:gd name="connsiteX38" fmla="*/ 4144 w 11171"/>
                  <a:gd name="connsiteY38" fmla="*/ 12599 h 14266"/>
                  <a:gd name="connsiteX39" fmla="*/ 4189 w 11171"/>
                  <a:gd name="connsiteY39" fmla="*/ 12599 h 14266"/>
                  <a:gd name="connsiteX40" fmla="*/ 4144 w 11171"/>
                  <a:gd name="connsiteY40" fmla="*/ 12780 h 14266"/>
                  <a:gd name="connsiteX41" fmla="*/ 4369 w 11171"/>
                  <a:gd name="connsiteY41" fmla="*/ 12780 h 14266"/>
                  <a:gd name="connsiteX42" fmla="*/ 5135 w 11171"/>
                  <a:gd name="connsiteY42" fmla="*/ 13320 h 14266"/>
                  <a:gd name="connsiteX43" fmla="*/ 5270 w 11171"/>
                  <a:gd name="connsiteY43" fmla="*/ 12870 h 14266"/>
                  <a:gd name="connsiteX44" fmla="*/ 5495 w 11171"/>
                  <a:gd name="connsiteY44" fmla="*/ 12870 h 14266"/>
                  <a:gd name="connsiteX45" fmla="*/ 5315 w 11171"/>
                  <a:gd name="connsiteY45" fmla="*/ 13365 h 14266"/>
                  <a:gd name="connsiteX46" fmla="*/ 5946 w 11171"/>
                  <a:gd name="connsiteY46" fmla="*/ 13680 h 14266"/>
                  <a:gd name="connsiteX47" fmla="*/ 6081 w 11171"/>
                  <a:gd name="connsiteY47" fmla="*/ 14266 h 14266"/>
                  <a:gd name="connsiteX48" fmla="*/ 6396 w 11171"/>
                  <a:gd name="connsiteY48" fmla="*/ 13771 h 14266"/>
                  <a:gd name="connsiteX49" fmla="*/ 6712 w 11171"/>
                  <a:gd name="connsiteY49" fmla="*/ 13725 h 14266"/>
                  <a:gd name="connsiteX50" fmla="*/ 6847 w 11171"/>
                  <a:gd name="connsiteY50" fmla="*/ 13906 h 14266"/>
                  <a:gd name="connsiteX51" fmla="*/ 6847 w 11171"/>
                  <a:gd name="connsiteY51" fmla="*/ 13906 h 14266"/>
                  <a:gd name="connsiteX52" fmla="*/ 7162 w 11171"/>
                  <a:gd name="connsiteY52" fmla="*/ 13005 h 14266"/>
                  <a:gd name="connsiteX53" fmla="*/ 8333 w 11171"/>
                  <a:gd name="connsiteY53" fmla="*/ 12960 h 14266"/>
                  <a:gd name="connsiteX54" fmla="*/ 8603 w 11171"/>
                  <a:gd name="connsiteY54" fmla="*/ 12599 h 14266"/>
                  <a:gd name="connsiteX55" fmla="*/ 8964 w 11171"/>
                  <a:gd name="connsiteY55" fmla="*/ 12960 h 14266"/>
                  <a:gd name="connsiteX56" fmla="*/ 9594 w 11171"/>
                  <a:gd name="connsiteY56" fmla="*/ 12780 h 14266"/>
                  <a:gd name="connsiteX57" fmla="*/ 9504 w 11171"/>
                  <a:gd name="connsiteY57" fmla="*/ 12239 h 14266"/>
                  <a:gd name="connsiteX58" fmla="*/ 9730 w 11171"/>
                  <a:gd name="connsiteY58" fmla="*/ 12104 h 14266"/>
                  <a:gd name="connsiteX59" fmla="*/ 9730 w 11171"/>
                  <a:gd name="connsiteY59" fmla="*/ 11879 h 14266"/>
                  <a:gd name="connsiteX60" fmla="*/ 9459 w 11171"/>
                  <a:gd name="connsiteY60" fmla="*/ 11698 h 14266"/>
                  <a:gd name="connsiteX61" fmla="*/ 9504 w 11171"/>
                  <a:gd name="connsiteY61" fmla="*/ 11338 h 14266"/>
                  <a:gd name="connsiteX62" fmla="*/ 10000 w 11171"/>
                  <a:gd name="connsiteY62" fmla="*/ 10933 h 14266"/>
                  <a:gd name="connsiteX63" fmla="*/ 10180 w 11171"/>
                  <a:gd name="connsiteY63" fmla="*/ 10752 h 14266"/>
                  <a:gd name="connsiteX64" fmla="*/ 10676 w 11171"/>
                  <a:gd name="connsiteY64" fmla="*/ 10843 h 14266"/>
                  <a:gd name="connsiteX65" fmla="*/ 10766 w 11171"/>
                  <a:gd name="connsiteY65" fmla="*/ 10212 h 14266"/>
                  <a:gd name="connsiteX66" fmla="*/ 10991 w 11171"/>
                  <a:gd name="connsiteY66" fmla="*/ 10212 h 14266"/>
                  <a:gd name="connsiteX67" fmla="*/ 11171 w 11171"/>
                  <a:gd name="connsiteY67" fmla="*/ 10167 h 14266"/>
                  <a:gd name="connsiteX68" fmla="*/ 10946 w 11171"/>
                  <a:gd name="connsiteY68" fmla="*/ 9491 h 14266"/>
                  <a:gd name="connsiteX69" fmla="*/ 10856 w 11171"/>
                  <a:gd name="connsiteY69" fmla="*/ 9491 h 14266"/>
                  <a:gd name="connsiteX70" fmla="*/ 10766 w 11171"/>
                  <a:gd name="connsiteY70" fmla="*/ 9626 h 14266"/>
                  <a:gd name="connsiteX71" fmla="*/ 10405 w 11171"/>
                  <a:gd name="connsiteY71" fmla="*/ 9716 h 14266"/>
                  <a:gd name="connsiteX72" fmla="*/ 10315 w 11171"/>
                  <a:gd name="connsiteY72" fmla="*/ 9311 h 14266"/>
                  <a:gd name="connsiteX73" fmla="*/ 10450 w 11171"/>
                  <a:gd name="connsiteY73" fmla="*/ 9176 h 14266"/>
                  <a:gd name="connsiteX74" fmla="*/ 10270 w 11171"/>
                  <a:gd name="connsiteY74" fmla="*/ 8725 h 14266"/>
                  <a:gd name="connsiteX75" fmla="*/ 10135 w 11171"/>
                  <a:gd name="connsiteY75" fmla="*/ 8771 h 14266"/>
                  <a:gd name="connsiteX76" fmla="*/ 9955 w 11171"/>
                  <a:gd name="connsiteY76" fmla="*/ 8545 h 14266"/>
                  <a:gd name="connsiteX77" fmla="*/ 9685 w 11171"/>
                  <a:gd name="connsiteY77" fmla="*/ 8545 h 14266"/>
                  <a:gd name="connsiteX78" fmla="*/ 9730 w 11171"/>
                  <a:gd name="connsiteY78" fmla="*/ 8320 h 14266"/>
                  <a:gd name="connsiteX79" fmla="*/ 9639 w 11171"/>
                  <a:gd name="connsiteY79" fmla="*/ 8320 h 14266"/>
                  <a:gd name="connsiteX80" fmla="*/ 9639 w 11171"/>
                  <a:gd name="connsiteY80" fmla="*/ 8230 h 14266"/>
                  <a:gd name="connsiteX81" fmla="*/ 9459 w 11171"/>
                  <a:gd name="connsiteY81" fmla="*/ 8140 h 14266"/>
                  <a:gd name="connsiteX82" fmla="*/ 9279 w 11171"/>
                  <a:gd name="connsiteY82" fmla="*/ 8230 h 14266"/>
                  <a:gd name="connsiteX83" fmla="*/ 9099 w 11171"/>
                  <a:gd name="connsiteY83" fmla="*/ 8095 h 14266"/>
                  <a:gd name="connsiteX84" fmla="*/ 9189 w 11171"/>
                  <a:gd name="connsiteY84" fmla="*/ 7734 h 14266"/>
                  <a:gd name="connsiteX85" fmla="*/ 9369 w 11171"/>
                  <a:gd name="connsiteY85" fmla="*/ 7734 h 14266"/>
                  <a:gd name="connsiteX86" fmla="*/ 9504 w 11171"/>
                  <a:gd name="connsiteY86" fmla="*/ 7419 h 14266"/>
                  <a:gd name="connsiteX87" fmla="*/ 9504 w 11171"/>
                  <a:gd name="connsiteY87" fmla="*/ 6969 h 14266"/>
                  <a:gd name="connsiteX88" fmla="*/ 9459 w 11171"/>
                  <a:gd name="connsiteY88" fmla="*/ 6879 h 14266"/>
                  <a:gd name="connsiteX89" fmla="*/ 9910 w 11171"/>
                  <a:gd name="connsiteY89" fmla="*/ 6743 h 14266"/>
                  <a:gd name="connsiteX90" fmla="*/ 9594 w 11171"/>
                  <a:gd name="connsiteY90" fmla="*/ 6203 h 14266"/>
                  <a:gd name="connsiteX91" fmla="*/ 9144 w 11171"/>
                  <a:gd name="connsiteY91" fmla="*/ 6068 h 14266"/>
                  <a:gd name="connsiteX92" fmla="*/ 9189 w 11171"/>
                  <a:gd name="connsiteY92" fmla="*/ 5798 h 14266"/>
                  <a:gd name="connsiteX93" fmla="*/ 8964 w 11171"/>
                  <a:gd name="connsiteY93" fmla="*/ 5662 h 14266"/>
                  <a:gd name="connsiteX94" fmla="*/ 8694 w 11171"/>
                  <a:gd name="connsiteY94" fmla="*/ 5843 h 14266"/>
                  <a:gd name="connsiteX95" fmla="*/ 8108 w 11171"/>
                  <a:gd name="connsiteY95" fmla="*/ 4942 h 14266"/>
                  <a:gd name="connsiteX96" fmla="*/ 7432 w 11171"/>
                  <a:gd name="connsiteY96" fmla="*/ 5122 h 14266"/>
                  <a:gd name="connsiteX97" fmla="*/ 7432 w 11171"/>
                  <a:gd name="connsiteY97" fmla="*/ 4807 h 14266"/>
                  <a:gd name="connsiteX98" fmla="*/ 7612 w 11171"/>
                  <a:gd name="connsiteY98" fmla="*/ 4491 h 14266"/>
                  <a:gd name="connsiteX99" fmla="*/ 6685 w 11171"/>
                  <a:gd name="connsiteY99" fmla="*/ 3418 h 14266"/>
                  <a:gd name="connsiteX100" fmla="*/ 3887 w 11171"/>
                  <a:gd name="connsiteY100" fmla="*/ 796 h 14266"/>
                  <a:gd name="connsiteX101" fmla="*/ 3111 w 11171"/>
                  <a:gd name="connsiteY101" fmla="*/ 450 h 142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</a:cxnLst>
                <a:rect l="l" t="t" r="r" b="b"/>
                <a:pathLst>
                  <a:path w="11171" h="14266">
                    <a:moveTo>
                      <a:pt x="0" y="3161"/>
                    </a:moveTo>
                    <a:lnTo>
                      <a:pt x="2657" y="5978"/>
                    </a:lnTo>
                    <a:lnTo>
                      <a:pt x="2838" y="6203"/>
                    </a:lnTo>
                    <a:lnTo>
                      <a:pt x="2703" y="6293"/>
                    </a:lnTo>
                    <a:lnTo>
                      <a:pt x="2838" y="6473"/>
                    </a:lnTo>
                    <a:lnTo>
                      <a:pt x="2838" y="6743"/>
                    </a:lnTo>
                    <a:lnTo>
                      <a:pt x="2703" y="7149"/>
                    </a:lnTo>
                    <a:lnTo>
                      <a:pt x="2793" y="7284"/>
                    </a:lnTo>
                    <a:cubicBezTo>
                      <a:pt x="2748" y="7449"/>
                      <a:pt x="2702" y="7615"/>
                      <a:pt x="2657" y="7780"/>
                    </a:cubicBezTo>
                    <a:lnTo>
                      <a:pt x="1892" y="7554"/>
                    </a:lnTo>
                    <a:cubicBezTo>
                      <a:pt x="1712" y="7689"/>
                      <a:pt x="1576" y="7689"/>
                      <a:pt x="1621" y="7870"/>
                    </a:cubicBezTo>
                    <a:lnTo>
                      <a:pt x="1396" y="7870"/>
                    </a:lnTo>
                    <a:cubicBezTo>
                      <a:pt x="1306" y="7870"/>
                      <a:pt x="1306" y="7915"/>
                      <a:pt x="1171" y="7960"/>
                    </a:cubicBezTo>
                    <a:cubicBezTo>
                      <a:pt x="1261" y="8140"/>
                      <a:pt x="1712" y="8230"/>
                      <a:pt x="1712" y="8590"/>
                    </a:cubicBezTo>
                    <a:lnTo>
                      <a:pt x="1712" y="8680"/>
                    </a:lnTo>
                    <a:lnTo>
                      <a:pt x="1712" y="8951"/>
                    </a:lnTo>
                    <a:lnTo>
                      <a:pt x="2207" y="8951"/>
                    </a:lnTo>
                    <a:cubicBezTo>
                      <a:pt x="2432" y="8951"/>
                      <a:pt x="2387" y="9131"/>
                      <a:pt x="2432" y="9266"/>
                    </a:cubicBezTo>
                    <a:lnTo>
                      <a:pt x="2252" y="9356"/>
                    </a:lnTo>
                    <a:lnTo>
                      <a:pt x="2252" y="9446"/>
                    </a:lnTo>
                    <a:cubicBezTo>
                      <a:pt x="2477" y="9491"/>
                      <a:pt x="2657" y="9581"/>
                      <a:pt x="2838" y="9716"/>
                    </a:cubicBezTo>
                    <a:lnTo>
                      <a:pt x="2703" y="9987"/>
                    </a:lnTo>
                    <a:cubicBezTo>
                      <a:pt x="2567" y="9987"/>
                      <a:pt x="2477" y="9852"/>
                      <a:pt x="2477" y="10032"/>
                    </a:cubicBezTo>
                    <a:lnTo>
                      <a:pt x="2477" y="10077"/>
                    </a:lnTo>
                    <a:cubicBezTo>
                      <a:pt x="2477" y="10302"/>
                      <a:pt x="2793" y="10257"/>
                      <a:pt x="2838" y="10302"/>
                    </a:cubicBezTo>
                    <a:cubicBezTo>
                      <a:pt x="2883" y="10212"/>
                      <a:pt x="2973" y="10032"/>
                      <a:pt x="3018" y="10032"/>
                    </a:cubicBezTo>
                    <a:cubicBezTo>
                      <a:pt x="3153" y="10032"/>
                      <a:pt x="3153" y="10077"/>
                      <a:pt x="3198" y="10077"/>
                    </a:cubicBezTo>
                    <a:lnTo>
                      <a:pt x="3333" y="10617"/>
                    </a:lnTo>
                    <a:cubicBezTo>
                      <a:pt x="3784" y="10662"/>
                      <a:pt x="3423" y="11068"/>
                      <a:pt x="3874" y="11158"/>
                    </a:cubicBezTo>
                    <a:lnTo>
                      <a:pt x="3874" y="11383"/>
                    </a:lnTo>
                    <a:lnTo>
                      <a:pt x="3378" y="11653"/>
                    </a:lnTo>
                    <a:cubicBezTo>
                      <a:pt x="3363" y="11728"/>
                      <a:pt x="3348" y="11804"/>
                      <a:pt x="3333" y="11879"/>
                    </a:cubicBezTo>
                    <a:lnTo>
                      <a:pt x="3694" y="11969"/>
                    </a:lnTo>
                    <a:cubicBezTo>
                      <a:pt x="3649" y="12074"/>
                      <a:pt x="3603" y="12179"/>
                      <a:pt x="3558" y="12284"/>
                    </a:cubicBezTo>
                    <a:lnTo>
                      <a:pt x="3739" y="12284"/>
                    </a:lnTo>
                    <a:cubicBezTo>
                      <a:pt x="3694" y="12374"/>
                      <a:pt x="3558" y="12599"/>
                      <a:pt x="3558" y="12644"/>
                    </a:cubicBezTo>
                    <a:cubicBezTo>
                      <a:pt x="3558" y="12734"/>
                      <a:pt x="3558" y="12915"/>
                      <a:pt x="3648" y="12915"/>
                    </a:cubicBezTo>
                    <a:cubicBezTo>
                      <a:pt x="3648" y="12915"/>
                      <a:pt x="3964" y="12780"/>
                      <a:pt x="4009" y="12780"/>
                    </a:cubicBezTo>
                    <a:lnTo>
                      <a:pt x="4144" y="12599"/>
                    </a:lnTo>
                    <a:lnTo>
                      <a:pt x="4189" y="12599"/>
                    </a:lnTo>
                    <a:cubicBezTo>
                      <a:pt x="4174" y="12659"/>
                      <a:pt x="4159" y="12720"/>
                      <a:pt x="4144" y="12780"/>
                    </a:cubicBezTo>
                    <a:lnTo>
                      <a:pt x="4369" y="12780"/>
                    </a:lnTo>
                    <a:cubicBezTo>
                      <a:pt x="4099" y="13320"/>
                      <a:pt x="4955" y="13320"/>
                      <a:pt x="5135" y="13320"/>
                    </a:cubicBezTo>
                    <a:lnTo>
                      <a:pt x="5270" y="12870"/>
                    </a:lnTo>
                    <a:lnTo>
                      <a:pt x="5495" y="12870"/>
                    </a:lnTo>
                    <a:cubicBezTo>
                      <a:pt x="5450" y="13005"/>
                      <a:pt x="5315" y="13365"/>
                      <a:pt x="5315" y="13365"/>
                    </a:cubicBezTo>
                    <a:cubicBezTo>
                      <a:pt x="5315" y="13455"/>
                      <a:pt x="5856" y="13545"/>
                      <a:pt x="5946" y="13680"/>
                    </a:cubicBezTo>
                    <a:cubicBezTo>
                      <a:pt x="6036" y="13861"/>
                      <a:pt x="5856" y="14131"/>
                      <a:pt x="6081" y="14266"/>
                    </a:cubicBezTo>
                    <a:lnTo>
                      <a:pt x="6396" y="13771"/>
                    </a:lnTo>
                    <a:lnTo>
                      <a:pt x="6712" y="13725"/>
                    </a:lnTo>
                    <a:lnTo>
                      <a:pt x="6847" y="13906"/>
                    </a:lnTo>
                    <a:lnTo>
                      <a:pt x="6847" y="13906"/>
                    </a:lnTo>
                    <a:cubicBezTo>
                      <a:pt x="7072" y="13680"/>
                      <a:pt x="7162" y="13545"/>
                      <a:pt x="7162" y="13005"/>
                    </a:cubicBezTo>
                    <a:cubicBezTo>
                      <a:pt x="7838" y="12870"/>
                      <a:pt x="7567" y="12780"/>
                      <a:pt x="8333" y="12960"/>
                    </a:cubicBezTo>
                    <a:lnTo>
                      <a:pt x="8603" y="12599"/>
                    </a:lnTo>
                    <a:cubicBezTo>
                      <a:pt x="8874" y="12689"/>
                      <a:pt x="8739" y="12960"/>
                      <a:pt x="8964" y="12960"/>
                    </a:cubicBezTo>
                    <a:cubicBezTo>
                      <a:pt x="9009" y="12960"/>
                      <a:pt x="9504" y="12825"/>
                      <a:pt x="9594" y="12780"/>
                    </a:cubicBezTo>
                    <a:cubicBezTo>
                      <a:pt x="9564" y="12600"/>
                      <a:pt x="9534" y="12419"/>
                      <a:pt x="9504" y="12239"/>
                    </a:cubicBezTo>
                    <a:cubicBezTo>
                      <a:pt x="9549" y="12239"/>
                      <a:pt x="9685" y="12104"/>
                      <a:pt x="9730" y="12104"/>
                    </a:cubicBezTo>
                    <a:lnTo>
                      <a:pt x="9730" y="11879"/>
                    </a:lnTo>
                    <a:lnTo>
                      <a:pt x="9459" y="11698"/>
                    </a:lnTo>
                    <a:lnTo>
                      <a:pt x="9504" y="11338"/>
                    </a:lnTo>
                    <a:cubicBezTo>
                      <a:pt x="9820" y="10978"/>
                      <a:pt x="10000" y="11473"/>
                      <a:pt x="10000" y="10933"/>
                    </a:cubicBezTo>
                    <a:lnTo>
                      <a:pt x="10180" y="10752"/>
                    </a:lnTo>
                    <a:lnTo>
                      <a:pt x="10676" y="10843"/>
                    </a:lnTo>
                    <a:cubicBezTo>
                      <a:pt x="10706" y="10633"/>
                      <a:pt x="10736" y="10422"/>
                      <a:pt x="10766" y="10212"/>
                    </a:cubicBezTo>
                    <a:lnTo>
                      <a:pt x="10991" y="10212"/>
                    </a:lnTo>
                    <a:lnTo>
                      <a:pt x="11171" y="10167"/>
                    </a:lnTo>
                    <a:lnTo>
                      <a:pt x="10946" y="9491"/>
                    </a:lnTo>
                    <a:lnTo>
                      <a:pt x="10856" y="9491"/>
                    </a:lnTo>
                    <a:lnTo>
                      <a:pt x="10766" y="9626"/>
                    </a:lnTo>
                    <a:lnTo>
                      <a:pt x="10405" y="9716"/>
                    </a:lnTo>
                    <a:lnTo>
                      <a:pt x="10315" y="9311"/>
                    </a:lnTo>
                    <a:lnTo>
                      <a:pt x="10450" y="9176"/>
                    </a:lnTo>
                    <a:lnTo>
                      <a:pt x="10270" y="8725"/>
                    </a:lnTo>
                    <a:lnTo>
                      <a:pt x="10135" y="8771"/>
                    </a:lnTo>
                    <a:lnTo>
                      <a:pt x="9955" y="8545"/>
                    </a:lnTo>
                    <a:cubicBezTo>
                      <a:pt x="9910" y="8545"/>
                      <a:pt x="9685" y="8680"/>
                      <a:pt x="9685" y="8545"/>
                    </a:cubicBezTo>
                    <a:cubicBezTo>
                      <a:pt x="9685" y="8410"/>
                      <a:pt x="9730" y="8410"/>
                      <a:pt x="9730" y="8320"/>
                    </a:cubicBezTo>
                    <a:lnTo>
                      <a:pt x="9639" y="8320"/>
                    </a:lnTo>
                    <a:lnTo>
                      <a:pt x="9639" y="8230"/>
                    </a:lnTo>
                    <a:lnTo>
                      <a:pt x="9459" y="8140"/>
                    </a:lnTo>
                    <a:lnTo>
                      <a:pt x="9279" y="8230"/>
                    </a:lnTo>
                    <a:lnTo>
                      <a:pt x="9099" y="8095"/>
                    </a:lnTo>
                    <a:cubicBezTo>
                      <a:pt x="9129" y="7975"/>
                      <a:pt x="9159" y="7854"/>
                      <a:pt x="9189" y="7734"/>
                    </a:cubicBezTo>
                    <a:lnTo>
                      <a:pt x="9369" y="7734"/>
                    </a:lnTo>
                    <a:cubicBezTo>
                      <a:pt x="9324" y="7464"/>
                      <a:pt x="9414" y="7599"/>
                      <a:pt x="9504" y="7419"/>
                    </a:cubicBezTo>
                    <a:cubicBezTo>
                      <a:pt x="9594" y="7284"/>
                      <a:pt x="9504" y="7149"/>
                      <a:pt x="9504" y="6969"/>
                    </a:cubicBezTo>
                    <a:lnTo>
                      <a:pt x="9459" y="6879"/>
                    </a:lnTo>
                    <a:lnTo>
                      <a:pt x="9910" y="6743"/>
                    </a:lnTo>
                    <a:cubicBezTo>
                      <a:pt x="9865" y="6608"/>
                      <a:pt x="9639" y="6248"/>
                      <a:pt x="9594" y="6203"/>
                    </a:cubicBezTo>
                    <a:lnTo>
                      <a:pt x="9144" y="6068"/>
                    </a:lnTo>
                    <a:cubicBezTo>
                      <a:pt x="9144" y="5933"/>
                      <a:pt x="9189" y="5888"/>
                      <a:pt x="9189" y="5798"/>
                    </a:cubicBezTo>
                    <a:lnTo>
                      <a:pt x="8964" y="5662"/>
                    </a:lnTo>
                    <a:lnTo>
                      <a:pt x="8694" y="5843"/>
                    </a:lnTo>
                    <a:cubicBezTo>
                      <a:pt x="8694" y="5752"/>
                      <a:pt x="8153" y="4987"/>
                      <a:pt x="8108" y="4942"/>
                    </a:cubicBezTo>
                    <a:cubicBezTo>
                      <a:pt x="7612" y="4761"/>
                      <a:pt x="7657" y="5122"/>
                      <a:pt x="7432" y="5122"/>
                    </a:cubicBezTo>
                    <a:lnTo>
                      <a:pt x="7432" y="4807"/>
                    </a:lnTo>
                    <a:cubicBezTo>
                      <a:pt x="7612" y="4761"/>
                      <a:pt x="7612" y="4671"/>
                      <a:pt x="7612" y="4491"/>
                    </a:cubicBezTo>
                    <a:lnTo>
                      <a:pt x="6685" y="3418"/>
                    </a:lnTo>
                    <a:cubicBezTo>
                      <a:pt x="5993" y="3606"/>
                      <a:pt x="4184" y="-156"/>
                      <a:pt x="3887" y="796"/>
                    </a:cubicBezTo>
                    <a:cubicBezTo>
                      <a:pt x="3368" y="828"/>
                      <a:pt x="2744" y="-748"/>
                      <a:pt x="3111" y="450"/>
                    </a:cubicBezTo>
                  </a:path>
                </a:pathLst>
              </a:custGeom>
              <a:solidFill>
                <a:srgbClr val="DEEBF7"/>
              </a:solidFill>
              <a:ln w="12700" cap="flat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3889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39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endParaRPr>
              </a:p>
            </p:txBody>
          </p:sp>
          <p:sp>
            <p:nvSpPr>
              <p:cNvPr id="104" name="Freeform 178">
                <a:extLst>
                  <a:ext uri="{FF2B5EF4-FFF2-40B4-BE49-F238E27FC236}">
                    <a16:creationId xmlns:a16="http://schemas.microsoft.com/office/drawing/2014/main" id="{E1DD9975-C972-B448-C956-21FF31FAD7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3" y="3526"/>
                <a:ext cx="2131" cy="1729"/>
              </a:xfrm>
              <a:custGeom>
                <a:avLst/>
                <a:gdLst>
                  <a:gd name="T0" fmla="*/ 124 w 259"/>
                  <a:gd name="T1" fmla="*/ 3 h 210"/>
                  <a:gd name="T2" fmla="*/ 106 w 259"/>
                  <a:gd name="T3" fmla="*/ 23 h 210"/>
                  <a:gd name="T4" fmla="*/ 100 w 259"/>
                  <a:gd name="T5" fmla="*/ 28 h 210"/>
                  <a:gd name="T6" fmla="*/ 92 w 259"/>
                  <a:gd name="T7" fmla="*/ 35 h 210"/>
                  <a:gd name="T8" fmla="*/ 85 w 259"/>
                  <a:gd name="T9" fmla="*/ 44 h 210"/>
                  <a:gd name="T10" fmla="*/ 44 w 259"/>
                  <a:gd name="T11" fmla="*/ 45 h 210"/>
                  <a:gd name="T12" fmla="*/ 37 w 259"/>
                  <a:gd name="T13" fmla="*/ 35 h 210"/>
                  <a:gd name="T14" fmla="*/ 23 w 259"/>
                  <a:gd name="T15" fmla="*/ 24 h 210"/>
                  <a:gd name="T16" fmla="*/ 16 w 259"/>
                  <a:gd name="T17" fmla="*/ 36 h 210"/>
                  <a:gd name="T18" fmla="*/ 10 w 259"/>
                  <a:gd name="T19" fmla="*/ 47 h 210"/>
                  <a:gd name="T20" fmla="*/ 8 w 259"/>
                  <a:gd name="T21" fmla="*/ 56 h 210"/>
                  <a:gd name="T22" fmla="*/ 2 w 259"/>
                  <a:gd name="T23" fmla="*/ 66 h 210"/>
                  <a:gd name="T24" fmla="*/ 5 w 259"/>
                  <a:gd name="T25" fmla="*/ 77 h 210"/>
                  <a:gd name="T26" fmla="*/ 6 w 259"/>
                  <a:gd name="T27" fmla="*/ 88 h 210"/>
                  <a:gd name="T28" fmla="*/ 24 w 259"/>
                  <a:gd name="T29" fmla="*/ 93 h 210"/>
                  <a:gd name="T30" fmla="*/ 32 w 259"/>
                  <a:gd name="T31" fmla="*/ 112 h 210"/>
                  <a:gd name="T32" fmla="*/ 37 w 259"/>
                  <a:gd name="T33" fmla="*/ 125 h 210"/>
                  <a:gd name="T34" fmla="*/ 33 w 259"/>
                  <a:gd name="T35" fmla="*/ 138 h 210"/>
                  <a:gd name="T36" fmla="*/ 38 w 259"/>
                  <a:gd name="T37" fmla="*/ 136 h 210"/>
                  <a:gd name="T38" fmla="*/ 54 w 259"/>
                  <a:gd name="T39" fmla="*/ 148 h 210"/>
                  <a:gd name="T40" fmla="*/ 63 w 259"/>
                  <a:gd name="T41" fmla="*/ 150 h 210"/>
                  <a:gd name="T42" fmla="*/ 62 w 259"/>
                  <a:gd name="T43" fmla="*/ 152 h 210"/>
                  <a:gd name="T44" fmla="*/ 71 w 259"/>
                  <a:gd name="T45" fmla="*/ 167 h 210"/>
                  <a:gd name="T46" fmla="*/ 74 w 259"/>
                  <a:gd name="T47" fmla="*/ 182 h 210"/>
                  <a:gd name="T48" fmla="*/ 81 w 259"/>
                  <a:gd name="T49" fmla="*/ 182 h 210"/>
                  <a:gd name="T50" fmla="*/ 89 w 259"/>
                  <a:gd name="T51" fmla="*/ 207 h 210"/>
                  <a:gd name="T52" fmla="*/ 103 w 259"/>
                  <a:gd name="T53" fmla="*/ 206 h 210"/>
                  <a:gd name="T54" fmla="*/ 115 w 259"/>
                  <a:gd name="T55" fmla="*/ 207 h 210"/>
                  <a:gd name="T56" fmla="*/ 117 w 259"/>
                  <a:gd name="T57" fmla="*/ 203 h 210"/>
                  <a:gd name="T58" fmla="*/ 132 w 259"/>
                  <a:gd name="T59" fmla="*/ 206 h 210"/>
                  <a:gd name="T60" fmla="*/ 138 w 259"/>
                  <a:gd name="T61" fmla="*/ 206 h 210"/>
                  <a:gd name="T62" fmla="*/ 140 w 259"/>
                  <a:gd name="T63" fmla="*/ 202 h 210"/>
                  <a:gd name="T64" fmla="*/ 146 w 259"/>
                  <a:gd name="T65" fmla="*/ 197 h 210"/>
                  <a:gd name="T66" fmla="*/ 152 w 259"/>
                  <a:gd name="T67" fmla="*/ 210 h 210"/>
                  <a:gd name="T68" fmla="*/ 159 w 259"/>
                  <a:gd name="T69" fmla="*/ 202 h 210"/>
                  <a:gd name="T70" fmla="*/ 181 w 259"/>
                  <a:gd name="T71" fmla="*/ 202 h 210"/>
                  <a:gd name="T72" fmla="*/ 198 w 259"/>
                  <a:gd name="T73" fmla="*/ 187 h 210"/>
                  <a:gd name="T74" fmla="*/ 234 w 259"/>
                  <a:gd name="T75" fmla="*/ 185 h 210"/>
                  <a:gd name="T76" fmla="*/ 222 w 259"/>
                  <a:gd name="T77" fmla="*/ 169 h 210"/>
                  <a:gd name="T78" fmla="*/ 232 w 259"/>
                  <a:gd name="T79" fmla="*/ 167 h 210"/>
                  <a:gd name="T80" fmla="*/ 255 w 259"/>
                  <a:gd name="T81" fmla="*/ 165 h 210"/>
                  <a:gd name="T82" fmla="*/ 256 w 259"/>
                  <a:gd name="T83" fmla="*/ 151 h 210"/>
                  <a:gd name="T84" fmla="*/ 259 w 259"/>
                  <a:gd name="T85" fmla="*/ 141 h 210"/>
                  <a:gd name="T86" fmla="*/ 256 w 259"/>
                  <a:gd name="T87" fmla="*/ 132 h 210"/>
                  <a:gd name="T88" fmla="*/ 255 w 259"/>
                  <a:gd name="T89" fmla="*/ 125 h 210"/>
                  <a:gd name="T90" fmla="*/ 258 w 259"/>
                  <a:gd name="T91" fmla="*/ 114 h 210"/>
                  <a:gd name="T92" fmla="*/ 255 w 259"/>
                  <a:gd name="T93" fmla="*/ 112 h 210"/>
                  <a:gd name="T94" fmla="*/ 246 w 259"/>
                  <a:gd name="T95" fmla="*/ 96 h 210"/>
                  <a:gd name="T96" fmla="*/ 243 w 259"/>
                  <a:gd name="T97" fmla="*/ 89 h 210"/>
                  <a:gd name="T98" fmla="*/ 228 w 259"/>
                  <a:gd name="T99" fmla="*/ 77 h 210"/>
                  <a:gd name="T100" fmla="*/ 220 w 259"/>
                  <a:gd name="T101" fmla="*/ 65 h 210"/>
                  <a:gd name="T102" fmla="*/ 225 w 259"/>
                  <a:gd name="T103" fmla="*/ 59 h 210"/>
                  <a:gd name="T104" fmla="*/ 228 w 259"/>
                  <a:gd name="T105" fmla="*/ 53 h 210"/>
                  <a:gd name="T106" fmla="*/ 215 w 259"/>
                  <a:gd name="T107" fmla="*/ 45 h 210"/>
                  <a:gd name="T108" fmla="*/ 201 w 259"/>
                  <a:gd name="T109" fmla="*/ 50 h 210"/>
                  <a:gd name="T110" fmla="*/ 165 w 259"/>
                  <a:gd name="T111" fmla="*/ 27 h 210"/>
                  <a:gd name="T112" fmla="*/ 165 w 259"/>
                  <a:gd name="T113" fmla="*/ 15 h 210"/>
                  <a:gd name="T114" fmla="*/ 163 w 259"/>
                  <a:gd name="T115" fmla="*/ 0 h 210"/>
                  <a:gd name="T116" fmla="*/ 152 w 259"/>
                  <a:gd name="T117" fmla="*/ 4 h 210"/>
                  <a:gd name="T118" fmla="*/ 132 w 259"/>
                  <a:gd name="T119" fmla="*/ 9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59" h="210">
                    <a:moveTo>
                      <a:pt x="128" y="4"/>
                    </a:moveTo>
                    <a:lnTo>
                      <a:pt x="124" y="3"/>
                    </a:lnTo>
                    <a:lnTo>
                      <a:pt x="119" y="13"/>
                    </a:lnTo>
                    <a:cubicBezTo>
                      <a:pt x="107" y="13"/>
                      <a:pt x="108" y="12"/>
                      <a:pt x="106" y="23"/>
                    </a:cubicBezTo>
                    <a:lnTo>
                      <a:pt x="102" y="23"/>
                    </a:lnTo>
                    <a:lnTo>
                      <a:pt x="100" y="28"/>
                    </a:lnTo>
                    <a:lnTo>
                      <a:pt x="93" y="29"/>
                    </a:lnTo>
                    <a:lnTo>
                      <a:pt x="92" y="35"/>
                    </a:lnTo>
                    <a:lnTo>
                      <a:pt x="84" y="35"/>
                    </a:lnTo>
                    <a:lnTo>
                      <a:pt x="85" y="44"/>
                    </a:lnTo>
                    <a:cubicBezTo>
                      <a:pt x="85" y="45"/>
                      <a:pt x="80" y="51"/>
                      <a:pt x="79" y="52"/>
                    </a:cubicBezTo>
                    <a:lnTo>
                      <a:pt x="44" y="45"/>
                    </a:lnTo>
                    <a:lnTo>
                      <a:pt x="41" y="33"/>
                    </a:lnTo>
                    <a:lnTo>
                      <a:pt x="37" y="35"/>
                    </a:lnTo>
                    <a:lnTo>
                      <a:pt x="30" y="24"/>
                    </a:lnTo>
                    <a:lnTo>
                      <a:pt x="23" y="24"/>
                    </a:lnTo>
                    <a:lnTo>
                      <a:pt x="24" y="30"/>
                    </a:lnTo>
                    <a:cubicBezTo>
                      <a:pt x="21" y="31"/>
                      <a:pt x="16" y="32"/>
                      <a:pt x="16" y="36"/>
                    </a:cubicBezTo>
                    <a:cubicBezTo>
                      <a:pt x="16" y="38"/>
                      <a:pt x="17" y="40"/>
                      <a:pt x="17" y="43"/>
                    </a:cubicBezTo>
                    <a:lnTo>
                      <a:pt x="10" y="47"/>
                    </a:lnTo>
                    <a:lnTo>
                      <a:pt x="5" y="45"/>
                    </a:lnTo>
                    <a:lnTo>
                      <a:pt x="8" y="56"/>
                    </a:lnTo>
                    <a:lnTo>
                      <a:pt x="0" y="59"/>
                    </a:lnTo>
                    <a:cubicBezTo>
                      <a:pt x="1" y="61"/>
                      <a:pt x="2" y="64"/>
                      <a:pt x="2" y="66"/>
                    </a:cubicBezTo>
                    <a:cubicBezTo>
                      <a:pt x="2" y="69"/>
                      <a:pt x="1" y="69"/>
                      <a:pt x="1" y="73"/>
                    </a:cubicBezTo>
                    <a:cubicBezTo>
                      <a:pt x="1" y="73"/>
                      <a:pt x="4" y="76"/>
                      <a:pt x="5" y="77"/>
                    </a:cubicBezTo>
                    <a:cubicBezTo>
                      <a:pt x="4" y="79"/>
                      <a:pt x="4" y="79"/>
                      <a:pt x="4" y="81"/>
                    </a:cubicBezTo>
                    <a:cubicBezTo>
                      <a:pt x="4" y="83"/>
                      <a:pt x="5" y="87"/>
                      <a:pt x="6" y="88"/>
                    </a:cubicBezTo>
                    <a:lnTo>
                      <a:pt x="12" y="85"/>
                    </a:lnTo>
                    <a:lnTo>
                      <a:pt x="24" y="93"/>
                    </a:lnTo>
                    <a:cubicBezTo>
                      <a:pt x="26" y="94"/>
                      <a:pt x="33" y="106"/>
                      <a:pt x="33" y="110"/>
                    </a:cubicBezTo>
                    <a:cubicBezTo>
                      <a:pt x="33" y="110"/>
                      <a:pt x="33" y="111"/>
                      <a:pt x="32" y="112"/>
                    </a:cubicBezTo>
                    <a:cubicBezTo>
                      <a:pt x="35" y="113"/>
                      <a:pt x="40" y="114"/>
                      <a:pt x="40" y="118"/>
                    </a:cubicBezTo>
                    <a:cubicBezTo>
                      <a:pt x="40" y="121"/>
                      <a:pt x="38" y="123"/>
                      <a:pt x="37" y="125"/>
                    </a:cubicBezTo>
                    <a:lnTo>
                      <a:pt x="41" y="127"/>
                    </a:lnTo>
                    <a:lnTo>
                      <a:pt x="33" y="138"/>
                    </a:lnTo>
                    <a:lnTo>
                      <a:pt x="34" y="139"/>
                    </a:lnTo>
                    <a:lnTo>
                      <a:pt x="38" y="136"/>
                    </a:lnTo>
                    <a:cubicBezTo>
                      <a:pt x="49" y="143"/>
                      <a:pt x="42" y="146"/>
                      <a:pt x="48" y="149"/>
                    </a:cubicBezTo>
                    <a:cubicBezTo>
                      <a:pt x="51" y="146"/>
                      <a:pt x="50" y="148"/>
                      <a:pt x="54" y="148"/>
                    </a:cubicBezTo>
                    <a:cubicBezTo>
                      <a:pt x="54" y="146"/>
                      <a:pt x="53" y="142"/>
                      <a:pt x="55" y="142"/>
                    </a:cubicBezTo>
                    <a:cubicBezTo>
                      <a:pt x="62" y="142"/>
                      <a:pt x="62" y="145"/>
                      <a:pt x="63" y="150"/>
                    </a:cubicBezTo>
                    <a:lnTo>
                      <a:pt x="61" y="150"/>
                    </a:lnTo>
                    <a:lnTo>
                      <a:pt x="62" y="152"/>
                    </a:lnTo>
                    <a:lnTo>
                      <a:pt x="71" y="161"/>
                    </a:lnTo>
                    <a:lnTo>
                      <a:pt x="71" y="167"/>
                    </a:lnTo>
                    <a:cubicBezTo>
                      <a:pt x="72" y="170"/>
                      <a:pt x="78" y="179"/>
                      <a:pt x="78" y="179"/>
                    </a:cubicBezTo>
                    <a:lnTo>
                      <a:pt x="74" y="182"/>
                    </a:lnTo>
                    <a:cubicBezTo>
                      <a:pt x="74" y="182"/>
                      <a:pt x="78" y="186"/>
                      <a:pt x="78" y="186"/>
                    </a:cubicBezTo>
                    <a:cubicBezTo>
                      <a:pt x="79" y="186"/>
                      <a:pt x="80" y="182"/>
                      <a:pt x="81" y="182"/>
                    </a:cubicBezTo>
                    <a:lnTo>
                      <a:pt x="87" y="187"/>
                    </a:lnTo>
                    <a:cubicBezTo>
                      <a:pt x="91" y="194"/>
                      <a:pt x="89" y="197"/>
                      <a:pt x="89" y="207"/>
                    </a:cubicBezTo>
                    <a:lnTo>
                      <a:pt x="103" y="206"/>
                    </a:lnTo>
                    <a:lnTo>
                      <a:pt x="103" y="206"/>
                    </a:lnTo>
                    <a:cubicBezTo>
                      <a:pt x="109" y="206"/>
                      <a:pt x="108" y="209"/>
                      <a:pt x="111" y="209"/>
                    </a:cubicBezTo>
                    <a:cubicBezTo>
                      <a:pt x="114" y="209"/>
                      <a:pt x="115" y="208"/>
                      <a:pt x="115" y="207"/>
                    </a:cubicBezTo>
                    <a:lnTo>
                      <a:pt x="115" y="203"/>
                    </a:lnTo>
                    <a:lnTo>
                      <a:pt x="117" y="203"/>
                    </a:lnTo>
                    <a:cubicBezTo>
                      <a:pt x="121" y="203"/>
                      <a:pt x="122" y="204"/>
                      <a:pt x="123" y="207"/>
                    </a:cubicBezTo>
                    <a:lnTo>
                      <a:pt x="132" y="206"/>
                    </a:lnTo>
                    <a:lnTo>
                      <a:pt x="137" y="202"/>
                    </a:lnTo>
                    <a:lnTo>
                      <a:pt x="138" y="206"/>
                    </a:lnTo>
                    <a:lnTo>
                      <a:pt x="140" y="206"/>
                    </a:lnTo>
                    <a:lnTo>
                      <a:pt x="140" y="202"/>
                    </a:lnTo>
                    <a:lnTo>
                      <a:pt x="140" y="197"/>
                    </a:lnTo>
                    <a:lnTo>
                      <a:pt x="146" y="197"/>
                    </a:lnTo>
                    <a:lnTo>
                      <a:pt x="146" y="203"/>
                    </a:lnTo>
                    <a:cubicBezTo>
                      <a:pt x="146" y="205"/>
                      <a:pt x="151" y="210"/>
                      <a:pt x="152" y="210"/>
                    </a:cubicBezTo>
                    <a:lnTo>
                      <a:pt x="155" y="210"/>
                    </a:lnTo>
                    <a:cubicBezTo>
                      <a:pt x="159" y="210"/>
                      <a:pt x="160" y="203"/>
                      <a:pt x="159" y="202"/>
                    </a:cubicBezTo>
                    <a:lnTo>
                      <a:pt x="163" y="200"/>
                    </a:lnTo>
                    <a:cubicBezTo>
                      <a:pt x="175" y="207"/>
                      <a:pt x="175" y="195"/>
                      <a:pt x="181" y="202"/>
                    </a:cubicBezTo>
                    <a:lnTo>
                      <a:pt x="203" y="199"/>
                    </a:lnTo>
                    <a:lnTo>
                      <a:pt x="198" y="187"/>
                    </a:lnTo>
                    <a:cubicBezTo>
                      <a:pt x="197" y="181"/>
                      <a:pt x="226" y="185"/>
                      <a:pt x="228" y="185"/>
                    </a:cubicBezTo>
                    <a:lnTo>
                      <a:pt x="234" y="185"/>
                    </a:lnTo>
                    <a:cubicBezTo>
                      <a:pt x="234" y="184"/>
                      <a:pt x="234" y="183"/>
                      <a:pt x="234" y="183"/>
                    </a:cubicBezTo>
                    <a:cubicBezTo>
                      <a:pt x="234" y="175"/>
                      <a:pt x="224" y="173"/>
                      <a:pt x="222" y="169"/>
                    </a:cubicBezTo>
                    <a:cubicBezTo>
                      <a:pt x="225" y="168"/>
                      <a:pt x="225" y="167"/>
                      <a:pt x="227" y="167"/>
                    </a:cubicBezTo>
                    <a:lnTo>
                      <a:pt x="232" y="167"/>
                    </a:lnTo>
                    <a:cubicBezTo>
                      <a:pt x="231" y="163"/>
                      <a:pt x="234" y="163"/>
                      <a:pt x="238" y="160"/>
                    </a:cubicBezTo>
                    <a:lnTo>
                      <a:pt x="255" y="165"/>
                    </a:lnTo>
                    <a:lnTo>
                      <a:pt x="258" y="154"/>
                    </a:lnTo>
                    <a:lnTo>
                      <a:pt x="256" y="151"/>
                    </a:lnTo>
                    <a:lnTo>
                      <a:pt x="259" y="142"/>
                    </a:lnTo>
                    <a:lnTo>
                      <a:pt x="259" y="141"/>
                    </a:lnTo>
                    <a:lnTo>
                      <a:pt x="259" y="136"/>
                    </a:lnTo>
                    <a:lnTo>
                      <a:pt x="256" y="132"/>
                    </a:lnTo>
                    <a:lnTo>
                      <a:pt x="259" y="130"/>
                    </a:lnTo>
                    <a:lnTo>
                      <a:pt x="255" y="125"/>
                    </a:lnTo>
                    <a:lnTo>
                      <a:pt x="259" y="122"/>
                    </a:lnTo>
                    <a:lnTo>
                      <a:pt x="258" y="114"/>
                    </a:lnTo>
                    <a:lnTo>
                      <a:pt x="259" y="113"/>
                    </a:lnTo>
                    <a:lnTo>
                      <a:pt x="255" y="112"/>
                    </a:lnTo>
                    <a:cubicBezTo>
                      <a:pt x="250" y="110"/>
                      <a:pt x="249" y="109"/>
                      <a:pt x="253" y="100"/>
                    </a:cubicBezTo>
                    <a:lnTo>
                      <a:pt x="246" y="96"/>
                    </a:lnTo>
                    <a:lnTo>
                      <a:pt x="242" y="96"/>
                    </a:lnTo>
                    <a:lnTo>
                      <a:pt x="243" y="89"/>
                    </a:lnTo>
                    <a:lnTo>
                      <a:pt x="232" y="87"/>
                    </a:lnTo>
                    <a:cubicBezTo>
                      <a:pt x="231" y="82"/>
                      <a:pt x="230" y="82"/>
                      <a:pt x="228" y="77"/>
                    </a:cubicBezTo>
                    <a:cubicBezTo>
                      <a:pt x="226" y="71"/>
                      <a:pt x="226" y="72"/>
                      <a:pt x="220" y="70"/>
                    </a:cubicBezTo>
                    <a:lnTo>
                      <a:pt x="220" y="65"/>
                    </a:lnTo>
                    <a:lnTo>
                      <a:pt x="225" y="65"/>
                    </a:lnTo>
                    <a:lnTo>
                      <a:pt x="225" y="59"/>
                    </a:lnTo>
                    <a:cubicBezTo>
                      <a:pt x="225" y="57"/>
                      <a:pt x="224" y="57"/>
                      <a:pt x="224" y="56"/>
                    </a:cubicBezTo>
                    <a:lnTo>
                      <a:pt x="228" y="53"/>
                    </a:lnTo>
                    <a:lnTo>
                      <a:pt x="227" y="49"/>
                    </a:lnTo>
                    <a:cubicBezTo>
                      <a:pt x="221" y="47"/>
                      <a:pt x="224" y="44"/>
                      <a:pt x="215" y="45"/>
                    </a:cubicBezTo>
                    <a:cubicBezTo>
                      <a:pt x="210" y="46"/>
                      <a:pt x="206" y="45"/>
                      <a:pt x="204" y="50"/>
                    </a:cubicBezTo>
                    <a:lnTo>
                      <a:pt x="201" y="50"/>
                    </a:lnTo>
                    <a:lnTo>
                      <a:pt x="201" y="47"/>
                    </a:lnTo>
                    <a:cubicBezTo>
                      <a:pt x="184" y="48"/>
                      <a:pt x="172" y="38"/>
                      <a:pt x="165" y="27"/>
                    </a:cubicBezTo>
                    <a:lnTo>
                      <a:pt x="167" y="21"/>
                    </a:lnTo>
                    <a:cubicBezTo>
                      <a:pt x="166" y="20"/>
                      <a:pt x="165" y="17"/>
                      <a:pt x="165" y="15"/>
                    </a:cubicBezTo>
                    <a:cubicBezTo>
                      <a:pt x="165" y="11"/>
                      <a:pt x="167" y="9"/>
                      <a:pt x="166" y="6"/>
                    </a:cubicBezTo>
                    <a:cubicBezTo>
                      <a:pt x="165" y="2"/>
                      <a:pt x="164" y="4"/>
                      <a:pt x="163" y="0"/>
                    </a:cubicBezTo>
                    <a:lnTo>
                      <a:pt x="153" y="0"/>
                    </a:lnTo>
                    <a:lnTo>
                      <a:pt x="152" y="4"/>
                    </a:lnTo>
                    <a:lnTo>
                      <a:pt x="138" y="2"/>
                    </a:lnTo>
                    <a:lnTo>
                      <a:pt x="132" y="9"/>
                    </a:lnTo>
                    <a:lnTo>
                      <a:pt x="128" y="4"/>
                    </a:lnTo>
                    <a:close/>
                  </a:path>
                </a:pathLst>
              </a:custGeom>
              <a:solidFill>
                <a:srgbClr val="DEEBF7"/>
              </a:solidFill>
              <a:ln w="12700" cap="flat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3889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39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endParaRPr>
              </a:p>
            </p:txBody>
          </p:sp>
          <p:sp>
            <p:nvSpPr>
              <p:cNvPr id="105" name="Freeform 179">
                <a:extLst>
                  <a:ext uri="{FF2B5EF4-FFF2-40B4-BE49-F238E27FC236}">
                    <a16:creationId xmlns:a16="http://schemas.microsoft.com/office/drawing/2014/main" id="{F316BCE2-2877-D121-91E0-E3A22CE13B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8" y="2234"/>
                <a:ext cx="1432" cy="1712"/>
              </a:xfrm>
              <a:custGeom>
                <a:avLst/>
                <a:gdLst>
                  <a:gd name="T0" fmla="*/ 30 w 174"/>
                  <a:gd name="T1" fmla="*/ 38 h 208"/>
                  <a:gd name="T2" fmla="*/ 37 w 174"/>
                  <a:gd name="T3" fmla="*/ 47 h 208"/>
                  <a:gd name="T4" fmla="*/ 33 w 174"/>
                  <a:gd name="T5" fmla="*/ 55 h 208"/>
                  <a:gd name="T6" fmla="*/ 12 w 174"/>
                  <a:gd name="T7" fmla="*/ 44 h 208"/>
                  <a:gd name="T8" fmla="*/ 5 w 174"/>
                  <a:gd name="T9" fmla="*/ 53 h 208"/>
                  <a:gd name="T10" fmla="*/ 3 w 174"/>
                  <a:gd name="T11" fmla="*/ 62 h 208"/>
                  <a:gd name="T12" fmla="*/ 1 w 174"/>
                  <a:gd name="T13" fmla="*/ 72 h 208"/>
                  <a:gd name="T14" fmla="*/ 8 w 174"/>
                  <a:gd name="T15" fmla="*/ 79 h 208"/>
                  <a:gd name="T16" fmla="*/ 25 w 174"/>
                  <a:gd name="T17" fmla="*/ 98 h 208"/>
                  <a:gd name="T18" fmla="*/ 31 w 174"/>
                  <a:gd name="T19" fmla="*/ 109 h 208"/>
                  <a:gd name="T20" fmla="*/ 20 w 174"/>
                  <a:gd name="T21" fmla="*/ 118 h 208"/>
                  <a:gd name="T22" fmla="*/ 14 w 174"/>
                  <a:gd name="T23" fmla="*/ 131 h 208"/>
                  <a:gd name="T24" fmla="*/ 17 w 174"/>
                  <a:gd name="T25" fmla="*/ 140 h 208"/>
                  <a:gd name="T26" fmla="*/ 8 w 174"/>
                  <a:gd name="T27" fmla="*/ 151 h 208"/>
                  <a:gd name="T28" fmla="*/ 6 w 174"/>
                  <a:gd name="T29" fmla="*/ 160 h 208"/>
                  <a:gd name="T30" fmla="*/ 11 w 174"/>
                  <a:gd name="T31" fmla="*/ 166 h 208"/>
                  <a:gd name="T32" fmla="*/ 31 w 174"/>
                  <a:gd name="T33" fmla="*/ 161 h 208"/>
                  <a:gd name="T34" fmla="*/ 42 w 174"/>
                  <a:gd name="T35" fmla="*/ 157 h 208"/>
                  <a:gd name="T36" fmla="*/ 44 w 174"/>
                  <a:gd name="T37" fmla="*/ 172 h 208"/>
                  <a:gd name="T38" fmla="*/ 44 w 174"/>
                  <a:gd name="T39" fmla="*/ 184 h 208"/>
                  <a:gd name="T40" fmla="*/ 80 w 174"/>
                  <a:gd name="T41" fmla="*/ 207 h 208"/>
                  <a:gd name="T42" fmla="*/ 94 w 174"/>
                  <a:gd name="T43" fmla="*/ 202 h 208"/>
                  <a:gd name="T44" fmla="*/ 108 w 174"/>
                  <a:gd name="T45" fmla="*/ 206 h 208"/>
                  <a:gd name="T46" fmla="*/ 130 w 174"/>
                  <a:gd name="T47" fmla="*/ 205 h 208"/>
                  <a:gd name="T48" fmla="*/ 133 w 174"/>
                  <a:gd name="T49" fmla="*/ 195 h 208"/>
                  <a:gd name="T50" fmla="*/ 125 w 174"/>
                  <a:gd name="T51" fmla="*/ 190 h 208"/>
                  <a:gd name="T52" fmla="*/ 137 w 174"/>
                  <a:gd name="T53" fmla="*/ 176 h 208"/>
                  <a:gd name="T54" fmla="*/ 130 w 174"/>
                  <a:gd name="T55" fmla="*/ 169 h 208"/>
                  <a:gd name="T56" fmla="*/ 145 w 174"/>
                  <a:gd name="T57" fmla="*/ 161 h 208"/>
                  <a:gd name="T58" fmla="*/ 158 w 174"/>
                  <a:gd name="T59" fmla="*/ 166 h 208"/>
                  <a:gd name="T60" fmla="*/ 166 w 174"/>
                  <a:gd name="T61" fmla="*/ 161 h 208"/>
                  <a:gd name="T62" fmla="*/ 160 w 174"/>
                  <a:gd name="T63" fmla="*/ 146 h 208"/>
                  <a:gd name="T64" fmla="*/ 148 w 174"/>
                  <a:gd name="T65" fmla="*/ 129 h 208"/>
                  <a:gd name="T66" fmla="*/ 157 w 174"/>
                  <a:gd name="T67" fmla="*/ 103 h 208"/>
                  <a:gd name="T68" fmla="*/ 174 w 174"/>
                  <a:gd name="T69" fmla="*/ 88 h 208"/>
                  <a:gd name="T70" fmla="*/ 173 w 174"/>
                  <a:gd name="T71" fmla="*/ 75 h 208"/>
                  <a:gd name="T72" fmla="*/ 163 w 174"/>
                  <a:gd name="T73" fmla="*/ 73 h 208"/>
                  <a:gd name="T74" fmla="*/ 155 w 174"/>
                  <a:gd name="T75" fmla="*/ 31 h 208"/>
                  <a:gd name="T76" fmla="*/ 162 w 174"/>
                  <a:gd name="T77" fmla="*/ 19 h 208"/>
                  <a:gd name="T78" fmla="*/ 147 w 174"/>
                  <a:gd name="T79" fmla="*/ 14 h 208"/>
                  <a:gd name="T80" fmla="*/ 143 w 174"/>
                  <a:gd name="T81" fmla="*/ 19 h 208"/>
                  <a:gd name="T82" fmla="*/ 124 w 174"/>
                  <a:gd name="T83" fmla="*/ 16 h 208"/>
                  <a:gd name="T84" fmla="*/ 112 w 174"/>
                  <a:gd name="T85" fmla="*/ 11 h 208"/>
                  <a:gd name="T86" fmla="*/ 101 w 174"/>
                  <a:gd name="T87" fmla="*/ 14 h 208"/>
                  <a:gd name="T88" fmla="*/ 97 w 174"/>
                  <a:gd name="T89" fmla="*/ 6 h 208"/>
                  <a:gd name="T90" fmla="*/ 71 w 174"/>
                  <a:gd name="T91" fmla="*/ 6 h 208"/>
                  <a:gd name="T92" fmla="*/ 51 w 174"/>
                  <a:gd name="T93" fmla="*/ 18 h 208"/>
                  <a:gd name="T94" fmla="*/ 39 w 174"/>
                  <a:gd name="T95" fmla="*/ 17 h 208"/>
                  <a:gd name="T96" fmla="*/ 37 w 174"/>
                  <a:gd name="T97" fmla="*/ 32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74" h="208">
                    <a:moveTo>
                      <a:pt x="37" y="32"/>
                    </a:moveTo>
                    <a:cubicBezTo>
                      <a:pt x="35" y="34"/>
                      <a:pt x="30" y="37"/>
                      <a:pt x="30" y="38"/>
                    </a:cubicBezTo>
                    <a:cubicBezTo>
                      <a:pt x="30" y="43"/>
                      <a:pt x="28" y="45"/>
                      <a:pt x="24" y="47"/>
                    </a:cubicBezTo>
                    <a:cubicBezTo>
                      <a:pt x="24" y="47"/>
                      <a:pt x="37" y="47"/>
                      <a:pt x="37" y="47"/>
                    </a:cubicBezTo>
                    <a:lnTo>
                      <a:pt x="38" y="52"/>
                    </a:lnTo>
                    <a:lnTo>
                      <a:pt x="33" y="55"/>
                    </a:lnTo>
                    <a:cubicBezTo>
                      <a:pt x="33" y="55"/>
                      <a:pt x="26" y="51"/>
                      <a:pt x="26" y="51"/>
                    </a:cubicBezTo>
                    <a:lnTo>
                      <a:pt x="12" y="44"/>
                    </a:lnTo>
                    <a:lnTo>
                      <a:pt x="9" y="50"/>
                    </a:lnTo>
                    <a:cubicBezTo>
                      <a:pt x="7" y="50"/>
                      <a:pt x="5" y="50"/>
                      <a:pt x="5" y="53"/>
                    </a:cubicBezTo>
                    <a:cubicBezTo>
                      <a:pt x="5" y="56"/>
                      <a:pt x="6" y="57"/>
                      <a:pt x="7" y="61"/>
                    </a:cubicBezTo>
                    <a:lnTo>
                      <a:pt x="3" y="62"/>
                    </a:lnTo>
                    <a:lnTo>
                      <a:pt x="5" y="71"/>
                    </a:lnTo>
                    <a:lnTo>
                      <a:pt x="1" y="72"/>
                    </a:lnTo>
                    <a:lnTo>
                      <a:pt x="0" y="80"/>
                    </a:lnTo>
                    <a:lnTo>
                      <a:pt x="8" y="79"/>
                    </a:lnTo>
                    <a:lnTo>
                      <a:pt x="11" y="85"/>
                    </a:lnTo>
                    <a:lnTo>
                      <a:pt x="25" y="98"/>
                    </a:lnTo>
                    <a:lnTo>
                      <a:pt x="23" y="103"/>
                    </a:lnTo>
                    <a:lnTo>
                      <a:pt x="31" y="109"/>
                    </a:lnTo>
                    <a:lnTo>
                      <a:pt x="30" y="108"/>
                    </a:lnTo>
                    <a:lnTo>
                      <a:pt x="20" y="118"/>
                    </a:lnTo>
                    <a:lnTo>
                      <a:pt x="19" y="129"/>
                    </a:lnTo>
                    <a:lnTo>
                      <a:pt x="14" y="131"/>
                    </a:lnTo>
                    <a:cubicBezTo>
                      <a:pt x="15" y="132"/>
                      <a:pt x="17" y="135"/>
                      <a:pt x="17" y="136"/>
                    </a:cubicBezTo>
                    <a:lnTo>
                      <a:pt x="17" y="140"/>
                    </a:lnTo>
                    <a:cubicBezTo>
                      <a:pt x="14" y="140"/>
                      <a:pt x="7" y="145"/>
                      <a:pt x="7" y="148"/>
                    </a:cubicBezTo>
                    <a:cubicBezTo>
                      <a:pt x="7" y="149"/>
                      <a:pt x="8" y="150"/>
                      <a:pt x="8" y="151"/>
                    </a:cubicBezTo>
                    <a:cubicBezTo>
                      <a:pt x="8" y="152"/>
                      <a:pt x="6" y="157"/>
                      <a:pt x="6" y="157"/>
                    </a:cubicBezTo>
                    <a:lnTo>
                      <a:pt x="6" y="160"/>
                    </a:lnTo>
                    <a:lnTo>
                      <a:pt x="7" y="161"/>
                    </a:lnTo>
                    <a:lnTo>
                      <a:pt x="11" y="166"/>
                    </a:lnTo>
                    <a:lnTo>
                      <a:pt x="17" y="159"/>
                    </a:lnTo>
                    <a:lnTo>
                      <a:pt x="31" y="161"/>
                    </a:lnTo>
                    <a:lnTo>
                      <a:pt x="32" y="157"/>
                    </a:lnTo>
                    <a:lnTo>
                      <a:pt x="42" y="157"/>
                    </a:lnTo>
                    <a:cubicBezTo>
                      <a:pt x="43" y="161"/>
                      <a:pt x="44" y="159"/>
                      <a:pt x="45" y="163"/>
                    </a:cubicBezTo>
                    <a:cubicBezTo>
                      <a:pt x="46" y="166"/>
                      <a:pt x="44" y="168"/>
                      <a:pt x="44" y="172"/>
                    </a:cubicBezTo>
                    <a:cubicBezTo>
                      <a:pt x="44" y="174"/>
                      <a:pt x="45" y="177"/>
                      <a:pt x="46" y="178"/>
                    </a:cubicBezTo>
                    <a:lnTo>
                      <a:pt x="44" y="184"/>
                    </a:lnTo>
                    <a:cubicBezTo>
                      <a:pt x="51" y="195"/>
                      <a:pt x="63" y="205"/>
                      <a:pt x="80" y="204"/>
                    </a:cubicBezTo>
                    <a:lnTo>
                      <a:pt x="80" y="207"/>
                    </a:lnTo>
                    <a:lnTo>
                      <a:pt x="83" y="207"/>
                    </a:lnTo>
                    <a:cubicBezTo>
                      <a:pt x="85" y="202"/>
                      <a:pt x="89" y="203"/>
                      <a:pt x="94" y="202"/>
                    </a:cubicBezTo>
                    <a:cubicBezTo>
                      <a:pt x="103" y="201"/>
                      <a:pt x="100" y="204"/>
                      <a:pt x="106" y="206"/>
                    </a:cubicBezTo>
                    <a:lnTo>
                      <a:pt x="108" y="206"/>
                    </a:lnTo>
                    <a:lnTo>
                      <a:pt x="130" y="208"/>
                    </a:lnTo>
                    <a:lnTo>
                      <a:pt x="130" y="205"/>
                    </a:lnTo>
                    <a:lnTo>
                      <a:pt x="134" y="204"/>
                    </a:lnTo>
                    <a:lnTo>
                      <a:pt x="133" y="195"/>
                    </a:lnTo>
                    <a:lnTo>
                      <a:pt x="126" y="195"/>
                    </a:lnTo>
                    <a:lnTo>
                      <a:pt x="125" y="190"/>
                    </a:lnTo>
                    <a:lnTo>
                      <a:pt x="140" y="186"/>
                    </a:lnTo>
                    <a:cubicBezTo>
                      <a:pt x="139" y="183"/>
                      <a:pt x="139" y="176"/>
                      <a:pt x="137" y="176"/>
                    </a:cubicBezTo>
                    <a:lnTo>
                      <a:pt x="126" y="175"/>
                    </a:lnTo>
                    <a:lnTo>
                      <a:pt x="130" y="169"/>
                    </a:lnTo>
                    <a:lnTo>
                      <a:pt x="140" y="169"/>
                    </a:lnTo>
                    <a:lnTo>
                      <a:pt x="145" y="161"/>
                    </a:lnTo>
                    <a:lnTo>
                      <a:pt x="154" y="169"/>
                    </a:lnTo>
                    <a:cubicBezTo>
                      <a:pt x="156" y="168"/>
                      <a:pt x="157" y="166"/>
                      <a:pt x="158" y="166"/>
                    </a:cubicBezTo>
                    <a:cubicBezTo>
                      <a:pt x="166" y="168"/>
                      <a:pt x="165" y="168"/>
                      <a:pt x="166" y="166"/>
                    </a:cubicBezTo>
                    <a:lnTo>
                      <a:pt x="166" y="161"/>
                    </a:lnTo>
                    <a:lnTo>
                      <a:pt x="169" y="160"/>
                    </a:lnTo>
                    <a:cubicBezTo>
                      <a:pt x="169" y="147"/>
                      <a:pt x="164" y="153"/>
                      <a:pt x="160" y="146"/>
                    </a:cubicBezTo>
                    <a:cubicBezTo>
                      <a:pt x="157" y="140"/>
                      <a:pt x="156" y="137"/>
                      <a:pt x="148" y="135"/>
                    </a:cubicBezTo>
                    <a:lnTo>
                      <a:pt x="148" y="129"/>
                    </a:lnTo>
                    <a:lnTo>
                      <a:pt x="155" y="124"/>
                    </a:lnTo>
                    <a:cubicBezTo>
                      <a:pt x="153" y="117"/>
                      <a:pt x="154" y="114"/>
                      <a:pt x="157" y="103"/>
                    </a:cubicBezTo>
                    <a:cubicBezTo>
                      <a:pt x="166" y="108"/>
                      <a:pt x="168" y="99"/>
                      <a:pt x="173" y="95"/>
                    </a:cubicBezTo>
                    <a:lnTo>
                      <a:pt x="174" y="88"/>
                    </a:lnTo>
                    <a:cubicBezTo>
                      <a:pt x="171" y="86"/>
                      <a:pt x="171" y="88"/>
                      <a:pt x="168" y="84"/>
                    </a:cubicBezTo>
                    <a:cubicBezTo>
                      <a:pt x="173" y="83"/>
                      <a:pt x="174" y="82"/>
                      <a:pt x="173" y="75"/>
                    </a:cubicBezTo>
                    <a:lnTo>
                      <a:pt x="169" y="73"/>
                    </a:lnTo>
                    <a:lnTo>
                      <a:pt x="163" y="73"/>
                    </a:lnTo>
                    <a:lnTo>
                      <a:pt x="167" y="65"/>
                    </a:lnTo>
                    <a:cubicBezTo>
                      <a:pt x="167" y="52"/>
                      <a:pt x="155" y="35"/>
                      <a:pt x="155" y="31"/>
                    </a:cubicBezTo>
                    <a:cubicBezTo>
                      <a:pt x="155" y="30"/>
                      <a:pt x="162" y="26"/>
                      <a:pt x="164" y="26"/>
                    </a:cubicBezTo>
                    <a:lnTo>
                      <a:pt x="162" y="19"/>
                    </a:lnTo>
                    <a:lnTo>
                      <a:pt x="152" y="12"/>
                    </a:lnTo>
                    <a:lnTo>
                      <a:pt x="147" y="14"/>
                    </a:lnTo>
                    <a:lnTo>
                      <a:pt x="144" y="18"/>
                    </a:lnTo>
                    <a:lnTo>
                      <a:pt x="143" y="19"/>
                    </a:lnTo>
                    <a:lnTo>
                      <a:pt x="134" y="13"/>
                    </a:lnTo>
                    <a:lnTo>
                      <a:pt x="124" y="16"/>
                    </a:lnTo>
                    <a:cubicBezTo>
                      <a:pt x="122" y="15"/>
                      <a:pt x="116" y="11"/>
                      <a:pt x="115" y="11"/>
                    </a:cubicBezTo>
                    <a:lnTo>
                      <a:pt x="112" y="11"/>
                    </a:lnTo>
                    <a:cubicBezTo>
                      <a:pt x="112" y="13"/>
                      <a:pt x="111" y="16"/>
                      <a:pt x="109" y="16"/>
                    </a:cubicBezTo>
                    <a:lnTo>
                      <a:pt x="101" y="14"/>
                    </a:lnTo>
                    <a:lnTo>
                      <a:pt x="98" y="6"/>
                    </a:lnTo>
                    <a:lnTo>
                      <a:pt x="97" y="6"/>
                    </a:lnTo>
                    <a:cubicBezTo>
                      <a:pt x="100" y="0"/>
                      <a:pt x="90" y="1"/>
                      <a:pt x="88" y="2"/>
                    </a:cubicBezTo>
                    <a:lnTo>
                      <a:pt x="71" y="6"/>
                    </a:lnTo>
                    <a:lnTo>
                      <a:pt x="68" y="18"/>
                    </a:lnTo>
                    <a:lnTo>
                      <a:pt x="51" y="18"/>
                    </a:lnTo>
                    <a:cubicBezTo>
                      <a:pt x="48" y="18"/>
                      <a:pt x="46" y="15"/>
                      <a:pt x="44" y="14"/>
                    </a:cubicBezTo>
                    <a:lnTo>
                      <a:pt x="39" y="17"/>
                    </a:lnTo>
                    <a:lnTo>
                      <a:pt x="37" y="22"/>
                    </a:lnTo>
                    <a:lnTo>
                      <a:pt x="37" y="32"/>
                    </a:lnTo>
                    <a:close/>
                  </a:path>
                </a:pathLst>
              </a:custGeom>
              <a:solidFill>
                <a:srgbClr val="DEEBF7"/>
              </a:solidFill>
              <a:ln w="12700" cap="flat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3889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39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endParaRPr>
              </a:p>
            </p:txBody>
          </p:sp>
          <p:sp>
            <p:nvSpPr>
              <p:cNvPr id="106" name="Freeform 180">
                <a:extLst>
                  <a:ext uri="{FF2B5EF4-FFF2-40B4-BE49-F238E27FC236}">
                    <a16:creationId xmlns:a16="http://schemas.microsoft.com/office/drawing/2014/main" id="{076FADE1-C58A-EBB9-AD52-1ADFD478DF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4" y="1146"/>
                <a:ext cx="1942" cy="1243"/>
              </a:xfrm>
              <a:custGeom>
                <a:avLst/>
                <a:gdLst>
                  <a:gd name="T0" fmla="*/ 130 w 236"/>
                  <a:gd name="T1" fmla="*/ 15 h 151"/>
                  <a:gd name="T2" fmla="*/ 138 w 236"/>
                  <a:gd name="T3" fmla="*/ 24 h 151"/>
                  <a:gd name="T4" fmla="*/ 142 w 236"/>
                  <a:gd name="T5" fmla="*/ 30 h 151"/>
                  <a:gd name="T6" fmla="*/ 141 w 236"/>
                  <a:gd name="T7" fmla="*/ 42 h 151"/>
                  <a:gd name="T8" fmla="*/ 141 w 236"/>
                  <a:gd name="T9" fmla="*/ 51 h 151"/>
                  <a:gd name="T10" fmla="*/ 142 w 236"/>
                  <a:gd name="T11" fmla="*/ 60 h 151"/>
                  <a:gd name="T12" fmla="*/ 129 w 236"/>
                  <a:gd name="T13" fmla="*/ 62 h 151"/>
                  <a:gd name="T14" fmla="*/ 111 w 236"/>
                  <a:gd name="T15" fmla="*/ 66 h 151"/>
                  <a:gd name="T16" fmla="*/ 111 w 236"/>
                  <a:gd name="T17" fmla="*/ 59 h 151"/>
                  <a:gd name="T18" fmla="*/ 101 w 236"/>
                  <a:gd name="T19" fmla="*/ 56 h 151"/>
                  <a:gd name="T20" fmla="*/ 93 w 236"/>
                  <a:gd name="T21" fmla="*/ 50 h 151"/>
                  <a:gd name="T22" fmla="*/ 85 w 236"/>
                  <a:gd name="T23" fmla="*/ 46 h 151"/>
                  <a:gd name="T24" fmla="*/ 85 w 236"/>
                  <a:gd name="T25" fmla="*/ 41 h 151"/>
                  <a:gd name="T26" fmla="*/ 82 w 236"/>
                  <a:gd name="T27" fmla="*/ 32 h 151"/>
                  <a:gd name="T28" fmla="*/ 93 w 236"/>
                  <a:gd name="T29" fmla="*/ 25 h 151"/>
                  <a:gd name="T30" fmla="*/ 96 w 236"/>
                  <a:gd name="T31" fmla="*/ 2 h 151"/>
                  <a:gd name="T32" fmla="*/ 73 w 236"/>
                  <a:gd name="T33" fmla="*/ 17 h 151"/>
                  <a:gd name="T34" fmla="*/ 61 w 236"/>
                  <a:gd name="T35" fmla="*/ 15 h 151"/>
                  <a:gd name="T36" fmla="*/ 46 w 236"/>
                  <a:gd name="T37" fmla="*/ 15 h 151"/>
                  <a:gd name="T38" fmla="*/ 35 w 236"/>
                  <a:gd name="T39" fmla="*/ 16 h 151"/>
                  <a:gd name="T40" fmla="*/ 15 w 236"/>
                  <a:gd name="T41" fmla="*/ 44 h 151"/>
                  <a:gd name="T42" fmla="*/ 0 w 236"/>
                  <a:gd name="T43" fmla="*/ 44 h 151"/>
                  <a:gd name="T44" fmla="*/ 6 w 236"/>
                  <a:gd name="T45" fmla="*/ 56 h 151"/>
                  <a:gd name="T46" fmla="*/ 5 w 236"/>
                  <a:gd name="T47" fmla="*/ 63 h 151"/>
                  <a:gd name="T48" fmla="*/ 8 w 236"/>
                  <a:gd name="T49" fmla="*/ 72 h 151"/>
                  <a:gd name="T50" fmla="*/ 5 w 236"/>
                  <a:gd name="T51" fmla="*/ 75 h 151"/>
                  <a:gd name="T52" fmla="*/ 2 w 236"/>
                  <a:gd name="T53" fmla="*/ 85 h 151"/>
                  <a:gd name="T54" fmla="*/ 1 w 236"/>
                  <a:gd name="T55" fmla="*/ 94 h 151"/>
                  <a:gd name="T56" fmla="*/ 7 w 236"/>
                  <a:gd name="T57" fmla="*/ 102 h 151"/>
                  <a:gd name="T58" fmla="*/ 15 w 236"/>
                  <a:gd name="T59" fmla="*/ 102 h 151"/>
                  <a:gd name="T60" fmla="*/ 24 w 236"/>
                  <a:gd name="T61" fmla="*/ 102 h 151"/>
                  <a:gd name="T62" fmla="*/ 33 w 236"/>
                  <a:gd name="T63" fmla="*/ 108 h 151"/>
                  <a:gd name="T64" fmla="*/ 57 w 236"/>
                  <a:gd name="T65" fmla="*/ 125 h 151"/>
                  <a:gd name="T66" fmla="*/ 88 w 236"/>
                  <a:gd name="T67" fmla="*/ 134 h 151"/>
                  <a:gd name="T68" fmla="*/ 98 w 236"/>
                  <a:gd name="T69" fmla="*/ 138 h 151"/>
                  <a:gd name="T70" fmla="*/ 109 w 236"/>
                  <a:gd name="T71" fmla="*/ 148 h 151"/>
                  <a:gd name="T72" fmla="*/ 115 w 236"/>
                  <a:gd name="T73" fmla="*/ 143 h 151"/>
                  <a:gd name="T74" fmla="*/ 134 w 236"/>
                  <a:gd name="T75" fmla="*/ 145 h 151"/>
                  <a:gd name="T76" fmla="*/ 144 w 236"/>
                  <a:gd name="T77" fmla="*/ 150 h 151"/>
                  <a:gd name="T78" fmla="*/ 153 w 236"/>
                  <a:gd name="T79" fmla="*/ 143 h 151"/>
                  <a:gd name="T80" fmla="*/ 165 w 236"/>
                  <a:gd name="T81" fmla="*/ 144 h 151"/>
                  <a:gd name="T82" fmla="*/ 175 w 236"/>
                  <a:gd name="T83" fmla="*/ 139 h 151"/>
                  <a:gd name="T84" fmla="*/ 174 w 236"/>
                  <a:gd name="T85" fmla="*/ 118 h 151"/>
                  <a:gd name="T86" fmla="*/ 184 w 236"/>
                  <a:gd name="T87" fmla="*/ 111 h 151"/>
                  <a:gd name="T88" fmla="*/ 181 w 236"/>
                  <a:gd name="T89" fmla="*/ 104 h 151"/>
                  <a:gd name="T90" fmla="*/ 186 w 236"/>
                  <a:gd name="T91" fmla="*/ 93 h 151"/>
                  <a:gd name="T92" fmla="*/ 187 w 236"/>
                  <a:gd name="T93" fmla="*/ 58 h 151"/>
                  <a:gd name="T94" fmla="*/ 195 w 236"/>
                  <a:gd name="T95" fmla="*/ 63 h 151"/>
                  <a:gd name="T96" fmla="*/ 214 w 236"/>
                  <a:gd name="T97" fmla="*/ 69 h 151"/>
                  <a:gd name="T98" fmla="*/ 234 w 236"/>
                  <a:gd name="T99" fmla="*/ 56 h 151"/>
                  <a:gd name="T100" fmla="*/ 236 w 236"/>
                  <a:gd name="T101" fmla="*/ 50 h 151"/>
                  <a:gd name="T102" fmla="*/ 221 w 236"/>
                  <a:gd name="T103" fmla="*/ 52 h 151"/>
                  <a:gd name="T104" fmla="*/ 224 w 236"/>
                  <a:gd name="T105" fmla="*/ 36 h 151"/>
                  <a:gd name="T106" fmla="*/ 214 w 236"/>
                  <a:gd name="T107" fmla="*/ 28 h 151"/>
                  <a:gd name="T108" fmla="*/ 203 w 236"/>
                  <a:gd name="T109" fmla="*/ 28 h 151"/>
                  <a:gd name="T110" fmla="*/ 195 w 236"/>
                  <a:gd name="T111" fmla="*/ 24 h 151"/>
                  <a:gd name="T112" fmla="*/ 180 w 236"/>
                  <a:gd name="T113" fmla="*/ 10 h 151"/>
                  <a:gd name="T114" fmla="*/ 162 w 236"/>
                  <a:gd name="T115" fmla="*/ 0 h 151"/>
                  <a:gd name="T116" fmla="*/ 148 w 236"/>
                  <a:gd name="T117" fmla="*/ 2 h 151"/>
                  <a:gd name="T118" fmla="*/ 135 w 236"/>
                  <a:gd name="T119" fmla="*/ 7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36" h="151">
                    <a:moveTo>
                      <a:pt x="135" y="7"/>
                    </a:moveTo>
                    <a:cubicBezTo>
                      <a:pt x="134" y="9"/>
                      <a:pt x="130" y="12"/>
                      <a:pt x="130" y="15"/>
                    </a:cubicBezTo>
                    <a:cubicBezTo>
                      <a:pt x="130" y="17"/>
                      <a:pt x="130" y="17"/>
                      <a:pt x="130" y="20"/>
                    </a:cubicBezTo>
                    <a:cubicBezTo>
                      <a:pt x="134" y="17"/>
                      <a:pt x="138" y="20"/>
                      <a:pt x="138" y="24"/>
                    </a:cubicBezTo>
                    <a:cubicBezTo>
                      <a:pt x="138" y="24"/>
                      <a:pt x="138" y="26"/>
                      <a:pt x="138" y="27"/>
                    </a:cubicBezTo>
                    <a:lnTo>
                      <a:pt x="142" y="30"/>
                    </a:lnTo>
                    <a:cubicBezTo>
                      <a:pt x="141" y="32"/>
                      <a:pt x="141" y="33"/>
                      <a:pt x="141" y="36"/>
                    </a:cubicBezTo>
                    <a:lnTo>
                      <a:pt x="141" y="42"/>
                    </a:lnTo>
                    <a:lnTo>
                      <a:pt x="135" y="44"/>
                    </a:lnTo>
                    <a:cubicBezTo>
                      <a:pt x="136" y="45"/>
                      <a:pt x="141" y="50"/>
                      <a:pt x="141" y="51"/>
                    </a:cubicBezTo>
                    <a:cubicBezTo>
                      <a:pt x="141" y="53"/>
                      <a:pt x="140" y="53"/>
                      <a:pt x="140" y="56"/>
                    </a:cubicBezTo>
                    <a:lnTo>
                      <a:pt x="142" y="60"/>
                    </a:lnTo>
                    <a:cubicBezTo>
                      <a:pt x="138" y="61"/>
                      <a:pt x="138" y="62"/>
                      <a:pt x="134" y="62"/>
                    </a:cubicBezTo>
                    <a:lnTo>
                      <a:pt x="129" y="62"/>
                    </a:lnTo>
                    <a:cubicBezTo>
                      <a:pt x="124" y="62"/>
                      <a:pt x="122" y="60"/>
                      <a:pt x="119" y="62"/>
                    </a:cubicBezTo>
                    <a:cubicBezTo>
                      <a:pt x="115" y="64"/>
                      <a:pt x="115" y="66"/>
                      <a:pt x="111" y="66"/>
                    </a:cubicBezTo>
                    <a:cubicBezTo>
                      <a:pt x="110" y="64"/>
                      <a:pt x="110" y="65"/>
                      <a:pt x="110" y="63"/>
                    </a:cubicBezTo>
                    <a:cubicBezTo>
                      <a:pt x="110" y="61"/>
                      <a:pt x="110" y="61"/>
                      <a:pt x="111" y="59"/>
                    </a:cubicBezTo>
                    <a:lnTo>
                      <a:pt x="107" y="59"/>
                    </a:lnTo>
                    <a:cubicBezTo>
                      <a:pt x="103" y="59"/>
                      <a:pt x="106" y="56"/>
                      <a:pt x="101" y="56"/>
                    </a:cubicBezTo>
                    <a:lnTo>
                      <a:pt x="97" y="56"/>
                    </a:lnTo>
                    <a:lnTo>
                      <a:pt x="93" y="50"/>
                    </a:lnTo>
                    <a:lnTo>
                      <a:pt x="86" y="52"/>
                    </a:lnTo>
                    <a:cubicBezTo>
                      <a:pt x="85" y="50"/>
                      <a:pt x="85" y="49"/>
                      <a:pt x="85" y="46"/>
                    </a:cubicBezTo>
                    <a:lnTo>
                      <a:pt x="85" y="45"/>
                    </a:lnTo>
                    <a:cubicBezTo>
                      <a:pt x="85" y="43"/>
                      <a:pt x="85" y="43"/>
                      <a:pt x="85" y="41"/>
                    </a:cubicBezTo>
                    <a:lnTo>
                      <a:pt x="79" y="33"/>
                    </a:lnTo>
                    <a:lnTo>
                      <a:pt x="82" y="32"/>
                    </a:lnTo>
                    <a:lnTo>
                      <a:pt x="82" y="28"/>
                    </a:lnTo>
                    <a:lnTo>
                      <a:pt x="93" y="25"/>
                    </a:lnTo>
                    <a:lnTo>
                      <a:pt x="99" y="5"/>
                    </a:lnTo>
                    <a:lnTo>
                      <a:pt x="96" y="2"/>
                    </a:lnTo>
                    <a:lnTo>
                      <a:pt x="84" y="7"/>
                    </a:lnTo>
                    <a:lnTo>
                      <a:pt x="73" y="17"/>
                    </a:lnTo>
                    <a:lnTo>
                      <a:pt x="67" y="17"/>
                    </a:lnTo>
                    <a:cubicBezTo>
                      <a:pt x="62" y="16"/>
                      <a:pt x="64" y="15"/>
                      <a:pt x="61" y="15"/>
                    </a:cubicBezTo>
                    <a:cubicBezTo>
                      <a:pt x="60" y="15"/>
                      <a:pt x="57" y="16"/>
                      <a:pt x="56" y="17"/>
                    </a:cubicBezTo>
                    <a:cubicBezTo>
                      <a:pt x="53" y="16"/>
                      <a:pt x="51" y="15"/>
                      <a:pt x="46" y="15"/>
                    </a:cubicBezTo>
                    <a:cubicBezTo>
                      <a:pt x="46" y="15"/>
                      <a:pt x="43" y="19"/>
                      <a:pt x="40" y="20"/>
                    </a:cubicBezTo>
                    <a:lnTo>
                      <a:pt x="35" y="16"/>
                    </a:lnTo>
                    <a:cubicBezTo>
                      <a:pt x="31" y="19"/>
                      <a:pt x="28" y="18"/>
                      <a:pt x="27" y="24"/>
                    </a:cubicBezTo>
                    <a:cubicBezTo>
                      <a:pt x="19" y="26"/>
                      <a:pt x="17" y="32"/>
                      <a:pt x="15" y="44"/>
                    </a:cubicBezTo>
                    <a:lnTo>
                      <a:pt x="0" y="42"/>
                    </a:lnTo>
                    <a:lnTo>
                      <a:pt x="0" y="44"/>
                    </a:lnTo>
                    <a:lnTo>
                      <a:pt x="6" y="52"/>
                    </a:lnTo>
                    <a:lnTo>
                      <a:pt x="6" y="56"/>
                    </a:lnTo>
                    <a:lnTo>
                      <a:pt x="7" y="58"/>
                    </a:lnTo>
                    <a:lnTo>
                      <a:pt x="5" y="63"/>
                    </a:lnTo>
                    <a:cubicBezTo>
                      <a:pt x="7" y="64"/>
                      <a:pt x="8" y="65"/>
                      <a:pt x="8" y="68"/>
                    </a:cubicBezTo>
                    <a:lnTo>
                      <a:pt x="8" y="72"/>
                    </a:lnTo>
                    <a:lnTo>
                      <a:pt x="5" y="72"/>
                    </a:lnTo>
                    <a:lnTo>
                      <a:pt x="5" y="75"/>
                    </a:lnTo>
                    <a:lnTo>
                      <a:pt x="3" y="75"/>
                    </a:lnTo>
                    <a:lnTo>
                      <a:pt x="2" y="85"/>
                    </a:lnTo>
                    <a:cubicBezTo>
                      <a:pt x="2" y="86"/>
                      <a:pt x="5" y="91"/>
                      <a:pt x="6" y="93"/>
                    </a:cubicBezTo>
                    <a:lnTo>
                      <a:pt x="1" y="94"/>
                    </a:lnTo>
                    <a:lnTo>
                      <a:pt x="3" y="96"/>
                    </a:lnTo>
                    <a:lnTo>
                      <a:pt x="7" y="102"/>
                    </a:lnTo>
                    <a:lnTo>
                      <a:pt x="7" y="102"/>
                    </a:lnTo>
                    <a:lnTo>
                      <a:pt x="15" y="102"/>
                    </a:lnTo>
                    <a:lnTo>
                      <a:pt x="19" y="102"/>
                    </a:lnTo>
                    <a:lnTo>
                      <a:pt x="24" y="102"/>
                    </a:lnTo>
                    <a:lnTo>
                      <a:pt x="27" y="109"/>
                    </a:lnTo>
                    <a:lnTo>
                      <a:pt x="33" y="108"/>
                    </a:lnTo>
                    <a:cubicBezTo>
                      <a:pt x="36" y="111"/>
                      <a:pt x="38" y="109"/>
                      <a:pt x="45" y="123"/>
                    </a:cubicBezTo>
                    <a:cubicBezTo>
                      <a:pt x="51" y="124"/>
                      <a:pt x="56" y="123"/>
                      <a:pt x="57" y="125"/>
                    </a:cubicBezTo>
                    <a:cubicBezTo>
                      <a:pt x="60" y="131"/>
                      <a:pt x="63" y="135"/>
                      <a:pt x="70" y="138"/>
                    </a:cubicBezTo>
                    <a:lnTo>
                      <a:pt x="88" y="134"/>
                    </a:lnTo>
                    <a:cubicBezTo>
                      <a:pt x="90" y="133"/>
                      <a:pt x="100" y="132"/>
                      <a:pt x="97" y="138"/>
                    </a:cubicBezTo>
                    <a:lnTo>
                      <a:pt x="98" y="138"/>
                    </a:lnTo>
                    <a:lnTo>
                      <a:pt x="101" y="146"/>
                    </a:lnTo>
                    <a:lnTo>
                      <a:pt x="109" y="148"/>
                    </a:lnTo>
                    <a:cubicBezTo>
                      <a:pt x="111" y="148"/>
                      <a:pt x="112" y="145"/>
                      <a:pt x="112" y="143"/>
                    </a:cubicBezTo>
                    <a:lnTo>
                      <a:pt x="115" y="143"/>
                    </a:lnTo>
                    <a:cubicBezTo>
                      <a:pt x="116" y="143"/>
                      <a:pt x="122" y="147"/>
                      <a:pt x="124" y="148"/>
                    </a:cubicBezTo>
                    <a:lnTo>
                      <a:pt x="134" y="145"/>
                    </a:lnTo>
                    <a:lnTo>
                      <a:pt x="143" y="151"/>
                    </a:lnTo>
                    <a:lnTo>
                      <a:pt x="144" y="150"/>
                    </a:lnTo>
                    <a:lnTo>
                      <a:pt x="147" y="145"/>
                    </a:lnTo>
                    <a:lnTo>
                      <a:pt x="153" y="143"/>
                    </a:lnTo>
                    <a:lnTo>
                      <a:pt x="159" y="149"/>
                    </a:lnTo>
                    <a:lnTo>
                      <a:pt x="165" y="144"/>
                    </a:lnTo>
                    <a:cubicBezTo>
                      <a:pt x="166" y="142"/>
                      <a:pt x="170" y="139"/>
                      <a:pt x="172" y="139"/>
                    </a:cubicBezTo>
                    <a:lnTo>
                      <a:pt x="175" y="139"/>
                    </a:lnTo>
                    <a:lnTo>
                      <a:pt x="176" y="136"/>
                    </a:lnTo>
                    <a:cubicBezTo>
                      <a:pt x="169" y="133"/>
                      <a:pt x="175" y="122"/>
                      <a:pt x="174" y="118"/>
                    </a:cubicBezTo>
                    <a:lnTo>
                      <a:pt x="177" y="113"/>
                    </a:lnTo>
                    <a:lnTo>
                      <a:pt x="184" y="111"/>
                    </a:lnTo>
                    <a:lnTo>
                      <a:pt x="184" y="110"/>
                    </a:lnTo>
                    <a:lnTo>
                      <a:pt x="181" y="104"/>
                    </a:lnTo>
                    <a:lnTo>
                      <a:pt x="187" y="103"/>
                    </a:lnTo>
                    <a:lnTo>
                      <a:pt x="186" y="93"/>
                    </a:lnTo>
                    <a:cubicBezTo>
                      <a:pt x="185" y="92"/>
                      <a:pt x="179" y="81"/>
                      <a:pt x="179" y="81"/>
                    </a:cubicBezTo>
                    <a:cubicBezTo>
                      <a:pt x="180" y="76"/>
                      <a:pt x="190" y="62"/>
                      <a:pt x="187" y="58"/>
                    </a:cubicBezTo>
                    <a:lnTo>
                      <a:pt x="194" y="57"/>
                    </a:lnTo>
                    <a:lnTo>
                      <a:pt x="195" y="63"/>
                    </a:lnTo>
                    <a:lnTo>
                      <a:pt x="209" y="62"/>
                    </a:lnTo>
                    <a:lnTo>
                      <a:pt x="214" y="69"/>
                    </a:lnTo>
                    <a:cubicBezTo>
                      <a:pt x="220" y="68"/>
                      <a:pt x="224" y="65"/>
                      <a:pt x="226" y="56"/>
                    </a:cubicBezTo>
                    <a:lnTo>
                      <a:pt x="234" y="56"/>
                    </a:lnTo>
                    <a:lnTo>
                      <a:pt x="236" y="53"/>
                    </a:lnTo>
                    <a:lnTo>
                      <a:pt x="236" y="50"/>
                    </a:lnTo>
                    <a:lnTo>
                      <a:pt x="229" y="48"/>
                    </a:lnTo>
                    <a:lnTo>
                      <a:pt x="221" y="52"/>
                    </a:lnTo>
                    <a:lnTo>
                      <a:pt x="220" y="45"/>
                    </a:lnTo>
                    <a:lnTo>
                      <a:pt x="224" y="36"/>
                    </a:lnTo>
                    <a:lnTo>
                      <a:pt x="223" y="36"/>
                    </a:lnTo>
                    <a:lnTo>
                      <a:pt x="214" y="28"/>
                    </a:lnTo>
                    <a:lnTo>
                      <a:pt x="210" y="31"/>
                    </a:lnTo>
                    <a:lnTo>
                      <a:pt x="203" y="28"/>
                    </a:lnTo>
                    <a:lnTo>
                      <a:pt x="197" y="30"/>
                    </a:lnTo>
                    <a:lnTo>
                      <a:pt x="195" y="24"/>
                    </a:lnTo>
                    <a:lnTo>
                      <a:pt x="189" y="24"/>
                    </a:lnTo>
                    <a:cubicBezTo>
                      <a:pt x="189" y="15"/>
                      <a:pt x="187" y="10"/>
                      <a:pt x="180" y="10"/>
                    </a:cubicBezTo>
                    <a:cubicBezTo>
                      <a:pt x="178" y="10"/>
                      <a:pt x="168" y="4"/>
                      <a:pt x="167" y="0"/>
                    </a:cubicBezTo>
                    <a:lnTo>
                      <a:pt x="162" y="0"/>
                    </a:lnTo>
                    <a:cubicBezTo>
                      <a:pt x="161" y="0"/>
                      <a:pt x="154" y="3"/>
                      <a:pt x="152" y="4"/>
                    </a:cubicBezTo>
                    <a:cubicBezTo>
                      <a:pt x="150" y="3"/>
                      <a:pt x="150" y="2"/>
                      <a:pt x="148" y="2"/>
                    </a:cubicBezTo>
                    <a:lnTo>
                      <a:pt x="147" y="2"/>
                    </a:lnTo>
                    <a:lnTo>
                      <a:pt x="135" y="7"/>
                    </a:lnTo>
                    <a:close/>
                  </a:path>
                </a:pathLst>
              </a:custGeom>
              <a:solidFill>
                <a:srgbClr val="DEEBF7"/>
              </a:solidFill>
              <a:ln w="12700" cap="flat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3889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39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endParaRPr>
              </a:p>
            </p:txBody>
          </p:sp>
          <p:sp>
            <p:nvSpPr>
              <p:cNvPr id="107" name="Freeform 181">
                <a:extLst>
                  <a:ext uri="{FF2B5EF4-FFF2-40B4-BE49-F238E27FC236}">
                    <a16:creationId xmlns:a16="http://schemas.microsoft.com/office/drawing/2014/main" id="{FA480FB3-E69F-8E9B-62A3-A3C7F2B238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" y="2481"/>
                <a:ext cx="1234" cy="1473"/>
              </a:xfrm>
              <a:custGeom>
                <a:avLst/>
                <a:gdLst>
                  <a:gd name="T0" fmla="*/ 3 w 150"/>
                  <a:gd name="T1" fmla="*/ 94 h 179"/>
                  <a:gd name="T2" fmla="*/ 8 w 150"/>
                  <a:gd name="T3" fmla="*/ 101 h 179"/>
                  <a:gd name="T4" fmla="*/ 3 w 150"/>
                  <a:gd name="T5" fmla="*/ 103 h 179"/>
                  <a:gd name="T6" fmla="*/ 4 w 150"/>
                  <a:gd name="T7" fmla="*/ 113 h 179"/>
                  <a:gd name="T8" fmla="*/ 11 w 150"/>
                  <a:gd name="T9" fmla="*/ 117 h 179"/>
                  <a:gd name="T10" fmla="*/ 12 w 150"/>
                  <a:gd name="T11" fmla="*/ 130 h 179"/>
                  <a:gd name="T12" fmla="*/ 11 w 150"/>
                  <a:gd name="T13" fmla="*/ 139 h 179"/>
                  <a:gd name="T14" fmla="*/ 21 w 150"/>
                  <a:gd name="T15" fmla="*/ 143 h 179"/>
                  <a:gd name="T16" fmla="*/ 35 w 150"/>
                  <a:gd name="T17" fmla="*/ 162 h 179"/>
                  <a:gd name="T18" fmla="*/ 42 w 150"/>
                  <a:gd name="T19" fmla="*/ 172 h 179"/>
                  <a:gd name="T20" fmla="*/ 83 w 150"/>
                  <a:gd name="T21" fmla="*/ 171 h 179"/>
                  <a:gd name="T22" fmla="*/ 90 w 150"/>
                  <a:gd name="T23" fmla="*/ 162 h 179"/>
                  <a:gd name="T24" fmla="*/ 98 w 150"/>
                  <a:gd name="T25" fmla="*/ 155 h 179"/>
                  <a:gd name="T26" fmla="*/ 104 w 150"/>
                  <a:gd name="T27" fmla="*/ 150 h 179"/>
                  <a:gd name="T28" fmla="*/ 122 w 150"/>
                  <a:gd name="T29" fmla="*/ 130 h 179"/>
                  <a:gd name="T30" fmla="*/ 125 w 150"/>
                  <a:gd name="T31" fmla="*/ 130 h 179"/>
                  <a:gd name="T32" fmla="*/ 127 w 150"/>
                  <a:gd name="T33" fmla="*/ 121 h 179"/>
                  <a:gd name="T34" fmla="*/ 136 w 150"/>
                  <a:gd name="T35" fmla="*/ 110 h 179"/>
                  <a:gd name="T36" fmla="*/ 133 w 150"/>
                  <a:gd name="T37" fmla="*/ 101 h 179"/>
                  <a:gd name="T38" fmla="*/ 139 w 150"/>
                  <a:gd name="T39" fmla="*/ 88 h 179"/>
                  <a:gd name="T40" fmla="*/ 150 w 150"/>
                  <a:gd name="T41" fmla="*/ 79 h 179"/>
                  <a:gd name="T42" fmla="*/ 144 w 150"/>
                  <a:gd name="T43" fmla="*/ 68 h 179"/>
                  <a:gd name="T44" fmla="*/ 127 w 150"/>
                  <a:gd name="T45" fmla="*/ 49 h 179"/>
                  <a:gd name="T46" fmla="*/ 120 w 150"/>
                  <a:gd name="T47" fmla="*/ 42 h 179"/>
                  <a:gd name="T48" fmla="*/ 122 w 150"/>
                  <a:gd name="T49" fmla="*/ 32 h 179"/>
                  <a:gd name="T50" fmla="*/ 124 w 150"/>
                  <a:gd name="T51" fmla="*/ 21 h 179"/>
                  <a:gd name="T52" fmla="*/ 113 w 150"/>
                  <a:gd name="T53" fmla="*/ 12 h 179"/>
                  <a:gd name="T54" fmla="*/ 102 w 150"/>
                  <a:gd name="T55" fmla="*/ 14 h 179"/>
                  <a:gd name="T56" fmla="*/ 105 w 150"/>
                  <a:gd name="T57" fmla="*/ 9 h 179"/>
                  <a:gd name="T58" fmla="*/ 90 w 150"/>
                  <a:gd name="T59" fmla="*/ 9 h 179"/>
                  <a:gd name="T60" fmla="*/ 83 w 150"/>
                  <a:gd name="T61" fmla="*/ 8 h 179"/>
                  <a:gd name="T62" fmla="*/ 80 w 150"/>
                  <a:gd name="T63" fmla="*/ 1 h 179"/>
                  <a:gd name="T64" fmla="*/ 67 w 150"/>
                  <a:gd name="T65" fmla="*/ 2 h 179"/>
                  <a:gd name="T66" fmla="*/ 43 w 150"/>
                  <a:gd name="T67" fmla="*/ 5 h 179"/>
                  <a:gd name="T68" fmla="*/ 44 w 150"/>
                  <a:gd name="T69" fmla="*/ 26 h 179"/>
                  <a:gd name="T70" fmla="*/ 36 w 150"/>
                  <a:gd name="T71" fmla="*/ 32 h 179"/>
                  <a:gd name="T72" fmla="*/ 52 w 150"/>
                  <a:gd name="T73" fmla="*/ 38 h 179"/>
                  <a:gd name="T74" fmla="*/ 44 w 150"/>
                  <a:gd name="T75" fmla="*/ 44 h 179"/>
                  <a:gd name="T76" fmla="*/ 36 w 150"/>
                  <a:gd name="T77" fmla="*/ 59 h 179"/>
                  <a:gd name="T78" fmla="*/ 33 w 150"/>
                  <a:gd name="T79" fmla="*/ 62 h 179"/>
                  <a:gd name="T80" fmla="*/ 20 w 150"/>
                  <a:gd name="T81" fmla="*/ 80 h 179"/>
                  <a:gd name="T82" fmla="*/ 16 w 150"/>
                  <a:gd name="T83" fmla="*/ 86 h 179"/>
                  <a:gd name="T84" fmla="*/ 7 w 150"/>
                  <a:gd name="T85" fmla="*/ 94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50" h="179">
                    <a:moveTo>
                      <a:pt x="7" y="94"/>
                    </a:moveTo>
                    <a:lnTo>
                      <a:pt x="3" y="94"/>
                    </a:lnTo>
                    <a:lnTo>
                      <a:pt x="3" y="98"/>
                    </a:lnTo>
                    <a:lnTo>
                      <a:pt x="8" y="101"/>
                    </a:lnTo>
                    <a:lnTo>
                      <a:pt x="8" y="102"/>
                    </a:lnTo>
                    <a:lnTo>
                      <a:pt x="3" y="103"/>
                    </a:lnTo>
                    <a:lnTo>
                      <a:pt x="0" y="113"/>
                    </a:lnTo>
                    <a:lnTo>
                      <a:pt x="4" y="113"/>
                    </a:lnTo>
                    <a:cubicBezTo>
                      <a:pt x="7" y="113"/>
                      <a:pt x="7" y="115"/>
                      <a:pt x="7" y="117"/>
                    </a:cubicBezTo>
                    <a:lnTo>
                      <a:pt x="11" y="117"/>
                    </a:lnTo>
                    <a:lnTo>
                      <a:pt x="11" y="120"/>
                    </a:lnTo>
                    <a:lnTo>
                      <a:pt x="12" y="130"/>
                    </a:lnTo>
                    <a:lnTo>
                      <a:pt x="8" y="134"/>
                    </a:lnTo>
                    <a:lnTo>
                      <a:pt x="11" y="139"/>
                    </a:lnTo>
                    <a:lnTo>
                      <a:pt x="9" y="145"/>
                    </a:lnTo>
                    <a:lnTo>
                      <a:pt x="21" y="143"/>
                    </a:lnTo>
                    <a:lnTo>
                      <a:pt x="27" y="151"/>
                    </a:lnTo>
                    <a:lnTo>
                      <a:pt x="35" y="162"/>
                    </a:lnTo>
                    <a:lnTo>
                      <a:pt x="39" y="160"/>
                    </a:lnTo>
                    <a:lnTo>
                      <a:pt x="42" y="172"/>
                    </a:lnTo>
                    <a:lnTo>
                      <a:pt x="77" y="179"/>
                    </a:lnTo>
                    <a:cubicBezTo>
                      <a:pt x="78" y="178"/>
                      <a:pt x="83" y="172"/>
                      <a:pt x="83" y="171"/>
                    </a:cubicBezTo>
                    <a:lnTo>
                      <a:pt x="82" y="162"/>
                    </a:lnTo>
                    <a:lnTo>
                      <a:pt x="90" y="162"/>
                    </a:lnTo>
                    <a:lnTo>
                      <a:pt x="91" y="156"/>
                    </a:lnTo>
                    <a:lnTo>
                      <a:pt x="98" y="155"/>
                    </a:lnTo>
                    <a:lnTo>
                      <a:pt x="100" y="150"/>
                    </a:lnTo>
                    <a:lnTo>
                      <a:pt x="104" y="150"/>
                    </a:lnTo>
                    <a:cubicBezTo>
                      <a:pt x="106" y="139"/>
                      <a:pt x="105" y="140"/>
                      <a:pt x="117" y="140"/>
                    </a:cubicBezTo>
                    <a:lnTo>
                      <a:pt x="122" y="130"/>
                    </a:lnTo>
                    <a:lnTo>
                      <a:pt x="126" y="131"/>
                    </a:lnTo>
                    <a:lnTo>
                      <a:pt x="125" y="130"/>
                    </a:lnTo>
                    <a:lnTo>
                      <a:pt x="125" y="127"/>
                    </a:lnTo>
                    <a:cubicBezTo>
                      <a:pt x="125" y="127"/>
                      <a:pt x="127" y="122"/>
                      <a:pt x="127" y="121"/>
                    </a:cubicBezTo>
                    <a:cubicBezTo>
                      <a:pt x="127" y="120"/>
                      <a:pt x="126" y="119"/>
                      <a:pt x="126" y="118"/>
                    </a:cubicBezTo>
                    <a:cubicBezTo>
                      <a:pt x="126" y="115"/>
                      <a:pt x="133" y="110"/>
                      <a:pt x="136" y="110"/>
                    </a:cubicBezTo>
                    <a:lnTo>
                      <a:pt x="136" y="106"/>
                    </a:lnTo>
                    <a:cubicBezTo>
                      <a:pt x="136" y="105"/>
                      <a:pt x="134" y="102"/>
                      <a:pt x="133" y="101"/>
                    </a:cubicBezTo>
                    <a:lnTo>
                      <a:pt x="138" y="99"/>
                    </a:lnTo>
                    <a:lnTo>
                      <a:pt x="139" y="88"/>
                    </a:lnTo>
                    <a:lnTo>
                      <a:pt x="149" y="78"/>
                    </a:lnTo>
                    <a:lnTo>
                      <a:pt x="150" y="79"/>
                    </a:lnTo>
                    <a:lnTo>
                      <a:pt x="142" y="73"/>
                    </a:lnTo>
                    <a:lnTo>
                      <a:pt x="144" y="68"/>
                    </a:lnTo>
                    <a:lnTo>
                      <a:pt x="130" y="55"/>
                    </a:lnTo>
                    <a:lnTo>
                      <a:pt x="127" y="49"/>
                    </a:lnTo>
                    <a:lnTo>
                      <a:pt x="119" y="50"/>
                    </a:lnTo>
                    <a:lnTo>
                      <a:pt x="120" y="42"/>
                    </a:lnTo>
                    <a:lnTo>
                      <a:pt x="124" y="41"/>
                    </a:lnTo>
                    <a:lnTo>
                      <a:pt x="122" y="32"/>
                    </a:lnTo>
                    <a:lnTo>
                      <a:pt x="126" y="31"/>
                    </a:lnTo>
                    <a:cubicBezTo>
                      <a:pt x="125" y="27"/>
                      <a:pt x="124" y="24"/>
                      <a:pt x="124" y="21"/>
                    </a:cubicBezTo>
                    <a:cubicBezTo>
                      <a:pt x="122" y="17"/>
                      <a:pt x="121" y="14"/>
                      <a:pt x="118" y="12"/>
                    </a:cubicBezTo>
                    <a:lnTo>
                      <a:pt x="113" y="12"/>
                    </a:lnTo>
                    <a:cubicBezTo>
                      <a:pt x="108" y="12"/>
                      <a:pt x="108" y="14"/>
                      <a:pt x="105" y="14"/>
                    </a:cubicBezTo>
                    <a:lnTo>
                      <a:pt x="102" y="14"/>
                    </a:lnTo>
                    <a:lnTo>
                      <a:pt x="101" y="13"/>
                    </a:lnTo>
                    <a:lnTo>
                      <a:pt x="105" y="9"/>
                    </a:lnTo>
                    <a:lnTo>
                      <a:pt x="95" y="0"/>
                    </a:lnTo>
                    <a:cubicBezTo>
                      <a:pt x="93" y="3"/>
                      <a:pt x="89" y="5"/>
                      <a:pt x="90" y="9"/>
                    </a:cubicBezTo>
                    <a:lnTo>
                      <a:pt x="90" y="16"/>
                    </a:lnTo>
                    <a:cubicBezTo>
                      <a:pt x="84" y="13"/>
                      <a:pt x="91" y="8"/>
                      <a:pt x="83" y="8"/>
                    </a:cubicBezTo>
                    <a:lnTo>
                      <a:pt x="82" y="1"/>
                    </a:lnTo>
                    <a:lnTo>
                      <a:pt x="80" y="1"/>
                    </a:lnTo>
                    <a:cubicBezTo>
                      <a:pt x="77" y="1"/>
                      <a:pt x="77" y="2"/>
                      <a:pt x="76" y="5"/>
                    </a:cubicBezTo>
                    <a:lnTo>
                      <a:pt x="67" y="2"/>
                    </a:lnTo>
                    <a:cubicBezTo>
                      <a:pt x="67" y="3"/>
                      <a:pt x="60" y="7"/>
                      <a:pt x="59" y="7"/>
                    </a:cubicBezTo>
                    <a:lnTo>
                      <a:pt x="43" y="5"/>
                    </a:lnTo>
                    <a:lnTo>
                      <a:pt x="39" y="16"/>
                    </a:lnTo>
                    <a:lnTo>
                      <a:pt x="44" y="26"/>
                    </a:lnTo>
                    <a:lnTo>
                      <a:pt x="39" y="26"/>
                    </a:lnTo>
                    <a:lnTo>
                      <a:pt x="36" y="32"/>
                    </a:lnTo>
                    <a:lnTo>
                      <a:pt x="49" y="32"/>
                    </a:lnTo>
                    <a:lnTo>
                      <a:pt x="52" y="38"/>
                    </a:lnTo>
                    <a:lnTo>
                      <a:pt x="44" y="38"/>
                    </a:lnTo>
                    <a:lnTo>
                      <a:pt x="44" y="44"/>
                    </a:lnTo>
                    <a:lnTo>
                      <a:pt x="42" y="54"/>
                    </a:lnTo>
                    <a:cubicBezTo>
                      <a:pt x="40" y="56"/>
                      <a:pt x="36" y="56"/>
                      <a:pt x="36" y="59"/>
                    </a:cubicBezTo>
                    <a:lnTo>
                      <a:pt x="36" y="62"/>
                    </a:lnTo>
                    <a:lnTo>
                      <a:pt x="33" y="62"/>
                    </a:lnTo>
                    <a:cubicBezTo>
                      <a:pt x="32" y="68"/>
                      <a:pt x="32" y="69"/>
                      <a:pt x="24" y="69"/>
                    </a:cubicBezTo>
                    <a:lnTo>
                      <a:pt x="20" y="80"/>
                    </a:lnTo>
                    <a:lnTo>
                      <a:pt x="16" y="82"/>
                    </a:lnTo>
                    <a:lnTo>
                      <a:pt x="16" y="86"/>
                    </a:lnTo>
                    <a:lnTo>
                      <a:pt x="17" y="96"/>
                    </a:lnTo>
                    <a:lnTo>
                      <a:pt x="7" y="94"/>
                    </a:lnTo>
                    <a:close/>
                  </a:path>
                </a:pathLst>
              </a:custGeom>
              <a:solidFill>
                <a:srgbClr val="DEEBF7"/>
              </a:solidFill>
              <a:ln w="12700" cap="flat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3889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39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endParaRPr>
              </a:p>
            </p:txBody>
          </p:sp>
          <p:sp>
            <p:nvSpPr>
              <p:cNvPr id="108" name="Freeform 182">
                <a:extLst>
                  <a:ext uri="{FF2B5EF4-FFF2-40B4-BE49-F238E27FC236}">
                    <a16:creationId xmlns:a16="http://schemas.microsoft.com/office/drawing/2014/main" id="{32EAFC7B-8D2C-49F1-F691-1769013BF3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0" y="332"/>
                <a:ext cx="962" cy="1358"/>
              </a:xfrm>
              <a:custGeom>
                <a:avLst/>
                <a:gdLst>
                  <a:gd name="T0" fmla="*/ 11 w 117"/>
                  <a:gd name="T1" fmla="*/ 67 h 165"/>
                  <a:gd name="T2" fmla="*/ 6 w 117"/>
                  <a:gd name="T3" fmla="*/ 83 h 165"/>
                  <a:gd name="T4" fmla="*/ 3 w 117"/>
                  <a:gd name="T5" fmla="*/ 99 h 165"/>
                  <a:gd name="T6" fmla="*/ 6 w 117"/>
                  <a:gd name="T7" fmla="*/ 107 h 165"/>
                  <a:gd name="T8" fmla="*/ 7 w 117"/>
                  <a:gd name="T9" fmla="*/ 119 h 165"/>
                  <a:gd name="T10" fmla="*/ 23 w 117"/>
                  <a:gd name="T11" fmla="*/ 115 h 165"/>
                  <a:gd name="T12" fmla="*/ 33 w 117"/>
                  <a:gd name="T13" fmla="*/ 116 h 165"/>
                  <a:gd name="T14" fmla="*/ 51 w 117"/>
                  <a:gd name="T15" fmla="*/ 106 h 165"/>
                  <a:gd name="T16" fmla="*/ 66 w 117"/>
                  <a:gd name="T17" fmla="*/ 104 h 165"/>
                  <a:gd name="T18" fmla="*/ 49 w 117"/>
                  <a:gd name="T19" fmla="*/ 127 h 165"/>
                  <a:gd name="T20" fmla="*/ 46 w 117"/>
                  <a:gd name="T21" fmla="*/ 132 h 165"/>
                  <a:gd name="T22" fmla="*/ 52 w 117"/>
                  <a:gd name="T23" fmla="*/ 144 h 165"/>
                  <a:gd name="T24" fmla="*/ 53 w 117"/>
                  <a:gd name="T25" fmla="*/ 151 h 165"/>
                  <a:gd name="T26" fmla="*/ 64 w 117"/>
                  <a:gd name="T27" fmla="*/ 155 h 165"/>
                  <a:gd name="T28" fmla="*/ 74 w 117"/>
                  <a:gd name="T29" fmla="*/ 158 h 165"/>
                  <a:gd name="T30" fmla="*/ 77 w 117"/>
                  <a:gd name="T31" fmla="*/ 162 h 165"/>
                  <a:gd name="T32" fmla="*/ 86 w 117"/>
                  <a:gd name="T33" fmla="*/ 161 h 165"/>
                  <a:gd name="T34" fmla="*/ 101 w 117"/>
                  <a:gd name="T35" fmla="*/ 161 h 165"/>
                  <a:gd name="T36" fmla="*/ 107 w 117"/>
                  <a:gd name="T37" fmla="*/ 155 h 165"/>
                  <a:gd name="T38" fmla="*/ 102 w 117"/>
                  <a:gd name="T39" fmla="*/ 143 h 165"/>
                  <a:gd name="T40" fmla="*/ 108 w 117"/>
                  <a:gd name="T41" fmla="*/ 135 h 165"/>
                  <a:gd name="T42" fmla="*/ 105 w 117"/>
                  <a:gd name="T43" fmla="*/ 126 h 165"/>
                  <a:gd name="T44" fmla="*/ 97 w 117"/>
                  <a:gd name="T45" fmla="*/ 119 h 165"/>
                  <a:gd name="T46" fmla="*/ 102 w 117"/>
                  <a:gd name="T47" fmla="*/ 106 h 165"/>
                  <a:gd name="T48" fmla="*/ 109 w 117"/>
                  <a:gd name="T49" fmla="*/ 98 h 165"/>
                  <a:gd name="T50" fmla="*/ 108 w 117"/>
                  <a:gd name="T51" fmla="*/ 78 h 165"/>
                  <a:gd name="T52" fmla="*/ 113 w 117"/>
                  <a:gd name="T53" fmla="*/ 70 h 165"/>
                  <a:gd name="T54" fmla="*/ 98 w 117"/>
                  <a:gd name="T55" fmla="*/ 58 h 165"/>
                  <a:gd name="T56" fmla="*/ 101 w 117"/>
                  <a:gd name="T57" fmla="*/ 47 h 165"/>
                  <a:gd name="T58" fmla="*/ 104 w 117"/>
                  <a:gd name="T59" fmla="*/ 28 h 165"/>
                  <a:gd name="T60" fmla="*/ 112 w 117"/>
                  <a:gd name="T61" fmla="*/ 17 h 165"/>
                  <a:gd name="T62" fmla="*/ 117 w 117"/>
                  <a:gd name="T63" fmla="*/ 6 h 165"/>
                  <a:gd name="T64" fmla="*/ 107 w 117"/>
                  <a:gd name="T65" fmla="*/ 4 h 165"/>
                  <a:gd name="T66" fmla="*/ 94 w 117"/>
                  <a:gd name="T67" fmla="*/ 13 h 165"/>
                  <a:gd name="T68" fmla="*/ 84 w 117"/>
                  <a:gd name="T69" fmla="*/ 29 h 165"/>
                  <a:gd name="T70" fmla="*/ 85 w 117"/>
                  <a:gd name="T71" fmla="*/ 46 h 165"/>
                  <a:gd name="T72" fmla="*/ 39 w 117"/>
                  <a:gd name="T73" fmla="*/ 60 h 165"/>
                  <a:gd name="T74" fmla="*/ 15 w 117"/>
                  <a:gd name="T75" fmla="*/ 52 h 165"/>
                  <a:gd name="T76" fmla="*/ 4 w 117"/>
                  <a:gd name="T77" fmla="*/ 66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17" h="165">
                    <a:moveTo>
                      <a:pt x="4" y="66"/>
                    </a:moveTo>
                    <a:cubicBezTo>
                      <a:pt x="8" y="66"/>
                      <a:pt x="11" y="63"/>
                      <a:pt x="11" y="67"/>
                    </a:cubicBezTo>
                    <a:lnTo>
                      <a:pt x="11" y="68"/>
                    </a:lnTo>
                    <a:cubicBezTo>
                      <a:pt x="11" y="69"/>
                      <a:pt x="6" y="78"/>
                      <a:pt x="6" y="83"/>
                    </a:cubicBezTo>
                    <a:cubicBezTo>
                      <a:pt x="2" y="84"/>
                      <a:pt x="3" y="90"/>
                      <a:pt x="1" y="95"/>
                    </a:cubicBezTo>
                    <a:lnTo>
                      <a:pt x="3" y="99"/>
                    </a:lnTo>
                    <a:lnTo>
                      <a:pt x="0" y="102"/>
                    </a:lnTo>
                    <a:lnTo>
                      <a:pt x="6" y="107"/>
                    </a:lnTo>
                    <a:lnTo>
                      <a:pt x="2" y="115"/>
                    </a:lnTo>
                    <a:lnTo>
                      <a:pt x="7" y="119"/>
                    </a:lnTo>
                    <a:lnTo>
                      <a:pt x="12" y="113"/>
                    </a:lnTo>
                    <a:lnTo>
                      <a:pt x="23" y="115"/>
                    </a:lnTo>
                    <a:cubicBezTo>
                      <a:pt x="24" y="115"/>
                      <a:pt x="27" y="114"/>
                      <a:pt x="28" y="114"/>
                    </a:cubicBezTo>
                    <a:cubicBezTo>
                      <a:pt x="31" y="114"/>
                      <a:pt x="31" y="116"/>
                      <a:pt x="33" y="116"/>
                    </a:cubicBezTo>
                    <a:lnTo>
                      <a:pt x="40" y="116"/>
                    </a:lnTo>
                    <a:lnTo>
                      <a:pt x="51" y="106"/>
                    </a:lnTo>
                    <a:lnTo>
                      <a:pt x="63" y="101"/>
                    </a:lnTo>
                    <a:lnTo>
                      <a:pt x="66" y="104"/>
                    </a:lnTo>
                    <a:lnTo>
                      <a:pt x="60" y="124"/>
                    </a:lnTo>
                    <a:lnTo>
                      <a:pt x="49" y="127"/>
                    </a:lnTo>
                    <a:lnTo>
                      <a:pt x="49" y="131"/>
                    </a:lnTo>
                    <a:lnTo>
                      <a:pt x="46" y="132"/>
                    </a:lnTo>
                    <a:lnTo>
                      <a:pt x="52" y="140"/>
                    </a:lnTo>
                    <a:cubicBezTo>
                      <a:pt x="52" y="142"/>
                      <a:pt x="52" y="142"/>
                      <a:pt x="52" y="144"/>
                    </a:cubicBezTo>
                    <a:lnTo>
                      <a:pt x="52" y="145"/>
                    </a:lnTo>
                    <a:cubicBezTo>
                      <a:pt x="52" y="148"/>
                      <a:pt x="52" y="149"/>
                      <a:pt x="53" y="151"/>
                    </a:cubicBezTo>
                    <a:lnTo>
                      <a:pt x="60" y="149"/>
                    </a:lnTo>
                    <a:lnTo>
                      <a:pt x="64" y="155"/>
                    </a:lnTo>
                    <a:lnTo>
                      <a:pt x="68" y="155"/>
                    </a:lnTo>
                    <a:cubicBezTo>
                      <a:pt x="73" y="155"/>
                      <a:pt x="70" y="158"/>
                      <a:pt x="74" y="158"/>
                    </a:cubicBezTo>
                    <a:lnTo>
                      <a:pt x="78" y="158"/>
                    </a:lnTo>
                    <a:cubicBezTo>
                      <a:pt x="77" y="160"/>
                      <a:pt x="77" y="160"/>
                      <a:pt x="77" y="162"/>
                    </a:cubicBezTo>
                    <a:cubicBezTo>
                      <a:pt x="77" y="164"/>
                      <a:pt x="77" y="163"/>
                      <a:pt x="78" y="165"/>
                    </a:cubicBezTo>
                    <a:cubicBezTo>
                      <a:pt x="82" y="165"/>
                      <a:pt x="82" y="163"/>
                      <a:pt x="86" y="161"/>
                    </a:cubicBezTo>
                    <a:cubicBezTo>
                      <a:pt x="89" y="159"/>
                      <a:pt x="91" y="161"/>
                      <a:pt x="96" y="161"/>
                    </a:cubicBezTo>
                    <a:lnTo>
                      <a:pt x="101" y="161"/>
                    </a:lnTo>
                    <a:cubicBezTo>
                      <a:pt x="105" y="161"/>
                      <a:pt x="105" y="160"/>
                      <a:pt x="109" y="159"/>
                    </a:cubicBezTo>
                    <a:lnTo>
                      <a:pt x="107" y="155"/>
                    </a:lnTo>
                    <a:cubicBezTo>
                      <a:pt x="107" y="152"/>
                      <a:pt x="108" y="152"/>
                      <a:pt x="108" y="150"/>
                    </a:cubicBezTo>
                    <a:cubicBezTo>
                      <a:pt x="108" y="149"/>
                      <a:pt x="103" y="144"/>
                      <a:pt x="102" y="143"/>
                    </a:cubicBezTo>
                    <a:lnTo>
                      <a:pt x="108" y="141"/>
                    </a:lnTo>
                    <a:lnTo>
                      <a:pt x="108" y="135"/>
                    </a:lnTo>
                    <a:cubicBezTo>
                      <a:pt x="108" y="132"/>
                      <a:pt x="108" y="131"/>
                      <a:pt x="109" y="129"/>
                    </a:cubicBezTo>
                    <a:lnTo>
                      <a:pt x="105" y="126"/>
                    </a:lnTo>
                    <a:cubicBezTo>
                      <a:pt x="105" y="125"/>
                      <a:pt x="105" y="123"/>
                      <a:pt x="105" y="123"/>
                    </a:cubicBezTo>
                    <a:cubicBezTo>
                      <a:pt x="105" y="119"/>
                      <a:pt x="101" y="116"/>
                      <a:pt x="97" y="119"/>
                    </a:cubicBezTo>
                    <a:cubicBezTo>
                      <a:pt x="97" y="116"/>
                      <a:pt x="97" y="116"/>
                      <a:pt x="97" y="114"/>
                    </a:cubicBezTo>
                    <a:cubicBezTo>
                      <a:pt x="97" y="111"/>
                      <a:pt x="101" y="108"/>
                      <a:pt x="102" y="106"/>
                    </a:cubicBezTo>
                    <a:lnTo>
                      <a:pt x="109" y="103"/>
                    </a:lnTo>
                    <a:lnTo>
                      <a:pt x="109" y="98"/>
                    </a:lnTo>
                    <a:lnTo>
                      <a:pt x="113" y="92"/>
                    </a:lnTo>
                    <a:lnTo>
                      <a:pt x="108" y="78"/>
                    </a:lnTo>
                    <a:cubicBezTo>
                      <a:pt x="113" y="78"/>
                      <a:pt x="115" y="74"/>
                      <a:pt x="115" y="70"/>
                    </a:cubicBezTo>
                    <a:lnTo>
                      <a:pt x="113" y="70"/>
                    </a:lnTo>
                    <a:lnTo>
                      <a:pt x="115" y="67"/>
                    </a:lnTo>
                    <a:cubicBezTo>
                      <a:pt x="113" y="62"/>
                      <a:pt x="105" y="54"/>
                      <a:pt x="98" y="58"/>
                    </a:cubicBezTo>
                    <a:cubicBezTo>
                      <a:pt x="98" y="54"/>
                      <a:pt x="97" y="56"/>
                      <a:pt x="97" y="54"/>
                    </a:cubicBezTo>
                    <a:cubicBezTo>
                      <a:pt x="97" y="51"/>
                      <a:pt x="99" y="49"/>
                      <a:pt x="101" y="47"/>
                    </a:cubicBezTo>
                    <a:cubicBezTo>
                      <a:pt x="101" y="42"/>
                      <a:pt x="107" y="38"/>
                      <a:pt x="107" y="34"/>
                    </a:cubicBezTo>
                    <a:lnTo>
                      <a:pt x="104" y="28"/>
                    </a:lnTo>
                    <a:cubicBezTo>
                      <a:pt x="108" y="24"/>
                      <a:pt x="109" y="21"/>
                      <a:pt x="109" y="15"/>
                    </a:cubicBezTo>
                    <a:lnTo>
                      <a:pt x="112" y="17"/>
                    </a:lnTo>
                    <a:lnTo>
                      <a:pt x="113" y="12"/>
                    </a:lnTo>
                    <a:lnTo>
                      <a:pt x="117" y="6"/>
                    </a:lnTo>
                    <a:lnTo>
                      <a:pt x="116" y="4"/>
                    </a:lnTo>
                    <a:lnTo>
                      <a:pt x="107" y="4"/>
                    </a:lnTo>
                    <a:lnTo>
                      <a:pt x="105" y="0"/>
                    </a:lnTo>
                    <a:cubicBezTo>
                      <a:pt x="97" y="6"/>
                      <a:pt x="100" y="4"/>
                      <a:pt x="94" y="13"/>
                    </a:cubicBezTo>
                    <a:cubicBezTo>
                      <a:pt x="92" y="17"/>
                      <a:pt x="83" y="18"/>
                      <a:pt x="83" y="25"/>
                    </a:cubicBezTo>
                    <a:cubicBezTo>
                      <a:pt x="83" y="26"/>
                      <a:pt x="84" y="28"/>
                      <a:pt x="84" y="29"/>
                    </a:cubicBezTo>
                    <a:lnTo>
                      <a:pt x="82" y="39"/>
                    </a:lnTo>
                    <a:cubicBezTo>
                      <a:pt x="85" y="40"/>
                      <a:pt x="85" y="42"/>
                      <a:pt x="85" y="46"/>
                    </a:cubicBezTo>
                    <a:cubicBezTo>
                      <a:pt x="85" y="47"/>
                      <a:pt x="66" y="47"/>
                      <a:pt x="60" y="52"/>
                    </a:cubicBezTo>
                    <a:cubicBezTo>
                      <a:pt x="56" y="56"/>
                      <a:pt x="49" y="59"/>
                      <a:pt x="39" y="60"/>
                    </a:cubicBezTo>
                    <a:cubicBezTo>
                      <a:pt x="33" y="56"/>
                      <a:pt x="21" y="57"/>
                      <a:pt x="19" y="52"/>
                    </a:cubicBezTo>
                    <a:lnTo>
                      <a:pt x="15" y="52"/>
                    </a:lnTo>
                    <a:cubicBezTo>
                      <a:pt x="10" y="52"/>
                      <a:pt x="8" y="54"/>
                      <a:pt x="4" y="54"/>
                    </a:cubicBezTo>
                    <a:lnTo>
                      <a:pt x="4" y="66"/>
                    </a:lnTo>
                    <a:close/>
                  </a:path>
                </a:pathLst>
              </a:custGeom>
              <a:solidFill>
                <a:srgbClr val="DEEBF7"/>
              </a:solidFill>
              <a:ln w="12700" cap="flat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3889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39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endParaRPr>
              </a:p>
            </p:txBody>
          </p:sp>
          <p:sp>
            <p:nvSpPr>
              <p:cNvPr id="109" name="Freeform 183">
                <a:extLst>
                  <a:ext uri="{FF2B5EF4-FFF2-40B4-BE49-F238E27FC236}">
                    <a16:creationId xmlns:a16="http://schemas.microsoft.com/office/drawing/2014/main" id="{01A9D4AE-1BD6-DB76-4CCE-EB3D7968FD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4" y="1987"/>
                <a:ext cx="1160" cy="699"/>
              </a:xfrm>
              <a:custGeom>
                <a:avLst/>
                <a:gdLst>
                  <a:gd name="T0" fmla="*/ 1 w 141"/>
                  <a:gd name="T1" fmla="*/ 21 h 85"/>
                  <a:gd name="T2" fmla="*/ 0 w 141"/>
                  <a:gd name="T3" fmla="*/ 24 h 85"/>
                  <a:gd name="T4" fmla="*/ 4 w 141"/>
                  <a:gd name="T5" fmla="*/ 28 h 85"/>
                  <a:gd name="T6" fmla="*/ 2 w 141"/>
                  <a:gd name="T7" fmla="*/ 35 h 85"/>
                  <a:gd name="T8" fmla="*/ 6 w 141"/>
                  <a:gd name="T9" fmla="*/ 42 h 85"/>
                  <a:gd name="T10" fmla="*/ 3 w 141"/>
                  <a:gd name="T11" fmla="*/ 45 h 85"/>
                  <a:gd name="T12" fmla="*/ 10 w 141"/>
                  <a:gd name="T13" fmla="*/ 50 h 85"/>
                  <a:gd name="T14" fmla="*/ 10 w 141"/>
                  <a:gd name="T15" fmla="*/ 57 h 85"/>
                  <a:gd name="T16" fmla="*/ 28 w 141"/>
                  <a:gd name="T17" fmla="*/ 65 h 85"/>
                  <a:gd name="T18" fmla="*/ 31 w 141"/>
                  <a:gd name="T19" fmla="*/ 61 h 85"/>
                  <a:gd name="T20" fmla="*/ 34 w 141"/>
                  <a:gd name="T21" fmla="*/ 61 h 85"/>
                  <a:gd name="T22" fmla="*/ 35 w 141"/>
                  <a:gd name="T23" fmla="*/ 68 h 85"/>
                  <a:gd name="T24" fmla="*/ 42 w 141"/>
                  <a:gd name="T25" fmla="*/ 74 h 85"/>
                  <a:gd name="T26" fmla="*/ 42 w 141"/>
                  <a:gd name="T27" fmla="*/ 68 h 85"/>
                  <a:gd name="T28" fmla="*/ 47 w 141"/>
                  <a:gd name="T29" fmla="*/ 59 h 85"/>
                  <a:gd name="T30" fmla="*/ 56 w 141"/>
                  <a:gd name="T31" fmla="*/ 68 h 85"/>
                  <a:gd name="T32" fmla="*/ 53 w 141"/>
                  <a:gd name="T33" fmla="*/ 71 h 85"/>
                  <a:gd name="T34" fmla="*/ 55 w 141"/>
                  <a:gd name="T35" fmla="*/ 74 h 85"/>
                  <a:gd name="T36" fmla="*/ 59 w 141"/>
                  <a:gd name="T37" fmla="*/ 74 h 85"/>
                  <a:gd name="T38" fmla="*/ 64 w 141"/>
                  <a:gd name="T39" fmla="*/ 71 h 85"/>
                  <a:gd name="T40" fmla="*/ 70 w 141"/>
                  <a:gd name="T41" fmla="*/ 71 h 85"/>
                  <a:gd name="T42" fmla="*/ 76 w 141"/>
                  <a:gd name="T43" fmla="*/ 81 h 85"/>
                  <a:gd name="T44" fmla="*/ 80 w 141"/>
                  <a:gd name="T45" fmla="*/ 80 h 85"/>
                  <a:gd name="T46" fmla="*/ 83 w 141"/>
                  <a:gd name="T47" fmla="*/ 73 h 85"/>
                  <a:gd name="T48" fmla="*/ 104 w 141"/>
                  <a:gd name="T49" fmla="*/ 85 h 85"/>
                  <a:gd name="T50" fmla="*/ 109 w 141"/>
                  <a:gd name="T51" fmla="*/ 82 h 85"/>
                  <a:gd name="T52" fmla="*/ 108 w 141"/>
                  <a:gd name="T53" fmla="*/ 77 h 85"/>
                  <a:gd name="T54" fmla="*/ 97 w 141"/>
                  <a:gd name="T55" fmla="*/ 77 h 85"/>
                  <a:gd name="T56" fmla="*/ 100 w 141"/>
                  <a:gd name="T57" fmla="*/ 68 h 85"/>
                  <a:gd name="T58" fmla="*/ 108 w 141"/>
                  <a:gd name="T59" fmla="*/ 62 h 85"/>
                  <a:gd name="T60" fmla="*/ 108 w 141"/>
                  <a:gd name="T61" fmla="*/ 53 h 85"/>
                  <a:gd name="T62" fmla="*/ 110 w 141"/>
                  <a:gd name="T63" fmla="*/ 47 h 85"/>
                  <a:gd name="T64" fmla="*/ 116 w 141"/>
                  <a:gd name="T65" fmla="*/ 45 h 85"/>
                  <a:gd name="T66" fmla="*/ 124 w 141"/>
                  <a:gd name="T67" fmla="*/ 48 h 85"/>
                  <a:gd name="T68" fmla="*/ 139 w 141"/>
                  <a:gd name="T69" fmla="*/ 48 h 85"/>
                  <a:gd name="T70" fmla="*/ 141 w 141"/>
                  <a:gd name="T71" fmla="*/ 37 h 85"/>
                  <a:gd name="T72" fmla="*/ 128 w 141"/>
                  <a:gd name="T73" fmla="*/ 23 h 85"/>
                  <a:gd name="T74" fmla="*/ 116 w 141"/>
                  <a:gd name="T75" fmla="*/ 21 h 85"/>
                  <a:gd name="T76" fmla="*/ 103 w 141"/>
                  <a:gd name="T77" fmla="*/ 7 h 85"/>
                  <a:gd name="T78" fmla="*/ 98 w 141"/>
                  <a:gd name="T79" fmla="*/ 7 h 85"/>
                  <a:gd name="T80" fmla="*/ 96 w 141"/>
                  <a:gd name="T81" fmla="*/ 0 h 85"/>
                  <a:gd name="T82" fmla="*/ 83 w 141"/>
                  <a:gd name="T83" fmla="*/ 0 h 85"/>
                  <a:gd name="T84" fmla="*/ 75 w 141"/>
                  <a:gd name="T85" fmla="*/ 0 h 85"/>
                  <a:gd name="T86" fmla="*/ 71 w 141"/>
                  <a:gd name="T87" fmla="*/ 11 h 85"/>
                  <a:gd name="T88" fmla="*/ 66 w 141"/>
                  <a:gd name="T89" fmla="*/ 11 h 85"/>
                  <a:gd name="T90" fmla="*/ 62 w 141"/>
                  <a:gd name="T91" fmla="*/ 8 h 85"/>
                  <a:gd name="T92" fmla="*/ 55 w 141"/>
                  <a:gd name="T93" fmla="*/ 8 h 85"/>
                  <a:gd name="T94" fmla="*/ 50 w 141"/>
                  <a:gd name="T95" fmla="*/ 0 h 85"/>
                  <a:gd name="T96" fmla="*/ 39 w 141"/>
                  <a:gd name="T97" fmla="*/ 4 h 85"/>
                  <a:gd name="T98" fmla="*/ 39 w 141"/>
                  <a:gd name="T99" fmla="*/ 9 h 85"/>
                  <a:gd name="T100" fmla="*/ 37 w 141"/>
                  <a:gd name="T101" fmla="*/ 9 h 85"/>
                  <a:gd name="T102" fmla="*/ 34 w 141"/>
                  <a:gd name="T103" fmla="*/ 13 h 85"/>
                  <a:gd name="T104" fmla="*/ 25 w 141"/>
                  <a:gd name="T105" fmla="*/ 12 h 85"/>
                  <a:gd name="T106" fmla="*/ 18 w 141"/>
                  <a:gd name="T107" fmla="*/ 17 h 85"/>
                  <a:gd name="T108" fmla="*/ 1 w 141"/>
                  <a:gd name="T109" fmla="*/ 21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41" h="85">
                    <a:moveTo>
                      <a:pt x="1" y="21"/>
                    </a:moveTo>
                    <a:lnTo>
                      <a:pt x="0" y="24"/>
                    </a:lnTo>
                    <a:lnTo>
                      <a:pt x="4" y="28"/>
                    </a:lnTo>
                    <a:lnTo>
                      <a:pt x="2" y="35"/>
                    </a:lnTo>
                    <a:lnTo>
                      <a:pt x="6" y="42"/>
                    </a:lnTo>
                    <a:lnTo>
                      <a:pt x="3" y="45"/>
                    </a:lnTo>
                    <a:cubicBezTo>
                      <a:pt x="3" y="52"/>
                      <a:pt x="5" y="50"/>
                      <a:pt x="10" y="50"/>
                    </a:cubicBezTo>
                    <a:lnTo>
                      <a:pt x="10" y="57"/>
                    </a:lnTo>
                    <a:cubicBezTo>
                      <a:pt x="28" y="57"/>
                      <a:pt x="10" y="63"/>
                      <a:pt x="28" y="65"/>
                    </a:cubicBezTo>
                    <a:cubicBezTo>
                      <a:pt x="29" y="62"/>
                      <a:pt x="29" y="61"/>
                      <a:pt x="31" y="61"/>
                    </a:cubicBezTo>
                    <a:lnTo>
                      <a:pt x="34" y="61"/>
                    </a:lnTo>
                    <a:lnTo>
                      <a:pt x="35" y="68"/>
                    </a:lnTo>
                    <a:cubicBezTo>
                      <a:pt x="43" y="68"/>
                      <a:pt x="35" y="72"/>
                      <a:pt x="42" y="74"/>
                    </a:cubicBezTo>
                    <a:lnTo>
                      <a:pt x="42" y="68"/>
                    </a:lnTo>
                    <a:cubicBezTo>
                      <a:pt x="42" y="64"/>
                      <a:pt x="46" y="62"/>
                      <a:pt x="47" y="59"/>
                    </a:cubicBezTo>
                    <a:lnTo>
                      <a:pt x="56" y="68"/>
                    </a:lnTo>
                    <a:lnTo>
                      <a:pt x="53" y="71"/>
                    </a:lnTo>
                    <a:lnTo>
                      <a:pt x="55" y="74"/>
                    </a:lnTo>
                    <a:lnTo>
                      <a:pt x="59" y="74"/>
                    </a:lnTo>
                    <a:cubicBezTo>
                      <a:pt x="61" y="74"/>
                      <a:pt x="59" y="71"/>
                      <a:pt x="64" y="71"/>
                    </a:cubicBezTo>
                    <a:lnTo>
                      <a:pt x="70" y="71"/>
                    </a:lnTo>
                    <a:cubicBezTo>
                      <a:pt x="72" y="71"/>
                      <a:pt x="75" y="78"/>
                      <a:pt x="76" y="81"/>
                    </a:cubicBezTo>
                    <a:lnTo>
                      <a:pt x="80" y="80"/>
                    </a:lnTo>
                    <a:lnTo>
                      <a:pt x="83" y="73"/>
                    </a:lnTo>
                    <a:lnTo>
                      <a:pt x="104" y="85"/>
                    </a:lnTo>
                    <a:lnTo>
                      <a:pt x="109" y="82"/>
                    </a:lnTo>
                    <a:lnTo>
                      <a:pt x="108" y="77"/>
                    </a:lnTo>
                    <a:lnTo>
                      <a:pt x="97" y="77"/>
                    </a:lnTo>
                    <a:cubicBezTo>
                      <a:pt x="101" y="74"/>
                      <a:pt x="100" y="70"/>
                      <a:pt x="100" y="68"/>
                    </a:cubicBezTo>
                    <a:lnTo>
                      <a:pt x="108" y="62"/>
                    </a:lnTo>
                    <a:lnTo>
                      <a:pt x="108" y="53"/>
                    </a:lnTo>
                    <a:lnTo>
                      <a:pt x="110" y="47"/>
                    </a:lnTo>
                    <a:lnTo>
                      <a:pt x="116" y="45"/>
                    </a:lnTo>
                    <a:cubicBezTo>
                      <a:pt x="118" y="46"/>
                      <a:pt x="120" y="48"/>
                      <a:pt x="124" y="48"/>
                    </a:cubicBezTo>
                    <a:lnTo>
                      <a:pt x="139" y="48"/>
                    </a:lnTo>
                    <a:lnTo>
                      <a:pt x="141" y="37"/>
                    </a:lnTo>
                    <a:cubicBezTo>
                      <a:pt x="135" y="34"/>
                      <a:pt x="130" y="30"/>
                      <a:pt x="128" y="23"/>
                    </a:cubicBezTo>
                    <a:lnTo>
                      <a:pt x="116" y="21"/>
                    </a:lnTo>
                    <a:cubicBezTo>
                      <a:pt x="115" y="16"/>
                      <a:pt x="108" y="7"/>
                      <a:pt x="103" y="7"/>
                    </a:cubicBezTo>
                    <a:lnTo>
                      <a:pt x="98" y="7"/>
                    </a:lnTo>
                    <a:lnTo>
                      <a:pt x="96" y="0"/>
                    </a:lnTo>
                    <a:lnTo>
                      <a:pt x="83" y="0"/>
                    </a:lnTo>
                    <a:lnTo>
                      <a:pt x="75" y="0"/>
                    </a:lnTo>
                    <a:cubicBezTo>
                      <a:pt x="71" y="0"/>
                      <a:pt x="71" y="8"/>
                      <a:pt x="71" y="11"/>
                    </a:cubicBezTo>
                    <a:lnTo>
                      <a:pt x="66" y="11"/>
                    </a:lnTo>
                    <a:cubicBezTo>
                      <a:pt x="63" y="11"/>
                      <a:pt x="63" y="9"/>
                      <a:pt x="62" y="8"/>
                    </a:cubicBezTo>
                    <a:lnTo>
                      <a:pt x="55" y="8"/>
                    </a:lnTo>
                    <a:lnTo>
                      <a:pt x="50" y="0"/>
                    </a:lnTo>
                    <a:lnTo>
                      <a:pt x="39" y="4"/>
                    </a:lnTo>
                    <a:lnTo>
                      <a:pt x="39" y="9"/>
                    </a:lnTo>
                    <a:lnTo>
                      <a:pt x="37" y="9"/>
                    </a:lnTo>
                    <a:cubicBezTo>
                      <a:pt x="38" y="12"/>
                      <a:pt x="36" y="18"/>
                      <a:pt x="34" y="13"/>
                    </a:cubicBezTo>
                    <a:lnTo>
                      <a:pt x="25" y="12"/>
                    </a:lnTo>
                    <a:cubicBezTo>
                      <a:pt x="22" y="12"/>
                      <a:pt x="18" y="13"/>
                      <a:pt x="18" y="17"/>
                    </a:cubicBezTo>
                    <a:lnTo>
                      <a:pt x="1" y="21"/>
                    </a:lnTo>
                    <a:close/>
                  </a:path>
                </a:pathLst>
              </a:custGeom>
              <a:solidFill>
                <a:srgbClr val="DEEBF7"/>
              </a:solidFill>
              <a:ln w="12700" cap="flat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3889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39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endParaRPr>
              </a:p>
            </p:txBody>
          </p:sp>
        </p:grpSp>
        <p:grpSp>
          <p:nvGrpSpPr>
            <p:cNvPr id="84" name="Group 406">
              <a:extLst>
                <a:ext uri="{FF2B5EF4-FFF2-40B4-BE49-F238E27FC236}">
                  <a16:creationId xmlns:a16="http://schemas.microsoft.com/office/drawing/2014/main" id="{738E1CA8-E716-4DB3-EF9B-62BB2FD4F3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21" y="903"/>
              <a:ext cx="7384" cy="5675"/>
              <a:chOff x="821" y="903"/>
              <a:chExt cx="7384" cy="5675"/>
            </a:xfrm>
          </p:grpSpPr>
          <p:sp>
            <p:nvSpPr>
              <p:cNvPr id="86" name="Rectangle 261">
                <a:extLst>
                  <a:ext uri="{FF2B5EF4-FFF2-40B4-BE49-F238E27FC236}">
                    <a16:creationId xmlns:a16="http://schemas.microsoft.com/office/drawing/2014/main" id="{AEF8AC8A-3CC4-82B0-8AFB-B2A0850015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1" y="2757"/>
                <a:ext cx="755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2860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377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altLang="fr-FR" sz="10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+mn-cs"/>
                  </a:rPr>
                  <a:t>Epernay</a:t>
                </a:r>
                <a:endParaRPr kumimoji="0" lang="fr-FR" altLang="fr-FR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+mn-cs"/>
                </a:endParaRPr>
              </a:p>
            </p:txBody>
          </p:sp>
          <p:sp>
            <p:nvSpPr>
              <p:cNvPr id="88" name="Rectangle 264">
                <a:extLst>
                  <a:ext uri="{FF2B5EF4-FFF2-40B4-BE49-F238E27FC236}">
                    <a16:creationId xmlns:a16="http://schemas.microsoft.com/office/drawing/2014/main" id="{B0A5A357-5E8D-17C7-7E61-902ECD040D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5" y="2232"/>
                <a:ext cx="637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2860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377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altLang="fr-FR" sz="10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+mn-cs"/>
                  </a:rPr>
                  <a:t>Reims</a:t>
                </a:r>
                <a:endParaRPr kumimoji="0" lang="fr-FR" altLang="fr-FR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+mn-cs"/>
                </a:endParaRPr>
              </a:p>
            </p:txBody>
          </p:sp>
          <p:sp>
            <p:nvSpPr>
              <p:cNvPr id="89" name="Rectangle 267">
                <a:extLst>
                  <a:ext uri="{FF2B5EF4-FFF2-40B4-BE49-F238E27FC236}">
                    <a16:creationId xmlns:a16="http://schemas.microsoft.com/office/drawing/2014/main" id="{1E49A1B6-6A5E-A2CB-8771-95F8D10F00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3" y="2940"/>
                <a:ext cx="869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2860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377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altLang="fr-FR" sz="10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+mn-cs"/>
                  </a:rPr>
                  <a:t>St Gibrien</a:t>
                </a:r>
                <a:endParaRPr kumimoji="0" lang="fr-FR" altLang="fr-FR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+mn-cs"/>
                </a:endParaRPr>
              </a:p>
            </p:txBody>
          </p:sp>
          <p:sp>
            <p:nvSpPr>
              <p:cNvPr id="96" name="Rectangle 270">
                <a:extLst>
                  <a:ext uri="{FF2B5EF4-FFF2-40B4-BE49-F238E27FC236}">
                    <a16:creationId xmlns:a16="http://schemas.microsoft.com/office/drawing/2014/main" id="{15247F6C-3179-FF53-AE02-3492B5DF49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72" y="4497"/>
                <a:ext cx="975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2860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377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altLang="fr-FR" sz="10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+mn-cs"/>
                  </a:rPr>
                  <a:t>Chaumont</a:t>
                </a:r>
                <a:endParaRPr kumimoji="0" lang="fr-FR" altLang="fr-FR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+mn-cs"/>
                </a:endParaRPr>
              </a:p>
            </p:txBody>
          </p:sp>
          <p:sp>
            <p:nvSpPr>
              <p:cNvPr id="97" name="Rectangle 279">
                <a:extLst>
                  <a:ext uri="{FF2B5EF4-FFF2-40B4-BE49-F238E27FC236}">
                    <a16:creationId xmlns:a16="http://schemas.microsoft.com/office/drawing/2014/main" id="{FA3E61D0-5756-BB5F-2FA4-A7BC875C7F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6" y="903"/>
                <a:ext cx="1057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2860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377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altLang="fr-FR" sz="10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+mn-cs"/>
                  </a:rPr>
                  <a:t>Charleville </a:t>
                </a:r>
                <a:endParaRPr kumimoji="0" lang="fr-FR" altLang="fr-FR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+mn-cs"/>
                </a:endParaRPr>
              </a:p>
            </p:txBody>
          </p:sp>
          <p:sp>
            <p:nvSpPr>
              <p:cNvPr id="98" name="Rectangle 298">
                <a:extLst>
                  <a:ext uri="{FF2B5EF4-FFF2-40B4-BE49-F238E27FC236}">
                    <a16:creationId xmlns:a16="http://schemas.microsoft.com/office/drawing/2014/main" id="{B6BD2A28-94A9-F861-3E2B-9F434CA123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63" y="5914"/>
                <a:ext cx="0" cy="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2860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377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altLang="fr-FR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+mn-cs"/>
                </a:endParaRPr>
              </a:p>
            </p:txBody>
          </p:sp>
          <p:sp>
            <p:nvSpPr>
              <p:cNvPr id="99" name="Rectangle 300">
                <a:extLst>
                  <a:ext uri="{FF2B5EF4-FFF2-40B4-BE49-F238E27FC236}">
                    <a16:creationId xmlns:a16="http://schemas.microsoft.com/office/drawing/2014/main" id="{60F8CDE8-2406-EEEB-DDDE-C4DE0A95D6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05" y="5856"/>
                <a:ext cx="0" cy="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2860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377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altLang="fr-FR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+mn-cs"/>
                </a:endParaRPr>
              </a:p>
            </p:txBody>
          </p:sp>
          <p:sp>
            <p:nvSpPr>
              <p:cNvPr id="100" name="Rectangle 310">
                <a:extLst>
                  <a:ext uri="{FF2B5EF4-FFF2-40B4-BE49-F238E27FC236}">
                    <a16:creationId xmlns:a16="http://schemas.microsoft.com/office/drawing/2014/main" id="{244DF347-04B7-9D6F-AE63-5EC993FD70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94" y="6342"/>
                <a:ext cx="0" cy="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2860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377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altLang="fr-FR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+mn-cs"/>
                </a:endParaRPr>
              </a:p>
            </p:txBody>
          </p:sp>
          <p:sp>
            <p:nvSpPr>
              <p:cNvPr id="101" name="Rectangle 312">
                <a:extLst>
                  <a:ext uri="{FF2B5EF4-FFF2-40B4-BE49-F238E27FC236}">
                    <a16:creationId xmlns:a16="http://schemas.microsoft.com/office/drawing/2014/main" id="{9AFEF131-C84B-729F-86C0-D51475EEA1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01" y="6103"/>
                <a:ext cx="0" cy="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2860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377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altLang="fr-FR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+mn-cs"/>
                </a:endParaRPr>
              </a:p>
            </p:txBody>
          </p:sp>
        </p:grpSp>
        <p:sp>
          <p:nvSpPr>
            <p:cNvPr id="85" name="Rectangle 411">
              <a:extLst>
                <a:ext uri="{FF2B5EF4-FFF2-40B4-BE49-F238E27FC236}">
                  <a16:creationId xmlns:a16="http://schemas.microsoft.com/office/drawing/2014/main" id="{06E0AE44-40DE-92B0-94B4-70302267B9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2" y="3798"/>
              <a:ext cx="0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377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altLang="fr-FR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endParaRPr>
            </a:p>
          </p:txBody>
        </p:sp>
      </p:grpSp>
      <p:sp>
        <p:nvSpPr>
          <p:cNvPr id="110" name="ZoneTexte 109">
            <a:extLst>
              <a:ext uri="{FF2B5EF4-FFF2-40B4-BE49-F238E27FC236}">
                <a16:creationId xmlns:a16="http://schemas.microsoft.com/office/drawing/2014/main" id="{55CFA0FD-63EB-204E-737B-24441C3FA653}"/>
              </a:ext>
            </a:extLst>
          </p:cNvPr>
          <p:cNvSpPr txBox="1"/>
          <p:nvPr/>
        </p:nvSpPr>
        <p:spPr>
          <a:xfrm>
            <a:off x="5327750" y="5822500"/>
            <a:ext cx="3444575" cy="2462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1000" b="1" dirty="0">
                <a:solidFill>
                  <a:srgbClr val="ED7322"/>
                </a:solidFill>
                <a:latin typeface="Montserrat" panose="00000500000000000000" pitchFamily="2" charset="0"/>
              </a:rPr>
              <a:t>BSCC</a:t>
            </a:r>
            <a:r>
              <a:rPr lang="fr-FR" sz="1000" dirty="0">
                <a:solidFill>
                  <a:srgbClr val="ED7322"/>
                </a:solidFill>
                <a:latin typeface="Montserrat" panose="00000500000000000000" pitchFamily="2" charset="0"/>
              </a:rPr>
              <a:t> – </a:t>
            </a:r>
            <a:r>
              <a:rPr lang="fr-FR" sz="1000" dirty="0">
                <a:latin typeface="Montserrat"/>
                <a:cs typeface="Arial"/>
              </a:rPr>
              <a:t>7 Etablissements Services-Courrier-Colis</a:t>
            </a:r>
            <a:endParaRPr lang="fr-FR" sz="1000" dirty="0">
              <a:latin typeface="Montserrat" panose="00000500000000000000" pitchFamily="2" charset="0"/>
            </a:endParaRPr>
          </a:p>
        </p:txBody>
      </p:sp>
      <p:sp>
        <p:nvSpPr>
          <p:cNvPr id="111" name="Triangle isocèle 110">
            <a:extLst>
              <a:ext uri="{FF2B5EF4-FFF2-40B4-BE49-F238E27FC236}">
                <a16:creationId xmlns:a16="http://schemas.microsoft.com/office/drawing/2014/main" id="{0316CA1E-7EB2-AE3E-6D69-7A8D0CDC3B81}"/>
              </a:ext>
            </a:extLst>
          </p:cNvPr>
          <p:cNvSpPr/>
          <p:nvPr/>
        </p:nvSpPr>
        <p:spPr>
          <a:xfrm>
            <a:off x="5152031" y="6171305"/>
            <a:ext cx="148012" cy="130475"/>
          </a:xfrm>
          <a:prstGeom prst="triangle">
            <a:avLst/>
          </a:prstGeom>
          <a:solidFill>
            <a:srgbClr val="00B0F0"/>
          </a:solidFill>
          <a:ln w="6350"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12" name="ZoneTexte 111">
            <a:extLst>
              <a:ext uri="{FF2B5EF4-FFF2-40B4-BE49-F238E27FC236}">
                <a16:creationId xmlns:a16="http://schemas.microsoft.com/office/drawing/2014/main" id="{5DE75D0F-B0CC-BEF2-E72D-E098FEFC4EE7}"/>
              </a:ext>
            </a:extLst>
          </p:cNvPr>
          <p:cNvSpPr txBox="1"/>
          <p:nvPr/>
        </p:nvSpPr>
        <p:spPr>
          <a:xfrm>
            <a:off x="5320923" y="6150005"/>
            <a:ext cx="40802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>
                <a:solidFill>
                  <a:srgbClr val="002060"/>
                </a:solidFill>
                <a:latin typeface="Montserrat" panose="00000500000000000000" pitchFamily="2" charset="0"/>
              </a:rPr>
              <a:t>La Banque Postale </a:t>
            </a:r>
            <a:r>
              <a:rPr lang="fr-FR" sz="1000">
                <a:latin typeface="Montserrat" panose="00000500000000000000" pitchFamily="2" charset="0"/>
              </a:rPr>
              <a:t>– Louvre Banque Privée - Filiale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01BB0A79-946A-A3DA-09A6-4183966E2CA5}"/>
              </a:ext>
            </a:extLst>
          </p:cNvPr>
          <p:cNvSpPr/>
          <p:nvPr/>
        </p:nvSpPr>
        <p:spPr>
          <a:xfrm>
            <a:off x="5327751" y="6388660"/>
            <a:ext cx="1425390" cy="246221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defTabSz="457200"/>
            <a:r>
              <a:rPr lang="fr-FR" sz="1000" b="1">
                <a:solidFill>
                  <a:srgbClr val="00B050"/>
                </a:solidFill>
                <a:latin typeface="Montserrat"/>
                <a:cs typeface="Arial"/>
                <a:sym typeface="Wingdings 2" panose="05020102010507070707" pitchFamily="18" charset="2"/>
              </a:rPr>
              <a:t>BGPN</a:t>
            </a:r>
            <a:r>
              <a:rPr lang="fr-FR" sz="1000">
                <a:solidFill>
                  <a:srgbClr val="00B050"/>
                </a:solidFill>
                <a:latin typeface="Montserrat"/>
                <a:cs typeface="Arial"/>
                <a:sym typeface="Wingdings 2" panose="05020102010507070707" pitchFamily="18" charset="2"/>
              </a:rPr>
              <a:t> </a:t>
            </a:r>
            <a:r>
              <a:rPr lang="fr-FR" sz="1000">
                <a:latin typeface="Montserrat"/>
                <a:cs typeface="Arial"/>
                <a:sym typeface="Wingdings 2" panose="05020102010507070707" pitchFamily="18" charset="2"/>
              </a:rPr>
              <a:t>– ATM DSEM</a:t>
            </a:r>
            <a:endParaRPr lang="fr-FR" sz="1000">
              <a:latin typeface="Montserrat"/>
              <a:cs typeface="Arial"/>
            </a:endParaRPr>
          </a:p>
        </p:txBody>
      </p:sp>
      <p:sp>
        <p:nvSpPr>
          <p:cNvPr id="114" name="Losange 113">
            <a:extLst>
              <a:ext uri="{FF2B5EF4-FFF2-40B4-BE49-F238E27FC236}">
                <a16:creationId xmlns:a16="http://schemas.microsoft.com/office/drawing/2014/main" id="{882FFC88-DC23-476A-D949-875FE4C6EDDB}"/>
              </a:ext>
            </a:extLst>
          </p:cNvPr>
          <p:cNvSpPr/>
          <p:nvPr/>
        </p:nvSpPr>
        <p:spPr>
          <a:xfrm>
            <a:off x="5167988" y="6432701"/>
            <a:ext cx="138860" cy="151427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15" name="Rectangle 267">
            <a:extLst>
              <a:ext uri="{FF2B5EF4-FFF2-40B4-BE49-F238E27FC236}">
                <a16:creationId xmlns:a16="http://schemas.microsoft.com/office/drawing/2014/main" id="{5547BE3B-E8A6-0D10-BC90-FB36C8F17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0936" y="2905530"/>
            <a:ext cx="139941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7">
              <a:defRPr/>
            </a:pPr>
            <a:r>
              <a:rPr lang="fr-FR" altLang="fr-FR" sz="1000" b="1" kern="0">
                <a:solidFill>
                  <a:srgbClr val="000000"/>
                </a:solidFill>
                <a:latin typeface="Calibri" panose="020F0502020204030204" pitchFamily="34" charset="0"/>
              </a:rPr>
              <a:t>Châlons-en-Champagne</a:t>
            </a:r>
            <a:endParaRPr lang="fr-FR" altLang="fr-FR" sz="1400" kern="0">
              <a:solidFill>
                <a:prstClr val="black"/>
              </a:solidFill>
            </a:endParaRPr>
          </a:p>
        </p:txBody>
      </p:sp>
      <p:sp>
        <p:nvSpPr>
          <p:cNvPr id="116" name="Rectangle 105">
            <a:extLst>
              <a:ext uri="{FF2B5EF4-FFF2-40B4-BE49-F238E27FC236}">
                <a16:creationId xmlns:a16="http://schemas.microsoft.com/office/drawing/2014/main" id="{B2F59F0D-E14F-75F0-3ABA-0ECCE01EE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2202" y="3414219"/>
            <a:ext cx="53578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7"/>
            <a:r>
              <a:rPr lang="fr-FR" altLang="fr-FR" sz="1000" b="1" kern="0">
                <a:solidFill>
                  <a:srgbClr val="000000"/>
                </a:solidFill>
                <a:latin typeface="Calibri" panose="020F0502020204030204" pitchFamily="34" charset="0"/>
              </a:rPr>
              <a:t>Troyes</a:t>
            </a:r>
            <a:endParaRPr lang="fr-FR" altLang="fr-FR" sz="1400" b="1" kern="0">
              <a:solidFill>
                <a:prstClr val="black"/>
              </a:solidFill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3E9B0DD0-C541-C8CD-58B5-8CD44212CD2F}"/>
              </a:ext>
            </a:extLst>
          </p:cNvPr>
          <p:cNvSpPr/>
          <p:nvPr/>
        </p:nvSpPr>
        <p:spPr>
          <a:xfrm>
            <a:off x="7252921" y="1318879"/>
            <a:ext cx="623326" cy="224293"/>
          </a:xfrm>
          <a:prstGeom prst="rect">
            <a:avLst/>
          </a:prstGeom>
          <a:solidFill>
            <a:srgbClr val="EC741B"/>
          </a:solidFill>
          <a:ln>
            <a:solidFill>
              <a:srgbClr val="EC74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b="1">
                <a:latin typeface="Montserrat" panose="00000500000000000000" pitchFamily="2" charset="0"/>
              </a:rPr>
              <a:t>-PIC</a:t>
            </a:r>
          </a:p>
        </p:txBody>
      </p:sp>
      <p:sp>
        <p:nvSpPr>
          <p:cNvPr id="118" name="ZoneTexte 117">
            <a:extLst>
              <a:ext uri="{FF2B5EF4-FFF2-40B4-BE49-F238E27FC236}">
                <a16:creationId xmlns:a16="http://schemas.microsoft.com/office/drawing/2014/main" id="{42628775-FA70-2276-158B-08D81CD24258}"/>
              </a:ext>
            </a:extLst>
          </p:cNvPr>
          <p:cNvSpPr txBox="1"/>
          <p:nvPr/>
        </p:nvSpPr>
        <p:spPr>
          <a:xfrm>
            <a:off x="7209789" y="669593"/>
            <a:ext cx="2428975" cy="553998"/>
          </a:xfrm>
          <a:prstGeom prst="rect">
            <a:avLst/>
          </a:prstGeom>
          <a:solidFill>
            <a:srgbClr val="E46C0A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defTabSz="457200"/>
            <a:r>
              <a:rPr lang="fr-FR" sz="1000" b="1">
                <a:solidFill>
                  <a:prstClr val="white"/>
                </a:solidFill>
                <a:latin typeface="Montserrat" panose="00000500000000000000" pitchFamily="2" charset="0"/>
              </a:rPr>
              <a:t>-Direction des Ventes Entreprises</a:t>
            </a:r>
          </a:p>
          <a:p>
            <a:pPr defTabSz="457200"/>
            <a:r>
              <a:rPr lang="fr-FR" sz="1000" b="1">
                <a:solidFill>
                  <a:prstClr val="white"/>
                </a:solidFill>
                <a:latin typeface="Montserrat"/>
                <a:cs typeface="Arial"/>
              </a:rPr>
              <a:t>-Direction des Ventes Grands Comptes</a:t>
            </a:r>
            <a:endParaRPr lang="fr-FR" sz="1000" b="1">
              <a:solidFill>
                <a:prstClr val="white"/>
              </a:solidFill>
              <a:latin typeface="Montserrat" panose="00000500000000000000" pitchFamily="2" charset="0"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BC214945-F647-1338-CD87-5F846321BAF0}"/>
              </a:ext>
            </a:extLst>
          </p:cNvPr>
          <p:cNvSpPr/>
          <p:nvPr/>
        </p:nvSpPr>
        <p:spPr>
          <a:xfrm>
            <a:off x="7486296" y="1676063"/>
            <a:ext cx="2296400" cy="35215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defTabSz="457200"/>
            <a:r>
              <a:rPr lang="fr-FR" sz="1000" b="1">
                <a:solidFill>
                  <a:prstClr val="white"/>
                </a:solidFill>
                <a:latin typeface="Montserrat"/>
              </a:rPr>
              <a:t>-Secteurs BGPN Champagne-Ardenne</a:t>
            </a:r>
            <a:endParaRPr lang="fr-FR">
              <a:solidFill>
                <a:prstClr val="white"/>
              </a:solidFill>
              <a:ea typeface="Calibri"/>
              <a:cs typeface="Calibri"/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2AB91BA0-5090-0A31-F5B4-6CBB47069582}"/>
              </a:ext>
            </a:extLst>
          </p:cNvPr>
          <p:cNvSpPr/>
          <p:nvPr/>
        </p:nvSpPr>
        <p:spPr>
          <a:xfrm>
            <a:off x="7481087" y="2099768"/>
            <a:ext cx="623326" cy="22429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r-FR" sz="1000" b="1">
                <a:latin typeface="Montserrat"/>
              </a:rPr>
              <a:t>-DTSO</a:t>
            </a:r>
            <a:endParaRPr lang="fr-FR" sz="1050" b="1">
              <a:latin typeface="Montserrat" panose="00000500000000000000" pitchFamily="2" charset="0"/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E84C4895-25D1-72CB-7696-5AB84578F51D}"/>
              </a:ext>
            </a:extLst>
          </p:cNvPr>
          <p:cNvSpPr/>
          <p:nvPr/>
        </p:nvSpPr>
        <p:spPr>
          <a:xfrm>
            <a:off x="7621244" y="3318659"/>
            <a:ext cx="2188020" cy="758552"/>
          </a:xfrm>
          <a:prstGeom prst="rect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defTabSz="457200"/>
            <a:r>
              <a:rPr lang="fr-FR" sz="1000" b="1">
                <a:solidFill>
                  <a:prstClr val="white"/>
                </a:solidFill>
                <a:latin typeface="Montserrat"/>
              </a:rPr>
              <a:t>-CREC</a:t>
            </a:r>
            <a:endParaRPr lang="fr-FR" sz="1000" b="1">
              <a:solidFill>
                <a:prstClr val="white"/>
              </a:solidFill>
              <a:latin typeface="Montserrat" panose="00000500000000000000" pitchFamily="2" charset="0"/>
            </a:endParaRPr>
          </a:p>
          <a:p>
            <a:pPr defTabSz="457200"/>
            <a:r>
              <a:rPr lang="fr-FR" sz="1000" b="1">
                <a:solidFill>
                  <a:prstClr val="white"/>
                </a:solidFill>
                <a:latin typeface="Montserrat" panose="00000500000000000000" pitchFamily="2" charset="0"/>
              </a:rPr>
              <a:t>-La Banque Postale chez Soi</a:t>
            </a:r>
          </a:p>
          <a:p>
            <a:pPr defTabSz="457200"/>
            <a:r>
              <a:rPr lang="fr-FR" sz="1000" b="1">
                <a:solidFill>
                  <a:prstClr val="white"/>
                </a:solidFill>
                <a:latin typeface="Montserrat" panose="00000500000000000000" pitchFamily="2" charset="0"/>
              </a:rPr>
              <a:t>-Centre National de Mise en Relation</a:t>
            </a:r>
          </a:p>
        </p:txBody>
      </p:sp>
      <p:sp>
        <p:nvSpPr>
          <p:cNvPr id="123" name="ZoneTexte 122">
            <a:extLst>
              <a:ext uri="{FF2B5EF4-FFF2-40B4-BE49-F238E27FC236}">
                <a16:creationId xmlns:a16="http://schemas.microsoft.com/office/drawing/2014/main" id="{0BC7B520-F906-3627-4747-159298FDCF39}"/>
              </a:ext>
            </a:extLst>
          </p:cNvPr>
          <p:cNvSpPr txBox="1"/>
          <p:nvPr/>
        </p:nvSpPr>
        <p:spPr>
          <a:xfrm>
            <a:off x="6530080" y="5219494"/>
            <a:ext cx="2333497" cy="400110"/>
          </a:xfrm>
          <a:prstGeom prst="rect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defTabSz="457200"/>
            <a:r>
              <a:rPr lang="fr-FR" sz="1000" b="1">
                <a:solidFill>
                  <a:prstClr val="white"/>
                </a:solidFill>
                <a:latin typeface="Montserrat"/>
                <a:cs typeface="Arial"/>
              </a:rPr>
              <a:t>-Direction Régionale du Groupe</a:t>
            </a:r>
          </a:p>
          <a:p>
            <a:pPr defTabSz="457200"/>
            <a:r>
              <a:rPr lang="fr-FR" sz="1000" b="1">
                <a:solidFill>
                  <a:prstClr val="white"/>
                </a:solidFill>
                <a:latin typeface="Montserrat"/>
                <a:cs typeface="Arial"/>
              </a:rPr>
              <a:t>-CSRH</a:t>
            </a:r>
            <a:endParaRPr lang="fr-FR" sz="1000" b="1">
              <a:solidFill>
                <a:prstClr val="white"/>
              </a:solidFill>
              <a:latin typeface="Montserrat" panose="00000500000000000000" pitchFamily="2" charset="0"/>
            </a:endParaRPr>
          </a:p>
        </p:txBody>
      </p:sp>
      <p:sp>
        <p:nvSpPr>
          <p:cNvPr id="125" name="ZoneTexte 124">
            <a:extLst>
              <a:ext uri="{FF2B5EF4-FFF2-40B4-BE49-F238E27FC236}">
                <a16:creationId xmlns:a16="http://schemas.microsoft.com/office/drawing/2014/main" id="{E4D2F4E6-FDF6-6235-B4FA-2A10211CF3D2}"/>
              </a:ext>
            </a:extLst>
          </p:cNvPr>
          <p:cNvSpPr txBox="1"/>
          <p:nvPr/>
        </p:nvSpPr>
        <p:spPr>
          <a:xfrm>
            <a:off x="7576092" y="4738043"/>
            <a:ext cx="1791057" cy="400110"/>
          </a:xfrm>
          <a:prstGeom prst="rect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fr-FR" sz="1000" b="1">
                <a:solidFill>
                  <a:prstClr val="white"/>
                </a:solidFill>
                <a:latin typeface="Montserrat" panose="00000500000000000000" pitchFamily="2" charset="0"/>
              </a:rPr>
              <a:t>-Centre Services Mutualisés SI</a:t>
            </a:r>
          </a:p>
        </p:txBody>
      </p:sp>
      <p:sp>
        <p:nvSpPr>
          <p:cNvPr id="126" name="Étoile à 5 branches 105">
            <a:extLst>
              <a:ext uri="{FF2B5EF4-FFF2-40B4-BE49-F238E27FC236}">
                <a16:creationId xmlns:a16="http://schemas.microsoft.com/office/drawing/2014/main" id="{6C642AB7-FC3E-CF03-19D4-86CFEDB3D375}"/>
              </a:ext>
            </a:extLst>
          </p:cNvPr>
          <p:cNvSpPr/>
          <p:nvPr/>
        </p:nvSpPr>
        <p:spPr>
          <a:xfrm>
            <a:off x="6495322" y="1635370"/>
            <a:ext cx="113338" cy="87400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27" name="Étoile à 5 branches 106">
            <a:extLst>
              <a:ext uri="{FF2B5EF4-FFF2-40B4-BE49-F238E27FC236}">
                <a16:creationId xmlns:a16="http://schemas.microsoft.com/office/drawing/2014/main" id="{5A7D84DF-326A-9747-77C5-C03F28AE826F}"/>
              </a:ext>
            </a:extLst>
          </p:cNvPr>
          <p:cNvSpPr/>
          <p:nvPr/>
        </p:nvSpPr>
        <p:spPr>
          <a:xfrm>
            <a:off x="6601644" y="2006609"/>
            <a:ext cx="113338" cy="87400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28" name="Étoile à 5 branches 107">
            <a:extLst>
              <a:ext uri="{FF2B5EF4-FFF2-40B4-BE49-F238E27FC236}">
                <a16:creationId xmlns:a16="http://schemas.microsoft.com/office/drawing/2014/main" id="{EB03C838-9E85-B431-004C-604AD1D4CAAF}"/>
              </a:ext>
            </a:extLst>
          </p:cNvPr>
          <p:cNvSpPr/>
          <p:nvPr/>
        </p:nvSpPr>
        <p:spPr>
          <a:xfrm>
            <a:off x="6012334" y="2127585"/>
            <a:ext cx="113338" cy="87400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29" name="Étoile à 5 branches 108">
            <a:extLst>
              <a:ext uri="{FF2B5EF4-FFF2-40B4-BE49-F238E27FC236}">
                <a16:creationId xmlns:a16="http://schemas.microsoft.com/office/drawing/2014/main" id="{1F259404-58A8-DA00-FDD2-30F9450E1531}"/>
              </a:ext>
            </a:extLst>
          </p:cNvPr>
          <p:cNvSpPr/>
          <p:nvPr/>
        </p:nvSpPr>
        <p:spPr>
          <a:xfrm>
            <a:off x="5671962" y="2523642"/>
            <a:ext cx="113338" cy="87400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30" name="Étoile à 5 branches 109">
            <a:extLst>
              <a:ext uri="{FF2B5EF4-FFF2-40B4-BE49-F238E27FC236}">
                <a16:creationId xmlns:a16="http://schemas.microsoft.com/office/drawing/2014/main" id="{ECB1872E-500A-1E71-5BF6-D583C66074F4}"/>
              </a:ext>
            </a:extLst>
          </p:cNvPr>
          <p:cNvSpPr/>
          <p:nvPr/>
        </p:nvSpPr>
        <p:spPr>
          <a:xfrm>
            <a:off x="6180204" y="2670566"/>
            <a:ext cx="113338" cy="87400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31" name="Étoile à 5 branches 110">
            <a:extLst>
              <a:ext uri="{FF2B5EF4-FFF2-40B4-BE49-F238E27FC236}">
                <a16:creationId xmlns:a16="http://schemas.microsoft.com/office/drawing/2014/main" id="{B522289A-77FA-DA88-9CB0-7BB7A178E10C}"/>
              </a:ext>
            </a:extLst>
          </p:cNvPr>
          <p:cNvSpPr/>
          <p:nvPr/>
        </p:nvSpPr>
        <p:spPr>
          <a:xfrm>
            <a:off x="6074819" y="3654235"/>
            <a:ext cx="113338" cy="87400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32" name="Étoile à 5 branches 111">
            <a:extLst>
              <a:ext uri="{FF2B5EF4-FFF2-40B4-BE49-F238E27FC236}">
                <a16:creationId xmlns:a16="http://schemas.microsoft.com/office/drawing/2014/main" id="{E32C7F67-5BA6-7276-E00D-91A2D07A3372}"/>
              </a:ext>
            </a:extLst>
          </p:cNvPr>
          <p:cNvSpPr/>
          <p:nvPr/>
        </p:nvSpPr>
        <p:spPr>
          <a:xfrm>
            <a:off x="6937274" y="4147730"/>
            <a:ext cx="113338" cy="87400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33" name="Étoile à 5 branches 112">
            <a:extLst>
              <a:ext uri="{FF2B5EF4-FFF2-40B4-BE49-F238E27FC236}">
                <a16:creationId xmlns:a16="http://schemas.microsoft.com/office/drawing/2014/main" id="{68235273-8794-06CA-18E7-456A7CF0AD60}"/>
              </a:ext>
            </a:extLst>
          </p:cNvPr>
          <p:cNvSpPr/>
          <p:nvPr/>
        </p:nvSpPr>
        <p:spPr>
          <a:xfrm>
            <a:off x="5170450" y="5909706"/>
            <a:ext cx="113338" cy="87400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34" name="Rectangle 413">
            <a:extLst>
              <a:ext uri="{FF2B5EF4-FFF2-40B4-BE49-F238E27FC236}">
                <a16:creationId xmlns:a16="http://schemas.microsoft.com/office/drawing/2014/main" id="{867B2714-E729-7DD9-CE47-59635F886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8205" y="2879280"/>
            <a:ext cx="65611" cy="67211"/>
          </a:xfrm>
          <a:prstGeom prst="rect">
            <a:avLst/>
          </a:prstGeom>
          <a:solidFill>
            <a:srgbClr val="00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38921"/>
            <a:endParaRPr lang="fr-FR" sz="2439" kern="0">
              <a:solidFill>
                <a:prstClr val="black"/>
              </a:solidFill>
            </a:endParaRPr>
          </a:p>
        </p:txBody>
      </p:sp>
      <p:sp>
        <p:nvSpPr>
          <p:cNvPr id="135" name="Rectangle 413">
            <a:extLst>
              <a:ext uri="{FF2B5EF4-FFF2-40B4-BE49-F238E27FC236}">
                <a16:creationId xmlns:a16="http://schemas.microsoft.com/office/drawing/2014/main" id="{103970D2-61CC-6F22-90AA-23DEEFDA4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7061" y="2765339"/>
            <a:ext cx="65611" cy="67211"/>
          </a:xfrm>
          <a:prstGeom prst="rect">
            <a:avLst/>
          </a:prstGeom>
          <a:solidFill>
            <a:srgbClr val="00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38921"/>
            <a:endParaRPr lang="fr-FR" sz="2439" kern="0">
              <a:solidFill>
                <a:prstClr val="black"/>
              </a:solidFill>
            </a:endParaRPr>
          </a:p>
        </p:txBody>
      </p:sp>
      <p:sp>
        <p:nvSpPr>
          <p:cNvPr id="136" name="Rectangle 413">
            <a:extLst>
              <a:ext uri="{FF2B5EF4-FFF2-40B4-BE49-F238E27FC236}">
                <a16:creationId xmlns:a16="http://schemas.microsoft.com/office/drawing/2014/main" id="{F1EB54E0-B03B-E9ED-2749-F0544D172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8118" y="2582745"/>
            <a:ext cx="65611" cy="67211"/>
          </a:xfrm>
          <a:prstGeom prst="rect">
            <a:avLst/>
          </a:prstGeom>
          <a:solidFill>
            <a:srgbClr val="00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38921"/>
            <a:endParaRPr lang="fr-FR" sz="2439" kern="0">
              <a:solidFill>
                <a:prstClr val="black"/>
              </a:solidFill>
            </a:endParaRPr>
          </a:p>
        </p:txBody>
      </p:sp>
      <p:sp>
        <p:nvSpPr>
          <p:cNvPr id="137" name="Rectangle 413">
            <a:extLst>
              <a:ext uri="{FF2B5EF4-FFF2-40B4-BE49-F238E27FC236}">
                <a16:creationId xmlns:a16="http://schemas.microsoft.com/office/drawing/2014/main" id="{1C70313E-3C97-7916-74C6-B2F361C59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8210" y="2594489"/>
            <a:ext cx="65611" cy="67211"/>
          </a:xfrm>
          <a:prstGeom prst="rect">
            <a:avLst/>
          </a:prstGeom>
          <a:solidFill>
            <a:srgbClr val="00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38921"/>
            <a:endParaRPr lang="fr-FR" sz="2439" kern="0">
              <a:solidFill>
                <a:prstClr val="black"/>
              </a:solidFill>
            </a:endParaRPr>
          </a:p>
        </p:txBody>
      </p:sp>
      <p:sp>
        <p:nvSpPr>
          <p:cNvPr id="138" name="Rectangle 413">
            <a:extLst>
              <a:ext uri="{FF2B5EF4-FFF2-40B4-BE49-F238E27FC236}">
                <a16:creationId xmlns:a16="http://schemas.microsoft.com/office/drawing/2014/main" id="{DC8C5383-B413-0D9F-BCBD-CC53932DD6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4297" y="1534277"/>
            <a:ext cx="65611" cy="67211"/>
          </a:xfrm>
          <a:prstGeom prst="rect">
            <a:avLst/>
          </a:prstGeom>
          <a:solidFill>
            <a:srgbClr val="00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38921"/>
            <a:endParaRPr lang="fr-FR" sz="2439" kern="0">
              <a:solidFill>
                <a:prstClr val="black"/>
              </a:solidFill>
            </a:endParaRPr>
          </a:p>
        </p:txBody>
      </p:sp>
      <p:sp>
        <p:nvSpPr>
          <p:cNvPr id="139" name="Rectangle 413">
            <a:extLst>
              <a:ext uri="{FF2B5EF4-FFF2-40B4-BE49-F238E27FC236}">
                <a16:creationId xmlns:a16="http://schemas.microsoft.com/office/drawing/2014/main" id="{A5711A40-F1C0-A5FB-1628-C088CD12A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6197" y="3550812"/>
            <a:ext cx="65611" cy="67211"/>
          </a:xfrm>
          <a:prstGeom prst="rect">
            <a:avLst/>
          </a:prstGeom>
          <a:solidFill>
            <a:srgbClr val="00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38921"/>
            <a:endParaRPr lang="fr-FR" sz="2439" kern="0">
              <a:solidFill>
                <a:prstClr val="black"/>
              </a:solidFill>
            </a:endParaRPr>
          </a:p>
        </p:txBody>
      </p:sp>
      <p:sp>
        <p:nvSpPr>
          <p:cNvPr id="140" name="Rectangle 413">
            <a:extLst>
              <a:ext uri="{FF2B5EF4-FFF2-40B4-BE49-F238E27FC236}">
                <a16:creationId xmlns:a16="http://schemas.microsoft.com/office/drawing/2014/main" id="{9DCF4DB4-1799-D76D-ACCF-30674E7CB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8018" y="4065732"/>
            <a:ext cx="65611" cy="67211"/>
          </a:xfrm>
          <a:prstGeom prst="rect">
            <a:avLst/>
          </a:prstGeom>
          <a:solidFill>
            <a:srgbClr val="00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38921"/>
            <a:endParaRPr lang="fr-FR" sz="2439" kern="0">
              <a:solidFill>
                <a:prstClr val="black"/>
              </a:solidFill>
            </a:endParaRPr>
          </a:p>
        </p:txBody>
      </p:sp>
      <p:sp>
        <p:nvSpPr>
          <p:cNvPr id="141" name="Losange 140">
            <a:extLst>
              <a:ext uri="{FF2B5EF4-FFF2-40B4-BE49-F238E27FC236}">
                <a16:creationId xmlns:a16="http://schemas.microsoft.com/office/drawing/2014/main" id="{96FD1AD6-8DD2-8370-5E49-E77185DEAAAE}"/>
              </a:ext>
            </a:extLst>
          </p:cNvPr>
          <p:cNvSpPr/>
          <p:nvPr/>
        </p:nvSpPr>
        <p:spPr>
          <a:xfrm>
            <a:off x="5953076" y="2485953"/>
            <a:ext cx="138860" cy="151427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69" name="Losange 168">
            <a:extLst>
              <a:ext uri="{FF2B5EF4-FFF2-40B4-BE49-F238E27FC236}">
                <a16:creationId xmlns:a16="http://schemas.microsoft.com/office/drawing/2014/main" id="{ACBA6DEC-B3A4-8D16-7C4F-0184027B9DF3}"/>
              </a:ext>
            </a:extLst>
          </p:cNvPr>
          <p:cNvSpPr/>
          <p:nvPr/>
        </p:nvSpPr>
        <p:spPr>
          <a:xfrm>
            <a:off x="6220617" y="3625427"/>
            <a:ext cx="138860" cy="151427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cxnSp>
        <p:nvCxnSpPr>
          <p:cNvPr id="187" name="Connecteur droit 186">
            <a:extLst>
              <a:ext uri="{FF2B5EF4-FFF2-40B4-BE49-F238E27FC236}">
                <a16:creationId xmlns:a16="http://schemas.microsoft.com/office/drawing/2014/main" id="{2441CB15-73A8-DFB4-7D8B-59DC2333167D}"/>
              </a:ext>
            </a:extLst>
          </p:cNvPr>
          <p:cNvCxnSpPr>
            <a:cxnSpLocks/>
            <a:stCxn id="118" idx="1"/>
            <a:endCxn id="137" idx="0"/>
          </p:cNvCxnSpPr>
          <p:nvPr/>
        </p:nvCxnSpPr>
        <p:spPr>
          <a:xfrm flipH="1">
            <a:off x="5841016" y="946592"/>
            <a:ext cx="1368773" cy="1647897"/>
          </a:xfrm>
          <a:prstGeom prst="line">
            <a:avLst/>
          </a:prstGeom>
          <a:ln>
            <a:solidFill>
              <a:srgbClr val="E46C0A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8" name="Connecteur droit 187">
            <a:extLst>
              <a:ext uri="{FF2B5EF4-FFF2-40B4-BE49-F238E27FC236}">
                <a16:creationId xmlns:a16="http://schemas.microsoft.com/office/drawing/2014/main" id="{44185853-49CD-2CD0-4B34-C59320E4BA4B}"/>
              </a:ext>
            </a:extLst>
          </p:cNvPr>
          <p:cNvCxnSpPr>
            <a:stCxn id="117" idx="1"/>
            <a:endCxn id="135" idx="0"/>
          </p:cNvCxnSpPr>
          <p:nvPr/>
        </p:nvCxnSpPr>
        <p:spPr>
          <a:xfrm flipH="1">
            <a:off x="6159867" y="1431026"/>
            <a:ext cx="1093054" cy="1334313"/>
          </a:xfrm>
          <a:prstGeom prst="line">
            <a:avLst/>
          </a:prstGeom>
          <a:ln>
            <a:solidFill>
              <a:srgbClr val="E46C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cteur droit 188">
            <a:extLst>
              <a:ext uri="{FF2B5EF4-FFF2-40B4-BE49-F238E27FC236}">
                <a16:creationId xmlns:a16="http://schemas.microsoft.com/office/drawing/2014/main" id="{4C6577F2-4BA7-6DD9-1F44-9386050BEDBD}"/>
              </a:ext>
            </a:extLst>
          </p:cNvPr>
          <p:cNvCxnSpPr>
            <a:stCxn id="119" idx="1"/>
            <a:endCxn id="134" idx="0"/>
          </p:cNvCxnSpPr>
          <p:nvPr/>
        </p:nvCxnSpPr>
        <p:spPr>
          <a:xfrm flipH="1">
            <a:off x="6091011" y="1852142"/>
            <a:ext cx="1395285" cy="102713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cteur droit 189">
            <a:extLst>
              <a:ext uri="{FF2B5EF4-FFF2-40B4-BE49-F238E27FC236}">
                <a16:creationId xmlns:a16="http://schemas.microsoft.com/office/drawing/2014/main" id="{A1A57DA8-8DE2-7202-2E26-ED8D32D293FC}"/>
              </a:ext>
            </a:extLst>
          </p:cNvPr>
          <p:cNvCxnSpPr>
            <a:stCxn id="120" idx="1"/>
            <a:endCxn id="134" idx="1"/>
          </p:cNvCxnSpPr>
          <p:nvPr/>
        </p:nvCxnSpPr>
        <p:spPr>
          <a:xfrm flipH="1">
            <a:off x="6058205" y="2211915"/>
            <a:ext cx="1422882" cy="700971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cteur droit 190">
            <a:extLst>
              <a:ext uri="{FF2B5EF4-FFF2-40B4-BE49-F238E27FC236}">
                <a16:creationId xmlns:a16="http://schemas.microsoft.com/office/drawing/2014/main" id="{EF045AD5-D310-9133-6890-A60F87477148}"/>
              </a:ext>
            </a:extLst>
          </p:cNvPr>
          <p:cNvCxnSpPr>
            <a:stCxn id="121" idx="1"/>
            <a:endCxn id="134" idx="1"/>
          </p:cNvCxnSpPr>
          <p:nvPr/>
        </p:nvCxnSpPr>
        <p:spPr>
          <a:xfrm flipH="1" flipV="1">
            <a:off x="6058205" y="2912886"/>
            <a:ext cx="1563039" cy="785049"/>
          </a:xfrm>
          <a:prstGeom prst="line">
            <a:avLst/>
          </a:prstGeom>
          <a:ln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cteur droit 206">
            <a:extLst>
              <a:ext uri="{FF2B5EF4-FFF2-40B4-BE49-F238E27FC236}">
                <a16:creationId xmlns:a16="http://schemas.microsoft.com/office/drawing/2014/main" id="{70871631-478B-E82B-3076-0F0C9B0977A8}"/>
              </a:ext>
            </a:extLst>
          </p:cNvPr>
          <p:cNvCxnSpPr>
            <a:stCxn id="125" idx="1"/>
            <a:endCxn id="134" idx="3"/>
          </p:cNvCxnSpPr>
          <p:nvPr/>
        </p:nvCxnSpPr>
        <p:spPr>
          <a:xfrm flipH="1" flipV="1">
            <a:off x="6123816" y="2912886"/>
            <a:ext cx="1452276" cy="202521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cteur droit 207">
            <a:extLst>
              <a:ext uri="{FF2B5EF4-FFF2-40B4-BE49-F238E27FC236}">
                <a16:creationId xmlns:a16="http://schemas.microsoft.com/office/drawing/2014/main" id="{B6B09BD4-5159-32B5-B1E2-FABF9BCDF0DA}"/>
              </a:ext>
            </a:extLst>
          </p:cNvPr>
          <p:cNvCxnSpPr>
            <a:stCxn id="123" idx="1"/>
            <a:endCxn id="134" idx="0"/>
          </p:cNvCxnSpPr>
          <p:nvPr/>
        </p:nvCxnSpPr>
        <p:spPr>
          <a:xfrm flipH="1" flipV="1">
            <a:off x="6091011" y="2879280"/>
            <a:ext cx="439069" cy="254026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Triangle isocèle 208">
            <a:extLst>
              <a:ext uri="{FF2B5EF4-FFF2-40B4-BE49-F238E27FC236}">
                <a16:creationId xmlns:a16="http://schemas.microsoft.com/office/drawing/2014/main" id="{6D4E36D6-F9BA-9BC8-8FE1-E7D691B5C321}"/>
              </a:ext>
            </a:extLst>
          </p:cNvPr>
          <p:cNvSpPr/>
          <p:nvPr/>
        </p:nvSpPr>
        <p:spPr>
          <a:xfrm>
            <a:off x="5799662" y="2375109"/>
            <a:ext cx="148012" cy="130475"/>
          </a:xfrm>
          <a:prstGeom prst="triangle">
            <a:avLst/>
          </a:prstGeom>
          <a:solidFill>
            <a:srgbClr val="00B0F0"/>
          </a:solidFill>
          <a:ln w="6350"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E03BA3B4-3155-85B6-7825-D53691983FEA}"/>
              </a:ext>
            </a:extLst>
          </p:cNvPr>
          <p:cNvSpPr/>
          <p:nvPr/>
        </p:nvSpPr>
        <p:spPr>
          <a:xfrm>
            <a:off x="7377022" y="2955918"/>
            <a:ext cx="1381898" cy="259251"/>
          </a:xfrm>
          <a:prstGeom prst="rect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fr-FR" sz="1000" b="1" dirty="0">
                <a:solidFill>
                  <a:prstClr val="white"/>
                </a:solidFill>
                <a:latin typeface="Montserrat" panose="00000500000000000000" pitchFamily="2" charset="0"/>
              </a:rPr>
              <a:t>-Banque des Pros</a:t>
            </a:r>
          </a:p>
        </p:txBody>
      </p:sp>
      <p:cxnSp>
        <p:nvCxnSpPr>
          <p:cNvPr id="211" name="Connecteur droit 210">
            <a:extLst>
              <a:ext uri="{FF2B5EF4-FFF2-40B4-BE49-F238E27FC236}">
                <a16:creationId xmlns:a16="http://schemas.microsoft.com/office/drawing/2014/main" id="{CE4150A3-99B2-4389-FEA0-C4A88C6F55EE}"/>
              </a:ext>
            </a:extLst>
          </p:cNvPr>
          <p:cNvCxnSpPr>
            <a:cxnSpLocks/>
            <a:stCxn id="137" idx="3"/>
            <a:endCxn id="210" idx="1"/>
          </p:cNvCxnSpPr>
          <p:nvPr/>
        </p:nvCxnSpPr>
        <p:spPr>
          <a:xfrm>
            <a:off x="5873821" y="2628095"/>
            <a:ext cx="1503201" cy="457449"/>
          </a:xfrm>
          <a:prstGeom prst="line">
            <a:avLst/>
          </a:prstGeom>
          <a:ln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ZoneTexte 211">
            <a:extLst>
              <a:ext uri="{FF2B5EF4-FFF2-40B4-BE49-F238E27FC236}">
                <a16:creationId xmlns:a16="http://schemas.microsoft.com/office/drawing/2014/main" id="{B7AB7050-807D-FCCC-3C8B-E36CE9DFC57F}"/>
              </a:ext>
            </a:extLst>
          </p:cNvPr>
          <p:cNvSpPr txBox="1"/>
          <p:nvPr/>
        </p:nvSpPr>
        <p:spPr>
          <a:xfrm>
            <a:off x="7696828" y="4225776"/>
            <a:ext cx="1791058" cy="400110"/>
          </a:xfrm>
          <a:prstGeom prst="rect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fr-FR" sz="1000" b="1">
                <a:solidFill>
                  <a:prstClr val="white"/>
                </a:solidFill>
                <a:latin typeface="Montserrat" panose="00000500000000000000" pitchFamily="2" charset="0"/>
              </a:rPr>
              <a:t>-Centre Relation Clients Médiapost</a:t>
            </a:r>
          </a:p>
        </p:txBody>
      </p:sp>
      <p:cxnSp>
        <p:nvCxnSpPr>
          <p:cNvPr id="213" name="Connecteur droit 212">
            <a:extLst>
              <a:ext uri="{FF2B5EF4-FFF2-40B4-BE49-F238E27FC236}">
                <a16:creationId xmlns:a16="http://schemas.microsoft.com/office/drawing/2014/main" id="{DF93B870-CD00-B68C-BE44-B778D0B58E67}"/>
              </a:ext>
            </a:extLst>
          </p:cNvPr>
          <p:cNvCxnSpPr>
            <a:cxnSpLocks/>
            <a:endCxn id="212" idx="1"/>
          </p:cNvCxnSpPr>
          <p:nvPr/>
        </p:nvCxnSpPr>
        <p:spPr>
          <a:xfrm>
            <a:off x="5854006" y="2634421"/>
            <a:ext cx="1842822" cy="1791410"/>
          </a:xfrm>
          <a:prstGeom prst="line">
            <a:avLst/>
          </a:prstGeom>
          <a:ln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4" name="Groupe 213">
            <a:extLst>
              <a:ext uri="{FF2B5EF4-FFF2-40B4-BE49-F238E27FC236}">
                <a16:creationId xmlns:a16="http://schemas.microsoft.com/office/drawing/2014/main" id="{F82B88F9-DE87-0B0B-3867-081BC79D51E5}"/>
              </a:ext>
            </a:extLst>
          </p:cNvPr>
          <p:cNvGrpSpPr/>
          <p:nvPr/>
        </p:nvGrpSpPr>
        <p:grpSpPr>
          <a:xfrm>
            <a:off x="5400400" y="3508526"/>
            <a:ext cx="966807" cy="1840368"/>
            <a:chOff x="5400400" y="3508526"/>
            <a:chExt cx="966807" cy="1840368"/>
          </a:xfrm>
        </p:grpSpPr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DE1769FE-2B45-B1A1-EE7C-C0767F463993}"/>
                </a:ext>
              </a:extLst>
            </p:cNvPr>
            <p:cNvSpPr/>
            <p:nvPr/>
          </p:nvSpPr>
          <p:spPr>
            <a:xfrm>
              <a:off x="5400400" y="5069628"/>
              <a:ext cx="966807" cy="279266"/>
            </a:xfrm>
            <a:prstGeom prst="rect">
              <a:avLst/>
            </a:prstGeom>
            <a:solidFill>
              <a:srgbClr val="EC741B"/>
            </a:solidFill>
            <a:ln>
              <a:solidFill>
                <a:srgbClr val="EC741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r>
                <a:rPr lang="fr-FR" sz="1000" b="1">
                  <a:latin typeface="Montserrat"/>
                </a:rPr>
                <a:t>-</a:t>
              </a:r>
              <a:r>
                <a:rPr lang="fr-FR" sz="1000" b="1" err="1">
                  <a:latin typeface="Montserrat"/>
                </a:rPr>
                <a:t>Logissimo</a:t>
              </a:r>
            </a:p>
          </p:txBody>
        </p:sp>
        <p:cxnSp>
          <p:nvCxnSpPr>
            <p:cNvPr id="216" name="Connecteur droit 215">
              <a:extLst>
                <a:ext uri="{FF2B5EF4-FFF2-40B4-BE49-F238E27FC236}">
                  <a16:creationId xmlns:a16="http://schemas.microsoft.com/office/drawing/2014/main" id="{362BE593-20F8-1DB2-F540-844AD5A21E4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41212" y="3508526"/>
              <a:ext cx="123925" cy="1601831"/>
            </a:xfrm>
            <a:prstGeom prst="line">
              <a:avLst/>
            </a:prstGeom>
            <a:ln>
              <a:solidFill>
                <a:srgbClr val="ED73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7" name="Groupe 216">
            <a:extLst>
              <a:ext uri="{FF2B5EF4-FFF2-40B4-BE49-F238E27FC236}">
                <a16:creationId xmlns:a16="http://schemas.microsoft.com/office/drawing/2014/main" id="{CCA836F9-FC67-C525-7B64-96DDFAC80869}"/>
              </a:ext>
            </a:extLst>
          </p:cNvPr>
          <p:cNvGrpSpPr/>
          <p:nvPr/>
        </p:nvGrpSpPr>
        <p:grpSpPr>
          <a:xfrm>
            <a:off x="5044886" y="795403"/>
            <a:ext cx="966807" cy="1861025"/>
            <a:chOff x="5400400" y="5069628"/>
            <a:chExt cx="966807" cy="1861025"/>
          </a:xfrm>
        </p:grpSpPr>
        <p:sp>
          <p:nvSpPr>
            <p:cNvPr id="218" name="Rectangle 217">
              <a:extLst>
                <a:ext uri="{FF2B5EF4-FFF2-40B4-BE49-F238E27FC236}">
                  <a16:creationId xmlns:a16="http://schemas.microsoft.com/office/drawing/2014/main" id="{F4B3A2BD-6EFB-E981-296F-9F1662B65914}"/>
                </a:ext>
              </a:extLst>
            </p:cNvPr>
            <p:cNvSpPr/>
            <p:nvPr/>
          </p:nvSpPr>
          <p:spPr>
            <a:xfrm>
              <a:off x="5400400" y="5069628"/>
              <a:ext cx="966807" cy="279266"/>
            </a:xfrm>
            <a:prstGeom prst="rect">
              <a:avLst/>
            </a:prstGeom>
            <a:solidFill>
              <a:srgbClr val="EC741B"/>
            </a:solidFill>
            <a:ln>
              <a:solidFill>
                <a:srgbClr val="EC741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r>
                <a:rPr lang="fr-FR" sz="1000" b="1">
                  <a:latin typeface="Montserrat"/>
                </a:rPr>
                <a:t>-</a:t>
              </a:r>
              <a:r>
                <a:rPr lang="fr-FR" sz="1000" b="1" err="1">
                  <a:latin typeface="Montserrat"/>
                </a:rPr>
                <a:t>Logissimo</a:t>
              </a:r>
            </a:p>
          </p:txBody>
        </p:sp>
        <p:cxnSp>
          <p:nvCxnSpPr>
            <p:cNvPr id="219" name="Connecteur droit 218">
              <a:extLst>
                <a:ext uri="{FF2B5EF4-FFF2-40B4-BE49-F238E27FC236}">
                  <a16:creationId xmlns:a16="http://schemas.microsoft.com/office/drawing/2014/main" id="{D1E9FCE5-D5F9-723D-1469-5B5E18A7B31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996169" y="5302766"/>
              <a:ext cx="151403" cy="1627887"/>
            </a:xfrm>
            <a:prstGeom prst="line">
              <a:avLst/>
            </a:prstGeom>
            <a:ln>
              <a:solidFill>
                <a:srgbClr val="ED73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4C79D19-9C95-A1A6-D935-594883D82339}"/>
              </a:ext>
            </a:extLst>
          </p:cNvPr>
          <p:cNvSpPr/>
          <p:nvPr/>
        </p:nvSpPr>
        <p:spPr>
          <a:xfrm>
            <a:off x="-1" y="3817966"/>
            <a:ext cx="756275" cy="345718"/>
          </a:xfrm>
          <a:prstGeom prst="rect">
            <a:avLst/>
          </a:prstGeom>
          <a:solidFill>
            <a:srgbClr val="FF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44FF27C-F3E9-10CE-4483-9ABB082503F1}"/>
              </a:ext>
            </a:extLst>
          </p:cNvPr>
          <p:cNvSpPr/>
          <p:nvPr/>
        </p:nvSpPr>
        <p:spPr>
          <a:xfrm>
            <a:off x="0" y="248554"/>
            <a:ext cx="756275" cy="345718"/>
          </a:xfrm>
          <a:prstGeom prst="rect">
            <a:avLst/>
          </a:prstGeom>
          <a:solidFill>
            <a:srgbClr val="FF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5" name="ZoneTexte 18">
            <a:extLst>
              <a:ext uri="{FF2B5EF4-FFF2-40B4-BE49-F238E27FC236}">
                <a16:creationId xmlns:a16="http://schemas.microsoft.com/office/drawing/2014/main" id="{806A96AC-85F6-C821-8339-8D59DB023592}"/>
              </a:ext>
            </a:extLst>
          </p:cNvPr>
          <p:cNvSpPr txBox="1"/>
          <p:nvPr/>
        </p:nvSpPr>
        <p:spPr>
          <a:xfrm>
            <a:off x="184782" y="273293"/>
            <a:ext cx="4177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fr-FR" sz="1400" b="1">
                <a:solidFill>
                  <a:srgbClr val="003399"/>
                </a:solidFill>
                <a:latin typeface="Montserrat" panose="00000500000000000000" pitchFamily="2" charset="0"/>
              </a:rPr>
              <a:t>LES MÉTIERS QUI ONT RECRUTÉ EN 2024 </a:t>
            </a:r>
          </a:p>
        </p:txBody>
      </p:sp>
      <p:sp>
        <p:nvSpPr>
          <p:cNvPr id="6" name="ZoneTexte 89">
            <a:extLst>
              <a:ext uri="{FF2B5EF4-FFF2-40B4-BE49-F238E27FC236}">
                <a16:creationId xmlns:a16="http://schemas.microsoft.com/office/drawing/2014/main" id="{54BBBA4D-CFC8-39B8-377E-65DE57888D14}"/>
              </a:ext>
            </a:extLst>
          </p:cNvPr>
          <p:cNvSpPr txBox="1"/>
          <p:nvPr/>
        </p:nvSpPr>
        <p:spPr>
          <a:xfrm>
            <a:off x="62834" y="2670311"/>
            <a:ext cx="2353096" cy="10259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>
                <a:solidFill>
                  <a:srgbClr val="0098A1"/>
                </a:solidFill>
                <a:latin typeface="Montserrat"/>
                <a:cs typeface="Arial"/>
              </a:rPr>
              <a:t>Responsable Opérationnel (BSCC)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>
                <a:solidFill>
                  <a:srgbClr val="0098A1"/>
                </a:solidFill>
                <a:latin typeface="Montserrat"/>
                <a:cs typeface="Arial"/>
              </a:rPr>
              <a:t>Encadrant (DSEM)</a:t>
            </a:r>
            <a:endParaRPr lang="fr-FR" sz="900">
              <a:solidFill>
                <a:srgbClr val="0098A1"/>
              </a:solidFill>
              <a:latin typeface="Montserrat"/>
              <a:ea typeface="Calibri"/>
            </a:endParaRP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>
                <a:solidFill>
                  <a:srgbClr val="0098A1"/>
                </a:solidFill>
                <a:latin typeface="Montserrat"/>
                <a:cs typeface="Arial"/>
              </a:rPr>
              <a:t>Encadrant en PIC (BSCC)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>
                <a:solidFill>
                  <a:srgbClr val="0098A1"/>
                </a:solidFill>
                <a:latin typeface="Montserrat"/>
                <a:cs typeface="Arial"/>
              </a:rPr>
              <a:t>Manager de proximité (CREC)</a:t>
            </a:r>
            <a:endParaRPr lang="fr-FR" sz="900">
              <a:ea typeface="Calibri"/>
            </a:endParaRP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>
                <a:solidFill>
                  <a:srgbClr val="0098A1"/>
                </a:solidFill>
                <a:latin typeface="Montserrat"/>
                <a:cs typeface="Arial"/>
              </a:rPr>
              <a:t>Responsable Exploitation et Service au Client (BSCC)</a:t>
            </a:r>
          </a:p>
        </p:txBody>
      </p:sp>
      <p:sp>
        <p:nvSpPr>
          <p:cNvPr id="7" name="ZoneTexte 90">
            <a:extLst>
              <a:ext uri="{FF2B5EF4-FFF2-40B4-BE49-F238E27FC236}">
                <a16:creationId xmlns:a16="http://schemas.microsoft.com/office/drawing/2014/main" id="{A7FBBAB6-5E3F-E87C-14E0-62A1DE8648C6}"/>
              </a:ext>
            </a:extLst>
          </p:cNvPr>
          <p:cNvSpPr txBox="1"/>
          <p:nvPr/>
        </p:nvSpPr>
        <p:spPr>
          <a:xfrm>
            <a:off x="3306131" y="980844"/>
            <a:ext cx="1633107" cy="2308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171450" indent="-171450">
              <a:spcAft>
                <a:spcPts val="600"/>
              </a:spcAft>
              <a:buFont typeface="Arial"/>
              <a:buChar char="•"/>
            </a:pPr>
            <a:r>
              <a:rPr lang="fr-FR" sz="900">
                <a:solidFill>
                  <a:srgbClr val="DB0062"/>
                </a:solidFill>
                <a:latin typeface="Montserrat"/>
                <a:cs typeface="Arial"/>
              </a:rPr>
              <a:t>Technicien SI (DSEM)</a:t>
            </a:r>
            <a:endParaRPr lang="fr-FR" sz="900">
              <a:ea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5DD512F-18A8-E32E-611C-714E2AAEF7DB}"/>
              </a:ext>
            </a:extLst>
          </p:cNvPr>
          <p:cNvSpPr/>
          <p:nvPr/>
        </p:nvSpPr>
        <p:spPr>
          <a:xfrm>
            <a:off x="104271" y="681352"/>
            <a:ext cx="3084731" cy="259983"/>
          </a:xfrm>
          <a:prstGeom prst="rect">
            <a:avLst/>
          </a:prstGeom>
          <a:solidFill>
            <a:srgbClr val="7A8D09"/>
          </a:solidFill>
          <a:ln>
            <a:solidFill>
              <a:srgbClr val="7A8D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900" b="1">
                <a:latin typeface="Montserrat"/>
              </a:rPr>
              <a:t>RELATION COMMERCIALE ET GESTION CLIENT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09B77FE-825A-0475-F9E7-25A0CE93BFA4}"/>
              </a:ext>
            </a:extLst>
          </p:cNvPr>
          <p:cNvSpPr/>
          <p:nvPr/>
        </p:nvSpPr>
        <p:spPr>
          <a:xfrm>
            <a:off x="99779" y="2361331"/>
            <a:ext cx="2227080" cy="268364"/>
          </a:xfrm>
          <a:prstGeom prst="rect">
            <a:avLst/>
          </a:prstGeom>
          <a:solidFill>
            <a:srgbClr val="0098A1"/>
          </a:solidFill>
          <a:ln>
            <a:solidFill>
              <a:srgbClr val="0098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900" b="1">
                <a:latin typeface="Montserrat"/>
              </a:rPr>
              <a:t>MANAGEMENT OPÉRATIONNEL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D96D48B-9828-5594-A4ED-DC4F795E4885}"/>
              </a:ext>
            </a:extLst>
          </p:cNvPr>
          <p:cNvSpPr/>
          <p:nvPr/>
        </p:nvSpPr>
        <p:spPr>
          <a:xfrm>
            <a:off x="3306384" y="680812"/>
            <a:ext cx="1562418" cy="259983"/>
          </a:xfrm>
          <a:prstGeom prst="rect">
            <a:avLst/>
          </a:prstGeom>
          <a:solidFill>
            <a:srgbClr val="DB0062"/>
          </a:solidFill>
          <a:ln>
            <a:solidFill>
              <a:srgbClr val="DB00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050" b="1">
                <a:latin typeface="Montserrat"/>
              </a:rPr>
              <a:t>SUPPORTS</a:t>
            </a:r>
          </a:p>
        </p:txBody>
      </p:sp>
      <p:sp>
        <p:nvSpPr>
          <p:cNvPr id="24" name="ZoneTexte 86">
            <a:extLst>
              <a:ext uri="{FF2B5EF4-FFF2-40B4-BE49-F238E27FC236}">
                <a16:creationId xmlns:a16="http://schemas.microsoft.com/office/drawing/2014/main" id="{2148B5A3-E7BE-E9E5-6D0A-3E7CDF971A0D}"/>
              </a:ext>
            </a:extLst>
          </p:cNvPr>
          <p:cNvSpPr txBox="1"/>
          <p:nvPr/>
        </p:nvSpPr>
        <p:spPr>
          <a:xfrm>
            <a:off x="59350" y="983448"/>
            <a:ext cx="3138985" cy="12157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>
                <a:solidFill>
                  <a:srgbClr val="7A8D09"/>
                </a:solidFill>
                <a:latin typeface="Montserrat"/>
                <a:cs typeface="Arial"/>
              </a:rPr>
              <a:t>Chargé de Clientèle (BGPN)</a:t>
            </a:r>
            <a:endParaRPr lang="fr-FR" sz="900">
              <a:ea typeface="Calibri"/>
            </a:endParaRP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>
                <a:solidFill>
                  <a:srgbClr val="7A8D09"/>
                </a:solidFill>
                <a:latin typeface="Montserrat"/>
                <a:ea typeface="Calibri"/>
                <a:cs typeface="Arial"/>
              </a:rPr>
              <a:t>Conseiller clients professionnels (BGPN)</a:t>
            </a:r>
            <a:endParaRPr lang="fr-FR" sz="900">
              <a:solidFill>
                <a:srgbClr val="000000"/>
              </a:solidFill>
              <a:latin typeface="Montserrat"/>
              <a:ea typeface="Calibri"/>
              <a:cs typeface="Arial"/>
            </a:endParaRP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>
                <a:solidFill>
                  <a:srgbClr val="7A8D09"/>
                </a:solidFill>
                <a:latin typeface="Montserrat"/>
                <a:ea typeface="Calibri"/>
                <a:cs typeface="Arial"/>
              </a:rPr>
              <a:t>Conseiller bancaire de proximité (BGPN)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>
                <a:solidFill>
                  <a:srgbClr val="7A8D09"/>
                </a:solidFill>
                <a:latin typeface="Montserrat"/>
                <a:ea typeface="Calibri"/>
                <a:cs typeface="Arial"/>
              </a:rPr>
              <a:t>Chargé d’affaires (BGPN)</a:t>
            </a:r>
            <a:endParaRPr lang="fr-FR" sz="900">
              <a:solidFill>
                <a:srgbClr val="7A8D09"/>
              </a:solidFill>
              <a:latin typeface="Montserrat"/>
              <a:cs typeface="Arial"/>
            </a:endParaRP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>
                <a:solidFill>
                  <a:srgbClr val="7A8D09"/>
                </a:solidFill>
                <a:latin typeface="Montserrat"/>
                <a:ea typeface="Calibri"/>
                <a:cs typeface="Arial"/>
              </a:rPr>
              <a:t>Conseiller Service Relation Client (CNMR)</a:t>
            </a:r>
          </a:p>
          <a:p>
            <a:pPr marL="171450" indent="-171450">
              <a:spcAft>
                <a:spcPts val="200"/>
              </a:spcAft>
              <a:buFont typeface="Arial,Sans-Serif" panose="020B0604020202020204" pitchFamily="34" charset="0"/>
              <a:buChar char="•"/>
            </a:pPr>
            <a:r>
              <a:rPr lang="fr-FR" sz="900">
                <a:solidFill>
                  <a:srgbClr val="7A8D09"/>
                </a:solidFill>
                <a:latin typeface="Montserrat"/>
                <a:ea typeface="Calibri"/>
                <a:cs typeface="Arial"/>
              </a:rPr>
              <a:t>Conseiller à distance (LBP)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>
                <a:solidFill>
                  <a:srgbClr val="7A8D09"/>
                </a:solidFill>
                <a:latin typeface="Montserrat"/>
                <a:ea typeface="Calibri"/>
                <a:cs typeface="Arial"/>
              </a:rPr>
              <a:t>Responsable clientèle professionnelle (LBP)</a:t>
            </a:r>
            <a:endParaRPr lang="fr-FR" sz="900">
              <a:solidFill>
                <a:srgbClr val="000000"/>
              </a:solidFill>
              <a:latin typeface="Montserrat"/>
              <a:ea typeface="Calibri"/>
              <a:cs typeface="Arial"/>
            </a:endParaRPr>
          </a:p>
        </p:txBody>
      </p:sp>
      <p:sp>
        <p:nvSpPr>
          <p:cNvPr id="25" name="ZoneTexte 1">
            <a:extLst>
              <a:ext uri="{FF2B5EF4-FFF2-40B4-BE49-F238E27FC236}">
                <a16:creationId xmlns:a16="http://schemas.microsoft.com/office/drawing/2014/main" id="{C71593E1-308B-2DA9-9119-1EB2FA0E4D6F}"/>
              </a:ext>
            </a:extLst>
          </p:cNvPr>
          <p:cNvSpPr txBox="1"/>
          <p:nvPr/>
        </p:nvSpPr>
        <p:spPr>
          <a:xfrm>
            <a:off x="220501" y="3849085"/>
            <a:ext cx="4177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fr-FR" sz="1400" b="1">
                <a:solidFill>
                  <a:srgbClr val="003399"/>
                </a:solidFill>
                <a:latin typeface="Montserrat" panose="00000500000000000000" pitchFamily="2" charset="0"/>
              </a:rPr>
              <a:t>LES FONCTIONS PRIORITAIRES EN 2025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5A98E83-75C9-AE43-C967-EEDF669CD775}"/>
              </a:ext>
            </a:extLst>
          </p:cNvPr>
          <p:cNvSpPr/>
          <p:nvPr/>
        </p:nvSpPr>
        <p:spPr>
          <a:xfrm>
            <a:off x="2438180" y="2357370"/>
            <a:ext cx="2422081" cy="281656"/>
          </a:xfrm>
          <a:prstGeom prst="rect">
            <a:avLst/>
          </a:prstGeom>
          <a:solidFill>
            <a:srgbClr val="ED7322"/>
          </a:solidFill>
          <a:ln>
            <a:solidFill>
              <a:srgbClr val="ED73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1000" b="1">
              <a:latin typeface="Montserrat"/>
            </a:endParaRPr>
          </a:p>
          <a:p>
            <a:pPr algn="ctr"/>
            <a:r>
              <a:rPr lang="fr-FR" sz="900" b="1">
                <a:latin typeface="Montserrat"/>
              </a:rPr>
              <a:t>PRODUCTION, OPERATIONS ET PRESTATIONS CLIENTS</a:t>
            </a:r>
            <a:endParaRPr lang="fr-FR" sz="900">
              <a:ea typeface="Calibri"/>
              <a:cs typeface="Calibri"/>
            </a:endParaRPr>
          </a:p>
          <a:p>
            <a:pPr algn="ctr"/>
            <a:endParaRPr lang="fr-FR" sz="900" b="1">
              <a:latin typeface="Montserrat" panose="00000500000000000000" pitchFamily="2" charset="0"/>
            </a:endParaRPr>
          </a:p>
        </p:txBody>
      </p:sp>
      <p:sp>
        <p:nvSpPr>
          <p:cNvPr id="34" name="ZoneTexte 4">
            <a:extLst>
              <a:ext uri="{FF2B5EF4-FFF2-40B4-BE49-F238E27FC236}">
                <a16:creationId xmlns:a16="http://schemas.microsoft.com/office/drawing/2014/main" id="{26FAFF5A-A72A-04C2-F5A3-E827F61ECDC1}"/>
              </a:ext>
            </a:extLst>
          </p:cNvPr>
          <p:cNvSpPr txBox="1"/>
          <p:nvPr/>
        </p:nvSpPr>
        <p:spPr>
          <a:xfrm>
            <a:off x="2470244" y="2689315"/>
            <a:ext cx="2418437" cy="55912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ED7322"/>
                </a:solidFill>
                <a:latin typeface="Montserrat"/>
                <a:ea typeface="Calibri"/>
                <a:cs typeface="Arial"/>
              </a:rPr>
              <a:t>Facteur guichetier (BSCC)</a:t>
            </a:r>
            <a:endParaRPr lang="fr-FR" sz="900" dirty="0">
              <a:solidFill>
                <a:srgbClr val="ED7322"/>
              </a:solidFill>
              <a:ea typeface="Calibri"/>
            </a:endParaRP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ED7322"/>
                </a:solidFill>
                <a:latin typeface="Montserrat"/>
                <a:ea typeface="Calibri"/>
                <a:cs typeface="Calibri"/>
              </a:rPr>
              <a:t>Facteur service expert (BSCC)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ED7322"/>
                </a:solidFill>
                <a:latin typeface="Montserrat"/>
                <a:ea typeface="Calibri"/>
                <a:cs typeface="Calibri"/>
              </a:rPr>
              <a:t>Facteur (BSCC)</a:t>
            </a:r>
          </a:p>
        </p:txBody>
      </p:sp>
      <p:sp>
        <p:nvSpPr>
          <p:cNvPr id="35" name="ZoneTexte 6">
            <a:extLst>
              <a:ext uri="{FF2B5EF4-FFF2-40B4-BE49-F238E27FC236}">
                <a16:creationId xmlns:a16="http://schemas.microsoft.com/office/drawing/2014/main" id="{A04C1ECC-97DC-08EE-1745-ED96AFA5E8A1}"/>
              </a:ext>
            </a:extLst>
          </p:cNvPr>
          <p:cNvSpPr txBox="1"/>
          <p:nvPr/>
        </p:nvSpPr>
        <p:spPr>
          <a:xfrm>
            <a:off x="1384" y="4204642"/>
            <a:ext cx="4989939" cy="190821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fr-FR" sz="1000" dirty="0">
                <a:latin typeface="Montserrat"/>
                <a:ea typeface="Calibri"/>
                <a:cs typeface="Arial"/>
              </a:rPr>
              <a:t>Dans un contexte de transformations accélérées, </a:t>
            </a:r>
            <a:r>
              <a:rPr lang="fr-FR" sz="1100" b="1" dirty="0">
                <a:solidFill>
                  <a:schemeClr val="accent1"/>
                </a:solidFill>
                <a:latin typeface="Montserrat"/>
                <a:cs typeface="Arial"/>
              </a:rPr>
              <a:t>65 fonctions prioritaires </a:t>
            </a:r>
            <a:r>
              <a:rPr lang="fr-FR" sz="1000" dirty="0">
                <a:latin typeface="Montserrat"/>
                <a:ea typeface="Calibri"/>
                <a:cs typeface="Arial"/>
              </a:rPr>
              <a:t>ont été identifiées pour </a:t>
            </a:r>
            <a:r>
              <a:rPr lang="fr-FR" sz="1000" dirty="0">
                <a:latin typeface="Montserrat"/>
                <a:cs typeface="Arial"/>
              </a:rPr>
              <a:t>2025.</a:t>
            </a:r>
          </a:p>
          <a:p>
            <a:r>
              <a:rPr lang="fr-FR" sz="1000" dirty="0">
                <a:latin typeface="Montserrat"/>
                <a:cs typeface="Arial"/>
              </a:rPr>
              <a:t>Ces fonctions sont celles qui, au sein du groupe, présentent un </a:t>
            </a:r>
            <a:r>
              <a:rPr lang="fr-FR" sz="1100" b="1" dirty="0">
                <a:solidFill>
                  <a:schemeClr val="accent1"/>
                </a:solidFill>
                <a:latin typeface="Montserrat"/>
                <a:cs typeface="Arial"/>
              </a:rPr>
              <a:t>fort enjeu et où les besoins de recrutement sont récurrents.</a:t>
            </a:r>
          </a:p>
          <a:p>
            <a:endParaRPr lang="fr-FR" sz="1000" dirty="0">
              <a:solidFill>
                <a:srgbClr val="1885DB"/>
              </a:solidFill>
              <a:latin typeface="Montserrat" panose="00000500000000000000" pitchFamily="2" charset="0"/>
              <a:cs typeface="Arial"/>
            </a:endParaRPr>
          </a:p>
          <a:p>
            <a:r>
              <a:rPr lang="fr-FR" sz="1000" dirty="0">
                <a:latin typeface="Montserrat"/>
                <a:cs typeface="Arial"/>
              </a:rPr>
              <a:t>Vous projeter sur l’une de ces fonctions vous permet de </a:t>
            </a:r>
            <a:r>
              <a:rPr lang="fr-FR" sz="1100" b="1" dirty="0">
                <a:solidFill>
                  <a:schemeClr val="accent1"/>
                </a:solidFill>
                <a:latin typeface="Montserrat"/>
                <a:cs typeface="Arial"/>
              </a:rPr>
              <a:t>donner un nouvel élan à votre carrière professionnelle</a:t>
            </a:r>
            <a:r>
              <a:rPr lang="fr-FR" sz="1000" dirty="0">
                <a:latin typeface="Montserrat"/>
                <a:cs typeface="Arial"/>
              </a:rPr>
              <a:t>. Positionner son projet professionnel ou postuler sur une fonction prioritaire permet de bénéficier :</a:t>
            </a:r>
          </a:p>
          <a:p>
            <a:pPr marL="171450" indent="-171450">
              <a:buFontTx/>
              <a:buChar char="-"/>
            </a:pPr>
            <a:r>
              <a:rPr lang="fr-FR" sz="1000" dirty="0">
                <a:latin typeface="Montserrat"/>
                <a:cs typeface="Arial"/>
              </a:rPr>
              <a:t>de </a:t>
            </a:r>
            <a:r>
              <a:rPr lang="fr-FR" sz="1100" b="1" dirty="0">
                <a:solidFill>
                  <a:schemeClr val="accent1"/>
                </a:solidFill>
                <a:latin typeface="Montserrat"/>
                <a:cs typeface="Arial"/>
              </a:rPr>
              <a:t>parcours de formation à la prise de poste </a:t>
            </a:r>
            <a:r>
              <a:rPr lang="fr-FR" sz="1000" dirty="0">
                <a:latin typeface="Montserrat"/>
                <a:cs typeface="Arial"/>
              </a:rPr>
              <a:t>pour acquérir les compétences nécessaires au poste</a:t>
            </a:r>
          </a:p>
          <a:p>
            <a:pPr marL="171450" indent="-171450">
              <a:buFontTx/>
              <a:buChar char="-"/>
            </a:pPr>
            <a:r>
              <a:rPr lang="fr-FR" sz="1000" dirty="0">
                <a:latin typeface="Montserrat"/>
                <a:cs typeface="Arial"/>
              </a:rPr>
              <a:t>d'un </a:t>
            </a:r>
            <a:r>
              <a:rPr lang="fr-FR" sz="1100" b="1" dirty="0">
                <a:solidFill>
                  <a:schemeClr val="accent1"/>
                </a:solidFill>
                <a:latin typeface="Montserrat"/>
                <a:cs typeface="Arial"/>
              </a:rPr>
              <a:t>accompagnement spécifique</a:t>
            </a:r>
          </a:p>
        </p:txBody>
      </p:sp>
      <p:sp>
        <p:nvSpPr>
          <p:cNvPr id="36" name="ZoneTexte 6">
            <a:extLst>
              <a:ext uri="{FF2B5EF4-FFF2-40B4-BE49-F238E27FC236}">
                <a16:creationId xmlns:a16="http://schemas.microsoft.com/office/drawing/2014/main" id="{9BED3BE4-E6C2-B3B0-D9C3-4DCE3722D89B}"/>
              </a:ext>
            </a:extLst>
          </p:cNvPr>
          <p:cNvSpPr txBox="1"/>
          <p:nvPr/>
        </p:nvSpPr>
        <p:spPr>
          <a:xfrm>
            <a:off x="0" y="6153815"/>
            <a:ext cx="3742542" cy="40011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fr-FR" sz="1000">
                <a:latin typeface="Montserrat" panose="00000500000000000000" pitchFamily="2" charset="0"/>
              </a:rPr>
              <a:t>Retrouvez le guide avec la liste des 65 fonctions prioritaires en </a:t>
            </a:r>
            <a:r>
              <a:rPr lang="fr-FR" sz="1000">
                <a:latin typeface="Montserrat" panose="00000500000000000000" pitchFamily="2" charset="0"/>
                <a:hlinkClick r:id="rId2"/>
              </a:rPr>
              <a:t>cliquant ici</a:t>
            </a:r>
            <a:r>
              <a:rPr lang="fr-FR" sz="1000">
                <a:latin typeface="Montserrat" panose="00000500000000000000" pitchFamily="2" charset="0"/>
              </a:rPr>
              <a:t> ou en flashant ce QR Code &gt;</a:t>
            </a:r>
          </a:p>
        </p:txBody>
      </p:sp>
      <p:pic>
        <p:nvPicPr>
          <p:cNvPr id="37" name="Image 36">
            <a:extLst>
              <a:ext uri="{FF2B5EF4-FFF2-40B4-BE49-F238E27FC236}">
                <a16:creationId xmlns:a16="http://schemas.microsoft.com/office/drawing/2014/main" id="{08306982-C513-5083-A0C6-72020C7C70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2391" y="5914704"/>
            <a:ext cx="630213" cy="63021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ECA3DC4-432B-C421-3464-6C1733A9AF2F}"/>
              </a:ext>
            </a:extLst>
          </p:cNvPr>
          <p:cNvSpPr/>
          <p:nvPr/>
        </p:nvSpPr>
        <p:spPr>
          <a:xfrm>
            <a:off x="3205207" y="1290832"/>
            <a:ext cx="1676385" cy="95410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Aft>
                <a:spcPts val="0"/>
              </a:spcAft>
            </a:pPr>
            <a:r>
              <a:rPr lang="fr-FR" sz="700" i="1" dirty="0">
                <a:latin typeface="Montserrat"/>
                <a:cs typeface="Arial"/>
              </a:rPr>
              <a:t>BGPN = Branche Grand Public et Numérique ;</a:t>
            </a:r>
            <a:br>
              <a:rPr lang="fr-FR" sz="700" i="1" dirty="0">
                <a:latin typeface="Montserrat" panose="00000500000000000000" pitchFamily="2" charset="0"/>
              </a:rPr>
            </a:br>
            <a:r>
              <a:rPr lang="fr-FR" sz="700" i="1" dirty="0">
                <a:latin typeface="Montserrat"/>
                <a:cs typeface="Arial"/>
              </a:rPr>
              <a:t>BSCC = Branche Services-Courrier-Colis ;</a:t>
            </a:r>
            <a:br>
              <a:rPr lang="fr-FR" sz="700" i="1" dirty="0">
                <a:latin typeface="Montserrat"/>
                <a:cs typeface="Arial"/>
              </a:rPr>
            </a:br>
            <a:r>
              <a:rPr lang="fr-FR" sz="700" i="1" dirty="0">
                <a:latin typeface="Montserrat"/>
                <a:cs typeface="Arial"/>
              </a:rPr>
              <a:t>CREC = Centre de la Relation et de l’Expérience Client ;</a:t>
            </a:r>
            <a:br>
              <a:rPr lang="fr-FR" sz="700" i="1" dirty="0">
                <a:latin typeface="Montserrat"/>
                <a:cs typeface="Arial"/>
              </a:rPr>
            </a:br>
            <a:r>
              <a:rPr lang="fr-FR" sz="700" i="1" dirty="0">
                <a:latin typeface="Montserrat"/>
                <a:cs typeface="Arial"/>
              </a:rPr>
              <a:t>CNMR = Centre National de Mise en Relation</a:t>
            </a:r>
            <a:endParaRPr lang="fr-FR" sz="700" i="1" dirty="0">
              <a:latin typeface="Montserrat" panose="00000500000000000000" pitchFamily="2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C83D6F2-6440-9D91-E6D3-B8A5E6F0AFEE}"/>
              </a:ext>
            </a:extLst>
          </p:cNvPr>
          <p:cNvSpPr/>
          <p:nvPr/>
        </p:nvSpPr>
        <p:spPr>
          <a:xfrm>
            <a:off x="7432622" y="2506647"/>
            <a:ext cx="1554417" cy="259251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r-FR" sz="1000" b="1" dirty="0">
                <a:latin typeface="Montserrat"/>
              </a:rPr>
              <a:t>-Maison de l’Habitat</a:t>
            </a:r>
            <a:endParaRPr lang="fr-FR" sz="1050" b="1" dirty="0">
              <a:latin typeface="Montserrat" panose="00000500000000000000" pitchFamily="2" charset="0"/>
            </a:endParaRP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3CEF44C1-77E9-8CAF-5386-EFFA6EE63943}"/>
              </a:ext>
            </a:extLst>
          </p:cNvPr>
          <p:cNvCxnSpPr>
            <a:cxnSpLocks/>
            <a:stCxn id="17" idx="1"/>
            <a:endCxn id="137" idx="1"/>
          </p:cNvCxnSpPr>
          <p:nvPr/>
        </p:nvCxnSpPr>
        <p:spPr>
          <a:xfrm flipH="1" flipV="1">
            <a:off x="5808210" y="2628095"/>
            <a:ext cx="1624412" cy="817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6484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ZoneTexte 24"/>
          <p:cNvSpPr txBox="1"/>
          <p:nvPr/>
        </p:nvSpPr>
        <p:spPr>
          <a:xfrm>
            <a:off x="184781" y="2679420"/>
            <a:ext cx="4622887" cy="149784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spcAft>
                <a:spcPts val="200"/>
              </a:spcAft>
            </a:pPr>
            <a:r>
              <a:rPr lang="fr-FR" sz="1100">
                <a:latin typeface="Montserrat"/>
                <a:cs typeface="Arial"/>
              </a:rPr>
              <a:t>Les itinéraires balisés ou parcours pionniers permettent de recruter en interne sur des métiers en tension dont le volume de comblement permet de créer un collectif.</a:t>
            </a:r>
          </a:p>
          <a:p>
            <a:pPr algn="just">
              <a:spcAft>
                <a:spcPts val="200"/>
              </a:spcAft>
            </a:pPr>
            <a:r>
              <a:rPr lang="fr-FR" sz="1100">
                <a:latin typeface="Montserrat" panose="00000500000000000000" pitchFamily="2" charset="0"/>
              </a:rPr>
              <a:t>Après sélection, le collectif bénéficiera d’un parcours de formation adapté en vue d’opérer une évolution professionnelle vers le métier concerné.</a:t>
            </a:r>
          </a:p>
          <a:p>
            <a:pPr algn="just">
              <a:spcAft>
                <a:spcPts val="600"/>
              </a:spcAft>
            </a:pPr>
            <a:r>
              <a:rPr lang="fr-FR" sz="1100" b="1">
                <a:solidFill>
                  <a:schemeClr val="accent1"/>
                </a:solidFill>
                <a:latin typeface="Montserrat" panose="00000500000000000000" pitchFamily="2" charset="0"/>
              </a:rPr>
              <a:t>Les conditions de grade sont mentionnées sur les offres dans la Bourse d’emplois.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175227" y="4177266"/>
            <a:ext cx="46171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u="sng">
                <a:latin typeface="Montserrat" panose="00000500000000000000" pitchFamily="2" charset="0"/>
              </a:rPr>
              <a:t>Exemples d’Itinéraires :</a:t>
            </a:r>
            <a:r>
              <a:rPr lang="fr-FR" sz="1000">
                <a:latin typeface="Montserrat" panose="00000500000000000000" pitchFamily="2" charset="0"/>
              </a:rPr>
              <a:t> Responsable Ressources Humaines, Responsable Action Commerciale, Responsable Clients Entreprises…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184781" y="2371643"/>
            <a:ext cx="4177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>
                <a:solidFill>
                  <a:srgbClr val="003399"/>
                </a:solidFill>
                <a:latin typeface="Montserrat" panose="00000500000000000000" pitchFamily="2" charset="0"/>
              </a:rPr>
              <a:t>L’ITINÉRAIRE </a:t>
            </a:r>
          </a:p>
        </p:txBody>
      </p:sp>
      <p:cxnSp>
        <p:nvCxnSpPr>
          <p:cNvPr id="76" name="Connecteur droit 75"/>
          <p:cNvCxnSpPr/>
          <p:nvPr/>
        </p:nvCxnSpPr>
        <p:spPr>
          <a:xfrm>
            <a:off x="4951475" y="0"/>
            <a:ext cx="0" cy="685800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9352812" y="6562210"/>
            <a:ext cx="5969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>
                <a:latin typeface="Montserrat" panose="00000500000000000000" pitchFamily="2" charset="0"/>
              </a:rPr>
              <a:t>3 / 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961030" y="248554"/>
            <a:ext cx="756275" cy="345718"/>
          </a:xfrm>
          <a:prstGeom prst="rect">
            <a:avLst/>
          </a:prstGeom>
          <a:solidFill>
            <a:srgbClr val="FF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5145812" y="273293"/>
            <a:ext cx="4177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>
                <a:solidFill>
                  <a:srgbClr val="003399"/>
                </a:solidFill>
                <a:latin typeface="Montserrat" panose="00000500000000000000" pitchFamily="2" charset="0"/>
              </a:rPr>
              <a:t>L’EMRG GRAND EST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5145809" y="782541"/>
            <a:ext cx="46749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>
                <a:solidFill>
                  <a:srgbClr val="003399"/>
                </a:solidFill>
                <a:latin typeface="Montserrat" panose="00000500000000000000" pitchFamily="2" charset="0"/>
              </a:rPr>
              <a:t>NOUS VOUS ACCOMPAGNONS POUR : 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5095283" y="5791256"/>
            <a:ext cx="477849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1000">
                <a:solidFill>
                  <a:schemeClr val="accent2"/>
                </a:solidFill>
                <a:latin typeface="Montserrat" panose="00000500000000000000" pitchFamily="2" charset="0"/>
              </a:rPr>
              <a:t>Retrouvez tous les ateliers à destination des collaborateurs et managers sur notre </a:t>
            </a:r>
            <a:r>
              <a:rPr lang="fr-FR" sz="1000" b="1">
                <a:solidFill>
                  <a:schemeClr val="accent2"/>
                </a:solidFill>
                <a:latin typeface="Montserrat" panose="00000500000000000000" pitchFamily="2" charset="0"/>
                <a:hlinkClick r:id="rId2"/>
              </a:rPr>
              <a:t>page EMRG M@p</a:t>
            </a:r>
            <a:r>
              <a:rPr lang="fr-FR" sz="1000" b="1">
                <a:solidFill>
                  <a:schemeClr val="accent2"/>
                </a:solidFill>
                <a:latin typeface="Montserrat" panose="00000500000000000000" pitchFamily="2" charset="0"/>
              </a:rPr>
              <a:t> </a:t>
            </a:r>
            <a:r>
              <a:rPr lang="fr-FR" sz="1000">
                <a:solidFill>
                  <a:schemeClr val="accent2"/>
                </a:solidFill>
                <a:latin typeface="Montserrat" panose="00000500000000000000" pitchFamily="2" charset="0"/>
              </a:rPr>
              <a:t>ou sur </a:t>
            </a:r>
            <a:r>
              <a:rPr lang="fr-FR" sz="1000" b="1">
                <a:solidFill>
                  <a:schemeClr val="accent2"/>
                </a:solidFill>
                <a:latin typeface="Montserrat" panose="00000500000000000000" pitchFamily="2" charset="0"/>
                <a:hlinkClick r:id="rId3"/>
              </a:rPr>
              <a:t>Maformation</a:t>
            </a:r>
            <a:endParaRPr lang="fr-FR" sz="1000" b="1">
              <a:solidFill>
                <a:schemeClr val="accent2"/>
              </a:solidFill>
              <a:latin typeface="Montserrat" panose="00000500000000000000" pitchFamily="2" charset="0"/>
            </a:endParaRPr>
          </a:p>
          <a:p>
            <a:pPr marL="171450" indent="-171450" algn="ctr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fr-FR" sz="1000">
                <a:solidFill>
                  <a:schemeClr val="accent2"/>
                </a:solidFill>
                <a:latin typeface="Montserrat" panose="00000500000000000000" pitchFamily="2" charset="0"/>
              </a:rPr>
              <a:t>Inscription aux ateliers avec l’accord du manager via </a:t>
            </a:r>
            <a:r>
              <a:rPr lang="fr-FR" sz="1000" b="1">
                <a:solidFill>
                  <a:schemeClr val="accent2"/>
                </a:solidFill>
                <a:latin typeface="Montserrat" panose="00000500000000000000" pitchFamily="2" charset="0"/>
                <a:hlinkClick r:id="rId4"/>
              </a:rPr>
              <a:t>Maformation</a:t>
            </a:r>
            <a:endParaRPr lang="fr-FR" sz="1000" b="1">
              <a:solidFill>
                <a:schemeClr val="accent2"/>
              </a:solidFill>
              <a:latin typeface="Montserrat" panose="00000500000000000000" pitchFamily="2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184781" y="1142291"/>
            <a:ext cx="461716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FR" sz="1100">
                <a:latin typeface="Montserrat" panose="00000500000000000000" pitchFamily="2" charset="0"/>
              </a:rPr>
              <a:t>Les appels à candidatures sont destinés à combler des postes rapidement.</a:t>
            </a:r>
          </a:p>
          <a:p>
            <a:pPr algn="just">
              <a:spcAft>
                <a:spcPts val="600"/>
              </a:spcAft>
            </a:pPr>
            <a:r>
              <a:rPr lang="fr-FR" sz="1100">
                <a:latin typeface="Montserrat" panose="00000500000000000000" pitchFamily="2" charset="0"/>
              </a:rPr>
              <a:t>Les collaborateurs intéressés postulent directement sur la Bourse d’Emplois.</a:t>
            </a:r>
          </a:p>
          <a:p>
            <a:pPr algn="just">
              <a:spcAft>
                <a:spcPts val="600"/>
              </a:spcAft>
            </a:pPr>
            <a:r>
              <a:rPr lang="fr-FR" sz="1100" b="1">
                <a:solidFill>
                  <a:schemeClr val="accent1"/>
                </a:solidFill>
                <a:latin typeface="Montserrat" panose="00000500000000000000" pitchFamily="2" charset="0"/>
              </a:rPr>
              <a:t>Les conditions de grade sont mentionnées sur les offres.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-12538" y="249474"/>
            <a:ext cx="756275" cy="345718"/>
          </a:xfrm>
          <a:prstGeom prst="rect">
            <a:avLst/>
          </a:prstGeom>
          <a:solidFill>
            <a:srgbClr val="FF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184781" y="817440"/>
            <a:ext cx="4177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>
                <a:solidFill>
                  <a:srgbClr val="003399"/>
                </a:solidFill>
                <a:latin typeface="Montserrat" panose="00000500000000000000" pitchFamily="2" charset="0"/>
              </a:rPr>
              <a:t>L’APPEL A CANDIDATURE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184781" y="267524"/>
            <a:ext cx="4177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>
                <a:solidFill>
                  <a:srgbClr val="003399"/>
                </a:solidFill>
                <a:latin typeface="Montserrat" panose="00000500000000000000" pitchFamily="2" charset="0"/>
              </a:rPr>
              <a:t>POUR EVOLUER AU SEIN DU GROUPE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5145809" y="1097543"/>
            <a:ext cx="4674964" cy="22570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Aft>
                <a:spcPts val="1000"/>
              </a:spcAft>
              <a:buFont typeface="+mj-lt"/>
              <a:buAutoNum type="arabicPeriod"/>
            </a:pPr>
            <a:r>
              <a:rPr lang="fr-FR" sz="1100" b="1">
                <a:solidFill>
                  <a:schemeClr val="accent1"/>
                </a:solidFill>
                <a:latin typeface="Montserrat" panose="00000500000000000000" pitchFamily="2" charset="0"/>
              </a:rPr>
              <a:t>Définir votre projet professionnel</a:t>
            </a:r>
            <a:r>
              <a:rPr lang="fr-FR" sz="1100">
                <a:latin typeface="Montserrat" panose="00000500000000000000" pitchFamily="2" charset="0"/>
              </a:rPr>
              <a:t> </a:t>
            </a:r>
          </a:p>
          <a:p>
            <a:pPr marL="228600" indent="-228600">
              <a:spcAft>
                <a:spcPts val="1000"/>
              </a:spcAft>
              <a:buFont typeface="+mj-lt"/>
              <a:buAutoNum type="arabicPeriod"/>
            </a:pPr>
            <a:r>
              <a:rPr lang="fr-FR" sz="1100" b="1">
                <a:solidFill>
                  <a:schemeClr val="accent1"/>
                </a:solidFill>
                <a:latin typeface="Montserrat" panose="00000500000000000000" pitchFamily="2" charset="0"/>
              </a:rPr>
              <a:t>Vous orienter vers les métiers qui recrutent </a:t>
            </a:r>
            <a:r>
              <a:rPr lang="fr-FR" sz="1100">
                <a:latin typeface="Montserrat" panose="00000500000000000000" pitchFamily="2" charset="0"/>
              </a:rPr>
              <a:t>au sein du Groupe </a:t>
            </a:r>
          </a:p>
          <a:p>
            <a:pPr marL="228600" indent="-228600">
              <a:spcAft>
                <a:spcPts val="1000"/>
              </a:spcAft>
              <a:buFont typeface="+mj-lt"/>
              <a:buAutoNum type="arabicPeriod"/>
            </a:pPr>
            <a:r>
              <a:rPr lang="fr-FR" sz="1100" b="1">
                <a:solidFill>
                  <a:schemeClr val="accent1"/>
                </a:solidFill>
                <a:latin typeface="Montserrat" panose="00000500000000000000" pitchFamily="2" charset="0"/>
              </a:rPr>
              <a:t>Vous informer sur les dispositifs de mobilité </a:t>
            </a:r>
            <a:r>
              <a:rPr lang="fr-FR" sz="1100">
                <a:latin typeface="Montserrat" panose="00000500000000000000" pitchFamily="2" charset="0"/>
              </a:rPr>
              <a:t>(interne et externe)</a:t>
            </a:r>
          </a:p>
          <a:p>
            <a:pPr marL="228600" indent="-228600">
              <a:spcAft>
                <a:spcPts val="1000"/>
              </a:spcAft>
              <a:buFont typeface="+mj-lt"/>
              <a:buAutoNum type="arabicPeriod"/>
            </a:pPr>
            <a:r>
              <a:rPr lang="fr-FR" sz="1100" b="1">
                <a:solidFill>
                  <a:schemeClr val="accent1"/>
                </a:solidFill>
                <a:latin typeface="Montserrat" panose="00000500000000000000" pitchFamily="2" charset="0"/>
              </a:rPr>
              <a:t>Préparer votre candidature </a:t>
            </a:r>
            <a:r>
              <a:rPr lang="fr-FR" sz="1100">
                <a:latin typeface="Montserrat" panose="00000500000000000000" pitchFamily="2" charset="0"/>
              </a:rPr>
              <a:t>(CV, Lettre de motivation, entretiens)</a:t>
            </a:r>
          </a:p>
          <a:p>
            <a:pPr marL="228600" indent="-228600">
              <a:spcAft>
                <a:spcPts val="1000"/>
              </a:spcAft>
              <a:buFont typeface="+mj-lt"/>
              <a:buAutoNum type="arabicPeriod"/>
            </a:pPr>
            <a:r>
              <a:rPr lang="fr-FR" sz="1100" b="1">
                <a:solidFill>
                  <a:schemeClr val="accent1"/>
                </a:solidFill>
                <a:latin typeface="Montserrat" panose="00000500000000000000" pitchFamily="2" charset="0"/>
              </a:rPr>
              <a:t>Organiser des immersions ou stage </a:t>
            </a:r>
            <a:r>
              <a:rPr lang="fr-FR" sz="1100">
                <a:latin typeface="Montserrat" panose="00000500000000000000" pitchFamily="2" charset="0"/>
              </a:rPr>
              <a:t>de découverte métier </a:t>
            </a:r>
          </a:p>
          <a:p>
            <a:pPr marL="228600" indent="-228600">
              <a:spcAft>
                <a:spcPts val="1000"/>
              </a:spcAft>
              <a:buFont typeface="+mj-lt"/>
              <a:buAutoNum type="arabicPeriod"/>
            </a:pPr>
            <a:r>
              <a:rPr lang="fr-FR" sz="1100" b="1">
                <a:solidFill>
                  <a:schemeClr val="accent1"/>
                </a:solidFill>
                <a:latin typeface="Montserrat" panose="00000500000000000000" pitchFamily="2" charset="0"/>
              </a:rPr>
              <a:t>Organiser votre prise de poste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173410" y="4917814"/>
            <a:ext cx="4674964" cy="1744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>
                <a:latin typeface="Montserrat"/>
                <a:cs typeface="Arial"/>
              </a:rPr>
              <a:t>Pensez à consulter les actualités Mobilité du Grand Est</a:t>
            </a:r>
            <a:br>
              <a:rPr lang="fr-FR" sz="1100">
                <a:latin typeface="Montserrat"/>
                <a:cs typeface="Arial"/>
              </a:rPr>
            </a:br>
            <a:r>
              <a:rPr lang="fr-FR" sz="1100">
                <a:latin typeface="Montserrat"/>
                <a:cs typeface="Arial"/>
              </a:rPr>
              <a:t>sur MAP en </a:t>
            </a:r>
            <a:r>
              <a:rPr lang="fr-FR" sz="1100">
                <a:latin typeface="Montserrat"/>
                <a:cs typeface="Arial"/>
                <a:hlinkClick r:id="rId2"/>
              </a:rPr>
              <a:t>cliquant ici</a:t>
            </a:r>
            <a:r>
              <a:rPr lang="fr-FR" sz="1100">
                <a:latin typeface="Montserrat"/>
                <a:cs typeface="Arial"/>
              </a:rPr>
              <a:t> ou en flashant ce QR Code :</a:t>
            </a:r>
          </a:p>
          <a:p>
            <a:pPr algn="ctr">
              <a:spcAft>
                <a:spcPts val="200"/>
              </a:spcAft>
            </a:pPr>
            <a:endParaRPr lang="fr-FR" sz="1100" b="1">
              <a:solidFill>
                <a:schemeClr val="accent6"/>
              </a:solidFill>
              <a:latin typeface="Montserrat" panose="00000500000000000000" pitchFamily="2" charset="0"/>
            </a:endParaRPr>
          </a:p>
          <a:p>
            <a:pPr algn="ctr">
              <a:spcAft>
                <a:spcPts val="200"/>
              </a:spcAft>
            </a:pPr>
            <a:endParaRPr lang="fr-FR" sz="1100" b="1">
              <a:solidFill>
                <a:schemeClr val="accent6"/>
              </a:solidFill>
              <a:latin typeface="Montserrat" panose="00000500000000000000" pitchFamily="2" charset="0"/>
            </a:endParaRPr>
          </a:p>
          <a:p>
            <a:pPr algn="ctr">
              <a:spcAft>
                <a:spcPts val="200"/>
              </a:spcAft>
            </a:pPr>
            <a:endParaRPr lang="fr-FR" sz="1100" b="1">
              <a:solidFill>
                <a:schemeClr val="accent6"/>
              </a:solidFill>
              <a:latin typeface="Montserrat" panose="00000500000000000000" pitchFamily="2" charset="0"/>
            </a:endParaRPr>
          </a:p>
          <a:p>
            <a:pPr algn="ctr">
              <a:spcAft>
                <a:spcPts val="200"/>
              </a:spcAft>
            </a:pPr>
            <a:endParaRPr lang="fr-FR" sz="1100" b="1">
              <a:solidFill>
                <a:schemeClr val="accent6"/>
              </a:solidFill>
              <a:latin typeface="Montserrat" panose="00000500000000000000" pitchFamily="2" charset="0"/>
            </a:endParaRPr>
          </a:p>
          <a:p>
            <a:pPr algn="ctr">
              <a:spcAft>
                <a:spcPts val="200"/>
              </a:spcAft>
            </a:pPr>
            <a:r>
              <a:rPr lang="fr-FR" sz="1100" b="1">
                <a:solidFill>
                  <a:schemeClr val="accent6"/>
                </a:solidFill>
                <a:latin typeface="Montserrat" panose="00000500000000000000" pitchFamily="2" charset="0"/>
              </a:rPr>
              <a:t>De nombreux collaborateurs ont vu leur projet s’accomplir</a:t>
            </a:r>
            <a:br>
              <a:rPr lang="fr-FR" sz="1100" b="1">
                <a:solidFill>
                  <a:schemeClr val="accent6"/>
                </a:solidFill>
                <a:latin typeface="Montserrat" panose="00000500000000000000" pitchFamily="2" charset="0"/>
              </a:rPr>
            </a:br>
            <a:r>
              <a:rPr lang="fr-FR" sz="1100" b="1">
                <a:solidFill>
                  <a:schemeClr val="accent6"/>
                </a:solidFill>
                <a:latin typeface="Montserrat" panose="00000500000000000000" pitchFamily="2" charset="0"/>
              </a:rPr>
              <a:t>et ont découvert de nouveaux horizons. </a:t>
            </a:r>
          </a:p>
          <a:p>
            <a:pPr algn="ctr">
              <a:spcAft>
                <a:spcPts val="200"/>
              </a:spcAft>
            </a:pPr>
            <a:r>
              <a:rPr lang="fr-FR" sz="1100" b="1" i="1">
                <a:solidFill>
                  <a:schemeClr val="accent6"/>
                </a:solidFill>
                <a:latin typeface="Montserrat" panose="00000500000000000000" pitchFamily="2" charset="0"/>
              </a:rPr>
              <a:t>Alors, pourquoi pas vous ?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DAFF453-F0F7-654B-5421-620C67CE845A}"/>
              </a:ext>
            </a:extLst>
          </p:cNvPr>
          <p:cNvSpPr txBox="1"/>
          <p:nvPr/>
        </p:nvSpPr>
        <p:spPr>
          <a:xfrm>
            <a:off x="5145809" y="3528342"/>
            <a:ext cx="46749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>
                <a:solidFill>
                  <a:srgbClr val="003399"/>
                </a:solidFill>
                <a:latin typeface="Montserrat"/>
                <a:cs typeface="Arial"/>
              </a:rPr>
              <a:t>Contactez vos conseillers et réalisez un entretien découverte de 20 minutes, à distance, pour poser vos questions, et être orienté vers les bonnes ressources !</a:t>
            </a:r>
          </a:p>
          <a:p>
            <a:endParaRPr lang="fr-FR" sz="1100" b="1">
              <a:solidFill>
                <a:srgbClr val="003399"/>
              </a:solidFill>
              <a:latin typeface="Montserrat"/>
              <a:cs typeface="Arial"/>
            </a:endParaRPr>
          </a:p>
          <a:p>
            <a:r>
              <a:rPr lang="fr-FR" sz="1100" b="1">
                <a:solidFill>
                  <a:srgbClr val="003399"/>
                </a:solidFill>
                <a:latin typeface="Montserrat"/>
                <a:cs typeface="Arial"/>
              </a:rPr>
              <a:t>Prenez RDV au créneau de votre choix </a:t>
            </a:r>
            <a:r>
              <a:rPr lang="fr-FR" sz="1100" b="1">
                <a:solidFill>
                  <a:srgbClr val="003399"/>
                </a:solidFill>
                <a:latin typeface="Montserrat"/>
                <a:cs typeface="Arial"/>
                <a:hlinkClick r:id="rId5"/>
              </a:rPr>
              <a:t>en cliquant ici</a:t>
            </a:r>
            <a:r>
              <a:rPr lang="fr-FR" sz="1100" b="1">
                <a:solidFill>
                  <a:srgbClr val="003399"/>
                </a:solidFill>
                <a:latin typeface="Montserrat"/>
                <a:cs typeface="Arial"/>
              </a:rPr>
              <a:t> ou en flashant ce QR Code :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ADD8E14-C9AE-2BA4-88C2-D70E3C56F2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97738" y="5162084"/>
            <a:ext cx="729536" cy="729536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3184F483-8675-0198-84E7-166EA3C2B45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66815" y="4670960"/>
            <a:ext cx="832952" cy="83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988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EMG 2016">
      <a:dk1>
        <a:srgbClr val="000000"/>
      </a:dk1>
      <a:lt1>
        <a:sysClr val="window" lastClr="FFFFFF"/>
      </a:lt1>
      <a:dk2>
        <a:srgbClr val="EDEBE3"/>
      </a:dk2>
      <a:lt2>
        <a:srgbClr val="FFFFFF"/>
      </a:lt2>
      <a:accent1>
        <a:srgbClr val="209295"/>
      </a:accent1>
      <a:accent2>
        <a:srgbClr val="E94E1B"/>
      </a:accent2>
      <a:accent3>
        <a:srgbClr val="9BBB59"/>
      </a:accent3>
      <a:accent4>
        <a:srgbClr val="C0504D"/>
      </a:accent4>
      <a:accent5>
        <a:srgbClr val="EDEBE3"/>
      </a:accent5>
      <a:accent6>
        <a:srgbClr val="7AB0C2"/>
      </a:accent6>
      <a:hlink>
        <a:srgbClr val="7AB0C2"/>
      </a:hlink>
      <a:folHlink>
        <a:srgbClr val="20929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34F15563415945B01F2D5F0656777D" ma:contentTypeVersion="16" ma:contentTypeDescription="Crée un document." ma:contentTypeScope="" ma:versionID="369930b0ca401162a62457b345c93653">
  <xsd:schema xmlns:xsd="http://www.w3.org/2001/XMLSchema" xmlns:xs="http://www.w3.org/2001/XMLSchema" xmlns:p="http://schemas.microsoft.com/office/2006/metadata/properties" xmlns:ns2="3bdcb2e6-07f4-445e-9d6d-9890237326c7" xmlns:ns3="d143e7e9-70ee-4527-acc4-ea15912dc26d" targetNamespace="http://schemas.microsoft.com/office/2006/metadata/properties" ma:root="true" ma:fieldsID="df764ac2fe8f5b6f1825afac1f3f83b4" ns2:_="" ns3:_="">
    <xsd:import namespace="3bdcb2e6-07f4-445e-9d6d-9890237326c7"/>
    <xsd:import namespace="d143e7e9-70ee-4527-acc4-ea15912dc2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dcb2e6-07f4-445e-9d6d-9890237326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63e13a61-b2c7-4246-b1e6-f08b241a42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43e7e9-70ee-4527-acc4-ea15912dc26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d2a40180-fb3d-499b-b1d9-570bdc4ede26}" ma:internalName="TaxCatchAll" ma:showField="CatchAllData" ma:web="d143e7e9-70ee-4527-acc4-ea15912dc2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TaxCatchAll xmlns="d143e7e9-70ee-4527-acc4-ea15912dc26d" xsi:nil="true"/>
    <lcf76f155ced4ddcb4097134ff3c332f xmlns="3bdcb2e6-07f4-445e-9d6d-9890237326c7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3622C1-55FC-4561-B76E-283DF695B7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dcb2e6-07f4-445e-9d6d-9890237326c7"/>
    <ds:schemaRef ds:uri="d143e7e9-70ee-4527-acc4-ea15912dc2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37F3FE-0641-4734-9446-317DE9C70DE4}">
  <ds:schemaRefs>
    <ds:schemaRef ds:uri="3bdcb2e6-07f4-445e-9d6d-9890237326c7"/>
    <ds:schemaRef ds:uri="d143e7e9-70ee-4527-acc4-ea15912dc26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D8C13D7-F198-46A2-B47C-0B88A478508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ee0428da-ac0f-4a84-a429-a80e20cb35de}" enabled="1" method="Standard" siteId="{80c03608-5f64-40bb-9c70-9394abe6011c}" contentBits="2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818</Words>
  <Application>Microsoft Office PowerPoint</Application>
  <PresentationFormat>Format A4 (210 x 297 mm)</PresentationFormat>
  <Paragraphs>116</Paragraphs>
  <Slides>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Company>La Poste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Maïté Laal</dc:creator>
  <cp:lastModifiedBy>SALVI Apolline</cp:lastModifiedBy>
  <cp:revision>301</cp:revision>
  <cp:lastPrinted>2023-01-05T13:41:55Z</cp:lastPrinted>
  <dcterms:created xsi:type="dcterms:W3CDTF">2014-07-25T12:06:21Z</dcterms:created>
  <dcterms:modified xsi:type="dcterms:W3CDTF">2025-01-09T06:57:24Z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0x0101000634F15563415945B01F2D5F0656777D</vt:lpwstr>
  </property>
  <property fmtid="{D5CDD505-2E9C-101B-9397-08002B2CF9AE}" pid="3" name="MSIP_Label_ee0428da-ac0f-4a84-a429-a80e20cb35de_Enabled">
    <vt:lpwstr>true</vt:lpwstr>
  </property>
  <property fmtid="{D5CDD505-2E9C-101B-9397-08002B2CF9AE}" pid="4" name="MSIP_Label_ee0428da-ac0f-4a84-a429-a80e20cb35de_SetDate">
    <vt:lpwstr>2022-11-21T15:27:47Z</vt:lpwstr>
  </property>
  <property fmtid="{D5CDD505-2E9C-101B-9397-08002B2CF9AE}" pid="5" name="MSIP_Label_ee0428da-ac0f-4a84-a429-a80e20cb35de_Method">
    <vt:lpwstr>Standard</vt:lpwstr>
  </property>
  <property fmtid="{D5CDD505-2E9C-101B-9397-08002B2CF9AE}" pid="6" name="MSIP_Label_ee0428da-ac0f-4a84-a429-a80e20cb35de_Name">
    <vt:lpwstr>ee0428da-ac0f-4a84-a429-a80e20cb35de</vt:lpwstr>
  </property>
  <property fmtid="{D5CDD505-2E9C-101B-9397-08002B2CF9AE}" pid="7" name="MSIP_Label_ee0428da-ac0f-4a84-a429-a80e20cb35de_SiteId">
    <vt:lpwstr>80c03608-5f64-40bb-9c70-9394abe6011c</vt:lpwstr>
  </property>
  <property fmtid="{D5CDD505-2E9C-101B-9397-08002B2CF9AE}" pid="8" name="MSIP_Label_ee0428da-ac0f-4a84-a429-a80e20cb35de_ActionId">
    <vt:lpwstr>988593e7-621e-4787-8109-46bdf2a66ef6</vt:lpwstr>
  </property>
  <property fmtid="{D5CDD505-2E9C-101B-9397-08002B2CF9AE}" pid="9" name="MSIP_Label_ee0428da-ac0f-4a84-a429-a80e20cb35de_ContentBits">
    <vt:lpwstr>2</vt:lpwstr>
  </property>
  <property fmtid="{D5CDD505-2E9C-101B-9397-08002B2CF9AE}" pid="10" name="ClassificationContentMarkingFooterLocations">
    <vt:lpwstr>Thème Office:3</vt:lpwstr>
  </property>
  <property fmtid="{D5CDD505-2E9C-101B-9397-08002B2CF9AE}" pid="11" name="ClassificationContentMarkingFooterText">
    <vt:lpwstr>C1 - Interne</vt:lpwstr>
  </property>
  <property fmtid="{D5CDD505-2E9C-101B-9397-08002B2CF9AE}" pid="12" name="MediaServiceImageTags">
    <vt:lpwstr/>
  </property>
</Properties>
</file>